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rts/chart1.xml" ContentType="application/vnd.openxmlformats-officedocument.drawingml.chart+xml"/>
  <Override PartName="/ppt/theme/themeOverride1.xml" ContentType="application/vnd.openxmlformats-officedocument.themeOverr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4"/>
    <p:sldMasterId id="2147483673" r:id="rId5"/>
    <p:sldMasterId id="2147483697" r:id="rId6"/>
    <p:sldMasterId id="2147483709" r:id="rId7"/>
    <p:sldMasterId id="2147483733" r:id="rId8"/>
  </p:sldMasterIdLst>
  <p:notesMasterIdLst>
    <p:notesMasterId r:id="rId26"/>
  </p:notesMasterIdLst>
  <p:sldIdLst>
    <p:sldId id="473" r:id="rId9"/>
    <p:sldId id="462" r:id="rId10"/>
    <p:sldId id="463" r:id="rId11"/>
    <p:sldId id="497" r:id="rId12"/>
    <p:sldId id="465" r:id="rId13"/>
    <p:sldId id="483" r:id="rId14"/>
    <p:sldId id="491" r:id="rId15"/>
    <p:sldId id="498" r:id="rId16"/>
    <p:sldId id="492" r:id="rId17"/>
    <p:sldId id="500" r:id="rId18"/>
    <p:sldId id="501" r:id="rId19"/>
    <p:sldId id="493" r:id="rId20"/>
    <p:sldId id="494" r:id="rId21"/>
    <p:sldId id="495" r:id="rId22"/>
    <p:sldId id="485" r:id="rId23"/>
    <p:sldId id="487" r:id="rId24"/>
    <p:sldId id="489" r:id="rId25"/>
  </p:sldIdLst>
  <p:sldSz cx="9144000" cy="6858000" type="screen4x3"/>
  <p:notesSz cx="6858000" cy="9144000"/>
  <p:defaultTextStyle>
    <a:defPPr>
      <a:defRPr lang="en-ZA"/>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064BE9F-5055-C000-1F2D-EFFEECE80CB4}" v="1" dt="2021-04-15T05:54:27.745"/>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450" y="67"/>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3.xml"/><Relationship Id="rId7" Type="http://schemas.openxmlformats.org/officeDocument/2006/relationships/slideMaster" Target="slideMasters/slideMaster4.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slide" Target="slides/slide17.xml"/><Relationship Id="rId2" Type="http://schemas.openxmlformats.org/officeDocument/2006/relationships/customXml" Target="../customXml/item2.xml"/><Relationship Id="rId16" Type="http://schemas.openxmlformats.org/officeDocument/2006/relationships/slide" Target="slides/slide8.xml"/><Relationship Id="rId20" Type="http://schemas.openxmlformats.org/officeDocument/2006/relationships/slide" Target="slides/slide12.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3.xml"/><Relationship Id="rId24" Type="http://schemas.openxmlformats.org/officeDocument/2006/relationships/slide" Target="slides/slide16.xml"/><Relationship Id="rId5" Type="http://schemas.openxmlformats.org/officeDocument/2006/relationships/slideMaster" Target="slideMasters/slideMaster2.xml"/><Relationship Id="rId15" Type="http://schemas.openxmlformats.org/officeDocument/2006/relationships/slide" Target="slides/slide7.xml"/><Relationship Id="rId23" Type="http://schemas.openxmlformats.org/officeDocument/2006/relationships/slide" Target="slides/slide15.xml"/><Relationship Id="rId28" Type="http://schemas.openxmlformats.org/officeDocument/2006/relationships/viewProps" Target="viewProps.xml"/><Relationship Id="rId36" Type="http://schemas.microsoft.com/office/2015/10/relationships/revisionInfo" Target="revisionInfo.xml"/><Relationship Id="rId10" Type="http://schemas.openxmlformats.org/officeDocument/2006/relationships/slide" Target="slides/slide2.xml"/><Relationship Id="rId19" Type="http://schemas.openxmlformats.org/officeDocument/2006/relationships/slide" Target="slides/slide11.xml"/><Relationship Id="rId4" Type="http://schemas.openxmlformats.org/officeDocument/2006/relationships/slideMaster" Target="slideMasters/slideMaster1.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slide" Target="slides/slide14.xml"/><Relationship Id="rId27" Type="http://schemas.openxmlformats.org/officeDocument/2006/relationships/presProps" Target="presProps.xml"/><Relationship Id="rId30" Type="http://schemas.openxmlformats.org/officeDocument/2006/relationships/tableStyles" Target="tableStyles.xml"/><Relationship Id="rId35"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riscilla Maposa - Local Action for Gender Justice Regional Manager" userId="S::zimmanager@genderlinks.org.za::92b338f0-f27a-40b8-ab22-f20e2604084e" providerId="AD" clId="Web-{5064BE9F-5055-C000-1F2D-EFFEECE80CB4}"/>
    <pc:docChg chg="modSld">
      <pc:chgData name="Priscilla Maposa - Local Action for Gender Justice Regional Manager" userId="S::zimmanager@genderlinks.org.za::92b338f0-f27a-40b8-ab22-f20e2604084e" providerId="AD" clId="Web-{5064BE9F-5055-C000-1F2D-EFFEECE80CB4}" dt="2021-04-15T05:54:27.745" v="0" actId="20577"/>
      <pc:docMkLst>
        <pc:docMk/>
      </pc:docMkLst>
      <pc:sldChg chg="modSp">
        <pc:chgData name="Priscilla Maposa - Local Action for Gender Justice Regional Manager" userId="S::zimmanager@genderlinks.org.za::92b338f0-f27a-40b8-ab22-f20e2604084e" providerId="AD" clId="Web-{5064BE9F-5055-C000-1F2D-EFFEECE80CB4}" dt="2021-04-15T05:54:27.745" v="0" actId="20577"/>
        <pc:sldMkLst>
          <pc:docMk/>
          <pc:sldMk cId="269091583" sldId="451"/>
        </pc:sldMkLst>
        <pc:spChg chg="mod">
          <ac:chgData name="Priscilla Maposa - Local Action for Gender Justice Regional Manager" userId="S::zimmanager@genderlinks.org.za::92b338f0-f27a-40b8-ab22-f20e2604084e" providerId="AD" clId="Web-{5064BE9F-5055-C000-1F2D-EFFEECE80CB4}" dt="2021-04-15T05:54:27.745" v="0" actId="20577"/>
          <ac:spMkLst>
            <pc:docMk/>
            <pc:sldMk cId="269091583" sldId="451"/>
            <ac:spMk id="4" creationId="{00000000-0000-0000-0000-000000000000}"/>
          </ac:spMkLst>
        </pc:spChg>
      </pc:sldChg>
    </pc:docChg>
  </pc:docChgLst>
</pc:chgInfo>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xlsx"/><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5"/>
    </mc:Choice>
    <mc:Fallback>
      <c:style val="5"/>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invertIfNegative val="0"/>
          <c:dLbls>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'Ordered by%W'!$A$1:$F$15</c:f>
              <c:strCache>
                <c:ptCount val="15"/>
                <c:pt idx="0">
                  <c:v>Namibia</c:v>
                </c:pt>
                <c:pt idx="1">
                  <c:v>South Africa</c:v>
                </c:pt>
                <c:pt idx="2">
                  <c:v>Mozambique</c:v>
                </c:pt>
                <c:pt idx="3">
                  <c:v>Tanzania</c:v>
                </c:pt>
                <c:pt idx="4">
                  <c:v>Zimbabwe</c:v>
                </c:pt>
                <c:pt idx="5">
                  <c:v>Angola</c:v>
                </c:pt>
                <c:pt idx="6">
                  <c:v>Lesotho</c:v>
                </c:pt>
                <c:pt idx="7">
                  <c:v>Malawi</c:v>
                </c:pt>
                <c:pt idx="8">
                  <c:v>Seychelles</c:v>
                </c:pt>
                <c:pt idx="9">
                  <c:v>Madagascar</c:v>
                </c:pt>
                <c:pt idx="10">
                  <c:v>Mauritius</c:v>
                </c:pt>
                <c:pt idx="11">
                  <c:v>Botswana</c:v>
                </c:pt>
                <c:pt idx="12">
                  <c:v>Zambia</c:v>
                </c:pt>
                <c:pt idx="13">
                  <c:v>DRC</c:v>
                </c:pt>
                <c:pt idx="14">
                  <c:v>Eswatini</c:v>
                </c:pt>
              </c:strCache>
            </c:strRef>
          </c:cat>
          <c:val>
            <c:numRef>
              <c:f>'Ordered by%W'!$G$1:$G$15</c:f>
            </c:numRef>
          </c:val>
          <c:extLst>
            <c:ext xmlns:c16="http://schemas.microsoft.com/office/drawing/2014/chart" uri="{C3380CC4-5D6E-409C-BE32-E72D297353CC}">
              <c16:uniqueId val="{00000000-4430-4B70-8B58-FC05FDFD9873}"/>
            </c:ext>
          </c:extLst>
        </c:ser>
        <c:ser>
          <c:idx val="1"/>
          <c:order val="1"/>
          <c:invertIfNegative val="0"/>
          <c:dLbls>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'Ordered by%W'!$A$1:$F$15</c:f>
              <c:strCache>
                <c:ptCount val="15"/>
                <c:pt idx="0">
                  <c:v>Namibia</c:v>
                </c:pt>
                <c:pt idx="1">
                  <c:v>South Africa</c:v>
                </c:pt>
                <c:pt idx="2">
                  <c:v>Mozambique</c:v>
                </c:pt>
                <c:pt idx="3">
                  <c:v>Tanzania</c:v>
                </c:pt>
                <c:pt idx="4">
                  <c:v>Zimbabwe</c:v>
                </c:pt>
                <c:pt idx="5">
                  <c:v>Angola</c:v>
                </c:pt>
                <c:pt idx="6">
                  <c:v>Lesotho</c:v>
                </c:pt>
                <c:pt idx="7">
                  <c:v>Malawi</c:v>
                </c:pt>
                <c:pt idx="8">
                  <c:v>Seychelles</c:v>
                </c:pt>
                <c:pt idx="9">
                  <c:v>Madagascar</c:v>
                </c:pt>
                <c:pt idx="10">
                  <c:v>Mauritius</c:v>
                </c:pt>
                <c:pt idx="11">
                  <c:v>Botswana</c:v>
                </c:pt>
                <c:pt idx="12">
                  <c:v>Zambia</c:v>
                </c:pt>
                <c:pt idx="13">
                  <c:v>DRC</c:v>
                </c:pt>
                <c:pt idx="14">
                  <c:v>Eswatini</c:v>
                </c:pt>
              </c:strCache>
            </c:strRef>
          </c:cat>
          <c:val>
            <c:numRef>
              <c:f>'Ordered by%W'!$H$1:$H$15</c:f>
            </c:numRef>
          </c:val>
          <c:extLst>
            <c:ext xmlns:c16="http://schemas.microsoft.com/office/drawing/2014/chart" uri="{C3380CC4-5D6E-409C-BE32-E72D297353CC}">
              <c16:uniqueId val="{00000001-4430-4B70-8B58-FC05FDFD9873}"/>
            </c:ext>
          </c:extLst>
        </c:ser>
        <c:ser>
          <c:idx val="2"/>
          <c:order val="2"/>
          <c:invertIfNegative val="0"/>
          <c:dPt>
            <c:idx val="0"/>
            <c:invertIfNegative val="0"/>
            <c:bubble3D val="0"/>
            <c:spPr>
              <a:solidFill>
                <a:schemeClr val="accent2"/>
              </a:solidFill>
            </c:spPr>
            <c:extLst>
              <c:ext xmlns:c16="http://schemas.microsoft.com/office/drawing/2014/chart" uri="{C3380CC4-5D6E-409C-BE32-E72D297353CC}">
                <c16:uniqueId val="{00000003-4430-4B70-8B58-FC05FDFD9873}"/>
              </c:ext>
            </c:extLst>
          </c:dPt>
          <c:dPt>
            <c:idx val="1"/>
            <c:invertIfNegative val="0"/>
            <c:bubble3D val="0"/>
            <c:spPr>
              <a:solidFill>
                <a:schemeClr val="accent2"/>
              </a:solidFill>
            </c:spPr>
            <c:extLst>
              <c:ext xmlns:c16="http://schemas.microsoft.com/office/drawing/2014/chart" uri="{C3380CC4-5D6E-409C-BE32-E72D297353CC}">
                <c16:uniqueId val="{00000005-4430-4B70-8B58-FC05FDFD9873}"/>
              </c:ext>
            </c:extLst>
          </c:dPt>
          <c:dPt>
            <c:idx val="2"/>
            <c:invertIfNegative val="0"/>
            <c:bubble3D val="0"/>
            <c:spPr>
              <a:solidFill>
                <a:schemeClr val="accent2"/>
              </a:solidFill>
            </c:spPr>
            <c:extLst>
              <c:ext xmlns:c16="http://schemas.microsoft.com/office/drawing/2014/chart" uri="{C3380CC4-5D6E-409C-BE32-E72D297353CC}">
                <c16:uniqueId val="{00000007-4430-4B70-8B58-FC05FDFD9873}"/>
              </c:ext>
            </c:extLst>
          </c:dPt>
          <c:dPt>
            <c:idx val="3"/>
            <c:invertIfNegative val="0"/>
            <c:bubble3D val="0"/>
            <c:spPr>
              <a:solidFill>
                <a:schemeClr val="tx2"/>
              </a:solidFill>
            </c:spPr>
            <c:extLst>
              <c:ext xmlns:c16="http://schemas.microsoft.com/office/drawing/2014/chart" uri="{C3380CC4-5D6E-409C-BE32-E72D297353CC}">
                <c16:uniqueId val="{00000009-4430-4B70-8B58-FC05FDFD9873}"/>
              </c:ext>
            </c:extLst>
          </c:dPt>
          <c:dPt>
            <c:idx val="4"/>
            <c:invertIfNegative val="0"/>
            <c:bubble3D val="0"/>
            <c:spPr>
              <a:solidFill>
                <a:schemeClr val="tx2"/>
              </a:solidFill>
            </c:spPr>
            <c:extLst>
              <c:ext xmlns:c16="http://schemas.microsoft.com/office/drawing/2014/chart" uri="{C3380CC4-5D6E-409C-BE32-E72D297353CC}">
                <c16:uniqueId val="{0000000B-4430-4B70-8B58-FC05FDFD9873}"/>
              </c:ext>
            </c:extLst>
          </c:dPt>
          <c:dPt>
            <c:idx val="5"/>
            <c:invertIfNegative val="0"/>
            <c:bubble3D val="0"/>
            <c:spPr>
              <a:solidFill>
                <a:schemeClr val="accent2"/>
              </a:solidFill>
            </c:spPr>
            <c:extLst>
              <c:ext xmlns:c16="http://schemas.microsoft.com/office/drawing/2014/chart" uri="{C3380CC4-5D6E-409C-BE32-E72D297353CC}">
                <c16:uniqueId val="{0000000D-4430-4B70-8B58-FC05FDFD9873}"/>
              </c:ext>
            </c:extLst>
          </c:dPt>
          <c:dPt>
            <c:idx val="6"/>
            <c:invertIfNegative val="0"/>
            <c:bubble3D val="0"/>
            <c:spPr>
              <a:solidFill>
                <a:schemeClr val="tx2"/>
              </a:solidFill>
            </c:spPr>
            <c:extLst>
              <c:ext xmlns:c16="http://schemas.microsoft.com/office/drawing/2014/chart" uri="{C3380CC4-5D6E-409C-BE32-E72D297353CC}">
                <c16:uniqueId val="{0000000F-4430-4B70-8B58-FC05FDFD9873}"/>
              </c:ext>
            </c:extLst>
          </c:dPt>
          <c:dPt>
            <c:idx val="7"/>
            <c:invertIfNegative val="0"/>
            <c:bubble3D val="0"/>
            <c:spPr>
              <a:solidFill>
                <a:srgbClr val="92D050"/>
              </a:solidFill>
            </c:spPr>
            <c:extLst>
              <c:ext xmlns:c16="http://schemas.microsoft.com/office/drawing/2014/chart" uri="{C3380CC4-5D6E-409C-BE32-E72D297353CC}">
                <c16:uniqueId val="{00000011-4430-4B70-8B58-FC05FDFD9873}"/>
              </c:ext>
            </c:extLst>
          </c:dPt>
          <c:dPt>
            <c:idx val="8"/>
            <c:invertIfNegative val="0"/>
            <c:bubble3D val="0"/>
            <c:spPr>
              <a:solidFill>
                <a:srgbClr val="92D050"/>
              </a:solidFill>
              <a:ln>
                <a:solidFill>
                  <a:srgbClr val="00B050"/>
                </a:solidFill>
              </a:ln>
            </c:spPr>
            <c:extLst>
              <c:ext xmlns:c16="http://schemas.microsoft.com/office/drawing/2014/chart" uri="{C3380CC4-5D6E-409C-BE32-E72D297353CC}">
                <c16:uniqueId val="{00000013-4430-4B70-8B58-FC05FDFD9873}"/>
              </c:ext>
            </c:extLst>
          </c:dPt>
          <c:dPt>
            <c:idx val="9"/>
            <c:invertIfNegative val="0"/>
            <c:bubble3D val="0"/>
            <c:spPr>
              <a:solidFill>
                <a:srgbClr val="92D050"/>
              </a:solidFill>
            </c:spPr>
            <c:extLst>
              <c:ext xmlns:c16="http://schemas.microsoft.com/office/drawing/2014/chart" uri="{C3380CC4-5D6E-409C-BE32-E72D297353CC}">
                <c16:uniqueId val="{00000015-4430-4B70-8B58-FC05FDFD9873}"/>
              </c:ext>
            </c:extLst>
          </c:dPt>
          <c:dPt>
            <c:idx val="10"/>
            <c:invertIfNegative val="0"/>
            <c:bubble3D val="0"/>
            <c:spPr>
              <a:solidFill>
                <a:srgbClr val="92D050"/>
              </a:solidFill>
            </c:spPr>
            <c:extLst>
              <c:ext xmlns:c16="http://schemas.microsoft.com/office/drawing/2014/chart" uri="{C3380CC4-5D6E-409C-BE32-E72D297353CC}">
                <c16:uniqueId val="{00000017-4430-4B70-8B58-FC05FDFD9873}"/>
              </c:ext>
            </c:extLst>
          </c:dPt>
          <c:dPt>
            <c:idx val="11"/>
            <c:invertIfNegative val="0"/>
            <c:bubble3D val="0"/>
            <c:spPr>
              <a:solidFill>
                <a:srgbClr val="92D050"/>
              </a:solidFill>
              <a:ln>
                <a:solidFill>
                  <a:srgbClr val="92D050"/>
                </a:solidFill>
              </a:ln>
            </c:spPr>
            <c:extLst>
              <c:ext xmlns:c16="http://schemas.microsoft.com/office/drawing/2014/chart" uri="{C3380CC4-5D6E-409C-BE32-E72D297353CC}">
                <c16:uniqueId val="{00000019-4430-4B70-8B58-FC05FDFD9873}"/>
              </c:ext>
            </c:extLst>
          </c:dPt>
          <c:dPt>
            <c:idx val="12"/>
            <c:invertIfNegative val="0"/>
            <c:bubble3D val="0"/>
            <c:spPr>
              <a:solidFill>
                <a:srgbClr val="92D050"/>
              </a:solidFill>
            </c:spPr>
            <c:extLst>
              <c:ext xmlns:c16="http://schemas.microsoft.com/office/drawing/2014/chart" uri="{C3380CC4-5D6E-409C-BE32-E72D297353CC}">
                <c16:uniqueId val="{0000001B-4430-4B70-8B58-FC05FDFD9873}"/>
              </c:ext>
            </c:extLst>
          </c:dPt>
          <c:dPt>
            <c:idx val="13"/>
            <c:invertIfNegative val="0"/>
            <c:bubble3D val="0"/>
            <c:spPr>
              <a:solidFill>
                <a:srgbClr val="92D050"/>
              </a:solidFill>
            </c:spPr>
            <c:extLst>
              <c:ext xmlns:c16="http://schemas.microsoft.com/office/drawing/2014/chart" uri="{C3380CC4-5D6E-409C-BE32-E72D297353CC}">
                <c16:uniqueId val="{0000001D-4430-4B70-8B58-FC05FDFD9873}"/>
              </c:ext>
            </c:extLst>
          </c:dPt>
          <c:dPt>
            <c:idx val="14"/>
            <c:invertIfNegative val="0"/>
            <c:bubble3D val="0"/>
            <c:spPr>
              <a:solidFill>
                <a:srgbClr val="92D050"/>
              </a:solidFill>
            </c:spPr>
            <c:extLst>
              <c:ext xmlns:c16="http://schemas.microsoft.com/office/drawing/2014/chart" uri="{C3380CC4-5D6E-409C-BE32-E72D297353CC}">
                <c16:uniqueId val="{0000001F-4430-4B70-8B58-FC05FDFD9873}"/>
              </c:ext>
            </c:extLst>
          </c:dPt>
          <c:dPt>
            <c:idx val="15"/>
            <c:invertIfNegative val="0"/>
            <c:bubble3D val="0"/>
            <c:spPr>
              <a:solidFill>
                <a:srgbClr val="92D050"/>
              </a:solidFill>
            </c:spPr>
            <c:extLst>
              <c:ext xmlns:c16="http://schemas.microsoft.com/office/drawing/2014/chart" uri="{C3380CC4-5D6E-409C-BE32-E72D297353CC}">
                <c16:uniqueId val="{00000021-4430-4B70-8B58-FC05FDFD9873}"/>
              </c:ext>
            </c:extLst>
          </c:dPt>
          <c:dPt>
            <c:idx val="16"/>
            <c:invertIfNegative val="0"/>
            <c:bubble3D val="0"/>
            <c:spPr>
              <a:solidFill>
                <a:schemeClr val="tx2"/>
              </a:solidFill>
            </c:spPr>
            <c:extLst>
              <c:ext xmlns:c16="http://schemas.microsoft.com/office/drawing/2014/chart" uri="{C3380CC4-5D6E-409C-BE32-E72D297353CC}">
                <c16:uniqueId val="{00000023-4430-4B70-8B58-FC05FDFD9873}"/>
              </c:ext>
            </c:extLst>
          </c:dPt>
          <c:dPt>
            <c:idx val="17"/>
            <c:invertIfNegative val="0"/>
            <c:bubble3D val="0"/>
            <c:spPr>
              <a:solidFill>
                <a:srgbClr val="92D050"/>
              </a:solidFill>
            </c:spPr>
            <c:extLst>
              <c:ext xmlns:c16="http://schemas.microsoft.com/office/drawing/2014/chart" uri="{C3380CC4-5D6E-409C-BE32-E72D297353CC}">
                <c16:uniqueId val="{00000025-4430-4B70-8B58-FC05FDFD9873}"/>
              </c:ext>
            </c:extLst>
          </c:dPt>
          <c:dPt>
            <c:idx val="18"/>
            <c:invertIfNegative val="0"/>
            <c:bubble3D val="0"/>
            <c:spPr>
              <a:solidFill>
                <a:srgbClr val="92D050"/>
              </a:solidFill>
              <a:ln>
                <a:solidFill>
                  <a:schemeClr val="tx2"/>
                </a:solidFill>
              </a:ln>
            </c:spPr>
            <c:extLst>
              <c:ext xmlns:c16="http://schemas.microsoft.com/office/drawing/2014/chart" uri="{C3380CC4-5D6E-409C-BE32-E72D297353CC}">
                <c16:uniqueId val="{00000027-4430-4B70-8B58-FC05FDFD9873}"/>
              </c:ext>
            </c:extLst>
          </c:dPt>
          <c:dPt>
            <c:idx val="19"/>
            <c:invertIfNegative val="0"/>
            <c:bubble3D val="0"/>
            <c:spPr>
              <a:solidFill>
                <a:srgbClr val="92D050"/>
              </a:solidFill>
            </c:spPr>
            <c:extLst>
              <c:ext xmlns:c16="http://schemas.microsoft.com/office/drawing/2014/chart" uri="{C3380CC4-5D6E-409C-BE32-E72D297353CC}">
                <c16:uniqueId val="{00000029-4430-4B70-8B58-FC05FDFD9873}"/>
              </c:ext>
            </c:extLst>
          </c:dPt>
          <c:dPt>
            <c:idx val="20"/>
            <c:invertIfNegative val="0"/>
            <c:bubble3D val="0"/>
            <c:spPr>
              <a:solidFill>
                <a:srgbClr val="92D050"/>
              </a:solidFill>
            </c:spPr>
            <c:extLst>
              <c:ext xmlns:c16="http://schemas.microsoft.com/office/drawing/2014/chart" uri="{C3380CC4-5D6E-409C-BE32-E72D297353CC}">
                <c16:uniqueId val="{0000002B-4430-4B70-8B58-FC05FDFD9873}"/>
              </c:ext>
            </c:extLst>
          </c:dPt>
          <c:dPt>
            <c:idx val="21"/>
            <c:invertIfNegative val="0"/>
            <c:bubble3D val="0"/>
            <c:spPr>
              <a:solidFill>
                <a:srgbClr val="92D050"/>
              </a:solidFill>
            </c:spPr>
            <c:extLst>
              <c:ext xmlns:c16="http://schemas.microsoft.com/office/drawing/2014/chart" uri="{C3380CC4-5D6E-409C-BE32-E72D297353CC}">
                <c16:uniqueId val="{0000002D-4430-4B70-8B58-FC05FDFD9873}"/>
              </c:ext>
            </c:extLst>
          </c:dPt>
          <c:dPt>
            <c:idx val="22"/>
            <c:invertIfNegative val="0"/>
            <c:bubble3D val="0"/>
            <c:spPr>
              <a:solidFill>
                <a:srgbClr val="92D050"/>
              </a:solidFill>
            </c:spPr>
            <c:extLst>
              <c:ext xmlns:c16="http://schemas.microsoft.com/office/drawing/2014/chart" uri="{C3380CC4-5D6E-409C-BE32-E72D297353CC}">
                <c16:uniqueId val="{0000002F-4430-4B70-8B58-FC05FDFD9873}"/>
              </c:ext>
            </c:extLst>
          </c:dPt>
          <c:dPt>
            <c:idx val="23"/>
            <c:invertIfNegative val="0"/>
            <c:bubble3D val="0"/>
            <c:spPr>
              <a:solidFill>
                <a:srgbClr val="92D050"/>
              </a:solidFill>
            </c:spPr>
            <c:extLst>
              <c:ext xmlns:c16="http://schemas.microsoft.com/office/drawing/2014/chart" uri="{C3380CC4-5D6E-409C-BE32-E72D297353CC}">
                <c16:uniqueId val="{00000031-4430-4B70-8B58-FC05FDFD9873}"/>
              </c:ext>
            </c:extLst>
          </c:dPt>
          <c:dPt>
            <c:idx val="24"/>
            <c:invertIfNegative val="0"/>
            <c:bubble3D val="0"/>
            <c:spPr>
              <a:solidFill>
                <a:srgbClr val="92D050"/>
              </a:solidFill>
            </c:spPr>
            <c:extLst>
              <c:ext xmlns:c16="http://schemas.microsoft.com/office/drawing/2014/chart" uri="{C3380CC4-5D6E-409C-BE32-E72D297353CC}">
                <c16:uniqueId val="{00000033-4430-4B70-8B58-FC05FDFD9873}"/>
              </c:ext>
            </c:extLst>
          </c:dPt>
          <c:dPt>
            <c:idx val="25"/>
            <c:invertIfNegative val="0"/>
            <c:bubble3D val="0"/>
            <c:spPr>
              <a:solidFill>
                <a:srgbClr val="92D050"/>
              </a:solidFill>
            </c:spPr>
            <c:extLst>
              <c:ext xmlns:c16="http://schemas.microsoft.com/office/drawing/2014/chart" uri="{C3380CC4-5D6E-409C-BE32-E72D297353CC}">
                <c16:uniqueId val="{00000035-4430-4B70-8B58-FC05FDFD9873}"/>
              </c:ext>
            </c:extLst>
          </c:dPt>
          <c:dPt>
            <c:idx val="26"/>
            <c:invertIfNegative val="0"/>
            <c:bubble3D val="0"/>
            <c:spPr>
              <a:solidFill>
                <a:srgbClr val="92D050"/>
              </a:solidFill>
            </c:spPr>
            <c:extLst>
              <c:ext xmlns:c16="http://schemas.microsoft.com/office/drawing/2014/chart" uri="{C3380CC4-5D6E-409C-BE32-E72D297353CC}">
                <c16:uniqueId val="{00000037-4430-4B70-8B58-FC05FDFD9873}"/>
              </c:ext>
            </c:extLst>
          </c:dPt>
          <c:dPt>
            <c:idx val="27"/>
            <c:invertIfNegative val="0"/>
            <c:bubble3D val="0"/>
            <c:spPr>
              <a:solidFill>
                <a:srgbClr val="92D050"/>
              </a:solidFill>
            </c:spPr>
            <c:extLst>
              <c:ext xmlns:c16="http://schemas.microsoft.com/office/drawing/2014/chart" uri="{C3380CC4-5D6E-409C-BE32-E72D297353CC}">
                <c16:uniqueId val="{00000039-4430-4B70-8B58-FC05FDFD9873}"/>
              </c:ext>
            </c:extLst>
          </c:dPt>
          <c:dLbls>
            <c:spPr>
              <a:noFill/>
              <a:ln>
                <a:noFill/>
              </a:ln>
              <a:effectLst/>
            </c:spPr>
            <c:dLblPos val="out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'Ordered by%W'!$A$1:$F$15</c:f>
              <c:strCache>
                <c:ptCount val="15"/>
                <c:pt idx="0">
                  <c:v>Namibia</c:v>
                </c:pt>
                <c:pt idx="1">
                  <c:v>South Africa</c:v>
                </c:pt>
                <c:pt idx="2">
                  <c:v>Mozambique</c:v>
                </c:pt>
                <c:pt idx="3">
                  <c:v>Tanzania</c:v>
                </c:pt>
                <c:pt idx="4">
                  <c:v>Zimbabwe</c:v>
                </c:pt>
                <c:pt idx="5">
                  <c:v>Angola</c:v>
                </c:pt>
                <c:pt idx="6">
                  <c:v>Lesotho</c:v>
                </c:pt>
                <c:pt idx="7">
                  <c:v>Malawi</c:v>
                </c:pt>
                <c:pt idx="8">
                  <c:v>Seychelles</c:v>
                </c:pt>
                <c:pt idx="9">
                  <c:v>Madagascar</c:v>
                </c:pt>
                <c:pt idx="10">
                  <c:v>Mauritius</c:v>
                </c:pt>
                <c:pt idx="11">
                  <c:v>Botswana</c:v>
                </c:pt>
                <c:pt idx="12">
                  <c:v>Zambia</c:v>
                </c:pt>
                <c:pt idx="13">
                  <c:v>DRC</c:v>
                </c:pt>
                <c:pt idx="14">
                  <c:v>Eswatini</c:v>
                </c:pt>
              </c:strCache>
            </c:strRef>
          </c:cat>
          <c:val>
            <c:numRef>
              <c:f>'Ordered by%W'!$I$1:$I$15</c:f>
              <c:numCache>
                <c:formatCode>0%</c:formatCode>
                <c:ptCount val="15"/>
                <c:pt idx="0">
                  <c:v>0.46153846153846156</c:v>
                </c:pt>
                <c:pt idx="1">
                  <c:v>0.46</c:v>
                </c:pt>
                <c:pt idx="2">
                  <c:v>0.39600000000000002</c:v>
                </c:pt>
                <c:pt idx="3">
                  <c:v>0.36895674300254455</c:v>
                </c:pt>
                <c:pt idx="4">
                  <c:v>0.31851851851851853</c:v>
                </c:pt>
                <c:pt idx="5">
                  <c:v>0.3</c:v>
                </c:pt>
                <c:pt idx="6">
                  <c:v>0.23333333333333334</c:v>
                </c:pt>
                <c:pt idx="7">
                  <c:v>0.22197140707298721</c:v>
                </c:pt>
                <c:pt idx="8">
                  <c:v>0.21212121212121213</c:v>
                </c:pt>
                <c:pt idx="9">
                  <c:v>0.19205298013245034</c:v>
                </c:pt>
                <c:pt idx="10">
                  <c:v>0.11594202898550725</c:v>
                </c:pt>
                <c:pt idx="11">
                  <c:v>0.11</c:v>
                </c:pt>
                <c:pt idx="12">
                  <c:v>0.08</c:v>
                </c:pt>
                <c:pt idx="13">
                  <c:v>0.08</c:v>
                </c:pt>
                <c:pt idx="14">
                  <c:v>7.2463768115942032E-2</c:v>
                </c:pt>
              </c:numCache>
            </c:numRef>
          </c:val>
          <c:extLst>
            <c:ext xmlns:c16="http://schemas.microsoft.com/office/drawing/2014/chart" uri="{C3380CC4-5D6E-409C-BE32-E72D297353CC}">
              <c16:uniqueId val="{0000003A-4430-4B70-8B58-FC05FDFD9873}"/>
            </c:ext>
          </c:extLst>
        </c:ser>
        <c:dLbls>
          <c:dLblPos val="outEnd"/>
          <c:showLegendKey val="0"/>
          <c:showVal val="1"/>
          <c:showCatName val="0"/>
          <c:showSerName val="0"/>
          <c:showPercent val="0"/>
          <c:showBubbleSize val="0"/>
        </c:dLbls>
        <c:gapWidth val="150"/>
        <c:axId val="147818752"/>
        <c:axId val="147828736"/>
      </c:barChart>
      <c:catAx>
        <c:axId val="147818752"/>
        <c:scaling>
          <c:orientation val="minMax"/>
        </c:scaling>
        <c:delete val="0"/>
        <c:axPos val="b"/>
        <c:numFmt formatCode="General" sourceLinked="0"/>
        <c:majorTickMark val="out"/>
        <c:minorTickMark val="none"/>
        <c:tickLblPos val="nextTo"/>
        <c:crossAx val="147828736"/>
        <c:crosses val="autoZero"/>
        <c:auto val="1"/>
        <c:lblAlgn val="ctr"/>
        <c:lblOffset val="100"/>
        <c:noMultiLvlLbl val="0"/>
      </c:catAx>
      <c:valAx>
        <c:axId val="147828736"/>
        <c:scaling>
          <c:orientation val="minMax"/>
        </c:scaling>
        <c:delete val="1"/>
        <c:axPos val="l"/>
        <c:majorGridlines/>
        <c:numFmt formatCode="0%" sourceLinked="1"/>
        <c:majorTickMark val="out"/>
        <c:minorTickMark val="none"/>
        <c:tickLblPos val="nextTo"/>
        <c:crossAx val="147818752"/>
        <c:crosses val="autoZero"/>
        <c:crossBetween val="between"/>
      </c:valAx>
    </c:plotArea>
    <c:plotVisOnly val="1"/>
    <c:dispBlanksAs val="gap"/>
    <c:showDLblsOverMax val="0"/>
  </c:chart>
  <c:txPr>
    <a:bodyPr/>
    <a:lstStyle/>
    <a:p>
      <a:pPr>
        <a:defRPr sz="1800"/>
      </a:pPr>
      <a:endParaRPr lang="en-US"/>
    </a:p>
  </c:txPr>
  <c:externalData r:id="rId2">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72BA0FD-53FF-40A0-8DF8-978CCE4B33F0}" type="doc">
      <dgm:prSet loTypeId="urn:microsoft.com/office/officeart/2011/layout/HexagonRadial" loCatId="cycle" qsTypeId="urn:microsoft.com/office/officeart/2005/8/quickstyle/simple1" qsCatId="simple" csTypeId="urn:microsoft.com/office/officeart/2005/8/colors/accent1_2" csCatId="accent1" phldr="1"/>
      <dgm:spPr/>
      <dgm:t>
        <a:bodyPr/>
        <a:lstStyle/>
        <a:p>
          <a:endParaRPr lang="en-ZA"/>
        </a:p>
      </dgm:t>
    </dgm:pt>
    <dgm:pt modelId="{A45B8D54-F437-4240-A5C3-B8166352BFF5}">
      <dgm:prSet phldrT="[Text]"/>
      <dgm:spPr/>
      <dgm:t>
        <a:bodyPr/>
        <a:lstStyle/>
        <a:p>
          <a:r>
            <a:rPr lang="en-ZA" dirty="0" smtClean="0"/>
            <a:t>00000</a:t>
          </a:r>
          <a:endParaRPr lang="en-ZA" dirty="0"/>
        </a:p>
      </dgm:t>
    </dgm:pt>
    <dgm:pt modelId="{9B33052F-B09E-4A36-88D9-BDFF9608E9ED}" type="parTrans" cxnId="{9D0D2A50-C0D7-4865-A30B-D2B5B18A5110}">
      <dgm:prSet/>
      <dgm:spPr/>
      <dgm:t>
        <a:bodyPr/>
        <a:lstStyle/>
        <a:p>
          <a:endParaRPr lang="en-ZA"/>
        </a:p>
      </dgm:t>
    </dgm:pt>
    <dgm:pt modelId="{083E1E25-1480-4FDD-8FE8-F458BEDDF3C7}" type="sibTrans" cxnId="{9D0D2A50-C0D7-4865-A30B-D2B5B18A5110}">
      <dgm:prSet/>
      <dgm:spPr/>
      <dgm:t>
        <a:bodyPr/>
        <a:lstStyle/>
        <a:p>
          <a:endParaRPr lang="en-ZA"/>
        </a:p>
      </dgm:t>
    </dgm:pt>
    <dgm:pt modelId="{673327CA-639D-4153-A3E8-373FDA48BEAE}">
      <dgm:prSet phldrT="[Text]"/>
      <dgm:spPr/>
      <dgm:t>
        <a:bodyPr/>
        <a:lstStyle/>
        <a:p>
          <a:r>
            <a:rPr lang="en-ZA" dirty="0" smtClean="0"/>
            <a:t>000</a:t>
          </a:r>
          <a:endParaRPr lang="en-ZA" dirty="0"/>
        </a:p>
      </dgm:t>
    </dgm:pt>
    <dgm:pt modelId="{33320473-52F7-4CDA-B5B8-EDF22642E0E6}" type="parTrans" cxnId="{14E5057C-1FF3-4ED6-9D89-E603D9AD21D7}">
      <dgm:prSet/>
      <dgm:spPr/>
      <dgm:t>
        <a:bodyPr/>
        <a:lstStyle/>
        <a:p>
          <a:endParaRPr lang="en-ZA"/>
        </a:p>
      </dgm:t>
    </dgm:pt>
    <dgm:pt modelId="{4A7172AC-2624-43C0-8357-F7F7CC0E06A7}" type="sibTrans" cxnId="{14E5057C-1FF3-4ED6-9D89-E603D9AD21D7}">
      <dgm:prSet/>
      <dgm:spPr/>
      <dgm:t>
        <a:bodyPr/>
        <a:lstStyle/>
        <a:p>
          <a:endParaRPr lang="en-ZA"/>
        </a:p>
      </dgm:t>
    </dgm:pt>
    <dgm:pt modelId="{6CB9F0C8-55E9-468A-88B3-23B31F4B3CA1}">
      <dgm:prSet phldrT="[Text]"/>
      <dgm:spPr/>
      <dgm:t>
        <a:bodyPr/>
        <a:lstStyle/>
        <a:p>
          <a:r>
            <a:rPr lang="en-ZA" dirty="0" smtClean="0"/>
            <a:t>00</a:t>
          </a:r>
          <a:endParaRPr lang="en-ZA" dirty="0"/>
        </a:p>
      </dgm:t>
    </dgm:pt>
    <dgm:pt modelId="{99FEB3FA-93DB-4E22-8BD7-8E17B563B3E5}" type="parTrans" cxnId="{62D2921E-9126-45D0-A007-353D601EF21E}">
      <dgm:prSet/>
      <dgm:spPr/>
      <dgm:t>
        <a:bodyPr/>
        <a:lstStyle/>
        <a:p>
          <a:endParaRPr lang="en-ZA"/>
        </a:p>
      </dgm:t>
    </dgm:pt>
    <dgm:pt modelId="{EA46B85E-A7E9-4ABF-9789-58382AE29BD9}" type="sibTrans" cxnId="{62D2921E-9126-45D0-A007-353D601EF21E}">
      <dgm:prSet/>
      <dgm:spPr/>
      <dgm:t>
        <a:bodyPr/>
        <a:lstStyle/>
        <a:p>
          <a:endParaRPr lang="en-ZA"/>
        </a:p>
      </dgm:t>
    </dgm:pt>
    <dgm:pt modelId="{F64ED046-BFB2-4669-A6D4-AD3E8D80F7AA}">
      <dgm:prSet phldrT="[Text]"/>
      <dgm:spPr/>
      <dgm:t>
        <a:bodyPr/>
        <a:lstStyle/>
        <a:p>
          <a:r>
            <a:rPr lang="en-ZA" dirty="0" smtClean="0"/>
            <a:t>0000</a:t>
          </a:r>
          <a:endParaRPr lang="en-ZA" dirty="0"/>
        </a:p>
      </dgm:t>
    </dgm:pt>
    <dgm:pt modelId="{AD1B5058-29F8-4965-8787-FD5B2578B47D}" type="parTrans" cxnId="{219C8F93-20EF-4CA6-99A9-9DD9CC37C7BD}">
      <dgm:prSet/>
      <dgm:spPr/>
      <dgm:t>
        <a:bodyPr/>
        <a:lstStyle/>
        <a:p>
          <a:endParaRPr lang="en-ZA"/>
        </a:p>
      </dgm:t>
    </dgm:pt>
    <dgm:pt modelId="{C9091AE4-EA13-40BF-9D2A-35311D4B03E6}" type="sibTrans" cxnId="{219C8F93-20EF-4CA6-99A9-9DD9CC37C7BD}">
      <dgm:prSet/>
      <dgm:spPr/>
      <dgm:t>
        <a:bodyPr/>
        <a:lstStyle/>
        <a:p>
          <a:endParaRPr lang="en-ZA"/>
        </a:p>
      </dgm:t>
    </dgm:pt>
    <dgm:pt modelId="{A3128861-487A-42AD-8517-91DEF428253E}">
      <dgm:prSet phldrT="[Text]"/>
      <dgm:spPr/>
      <dgm:t>
        <a:bodyPr/>
        <a:lstStyle/>
        <a:p>
          <a:r>
            <a:rPr lang="en-ZA" dirty="0" smtClean="0"/>
            <a:t>00000</a:t>
          </a:r>
          <a:endParaRPr lang="en-ZA" dirty="0"/>
        </a:p>
      </dgm:t>
    </dgm:pt>
    <dgm:pt modelId="{869AFD84-C68C-4609-A921-60718C0619E2}" type="parTrans" cxnId="{12BC5954-6372-4685-8261-A06B0E39D436}">
      <dgm:prSet/>
      <dgm:spPr/>
      <dgm:t>
        <a:bodyPr/>
        <a:lstStyle/>
        <a:p>
          <a:endParaRPr lang="en-ZA"/>
        </a:p>
      </dgm:t>
    </dgm:pt>
    <dgm:pt modelId="{B9BCD349-F9E4-4E83-81C2-337971E5DE05}" type="sibTrans" cxnId="{12BC5954-6372-4685-8261-A06B0E39D436}">
      <dgm:prSet/>
      <dgm:spPr/>
      <dgm:t>
        <a:bodyPr/>
        <a:lstStyle/>
        <a:p>
          <a:endParaRPr lang="en-ZA"/>
        </a:p>
      </dgm:t>
    </dgm:pt>
    <dgm:pt modelId="{47186660-59E2-4C5B-B82E-EFE9EA48022F}">
      <dgm:prSet phldrT="[Text]"/>
      <dgm:spPr/>
      <dgm:t>
        <a:bodyPr/>
        <a:lstStyle/>
        <a:p>
          <a:r>
            <a:rPr lang="en-ZA" dirty="0" smtClean="0"/>
            <a:t>0000</a:t>
          </a:r>
          <a:endParaRPr lang="en-ZA" dirty="0"/>
        </a:p>
      </dgm:t>
    </dgm:pt>
    <dgm:pt modelId="{574FD89A-828A-4711-A334-CB799CFCCBD8}" type="parTrans" cxnId="{6D569A4D-73DF-4FE8-8104-367E2458E0B8}">
      <dgm:prSet/>
      <dgm:spPr/>
      <dgm:t>
        <a:bodyPr/>
        <a:lstStyle/>
        <a:p>
          <a:endParaRPr lang="en-ZA"/>
        </a:p>
      </dgm:t>
    </dgm:pt>
    <dgm:pt modelId="{E147FAB9-C2FC-42D9-808E-1C37A6777D9B}" type="sibTrans" cxnId="{6D569A4D-73DF-4FE8-8104-367E2458E0B8}">
      <dgm:prSet/>
      <dgm:spPr/>
      <dgm:t>
        <a:bodyPr/>
        <a:lstStyle/>
        <a:p>
          <a:endParaRPr lang="en-ZA"/>
        </a:p>
      </dgm:t>
    </dgm:pt>
    <dgm:pt modelId="{1C1202FF-5FA2-4C6C-93B0-8F91DBF09DC7}">
      <dgm:prSet phldrT="[Text]"/>
      <dgm:spPr/>
      <dgm:t>
        <a:bodyPr/>
        <a:lstStyle/>
        <a:p>
          <a:r>
            <a:rPr lang="en-ZA" dirty="0" smtClean="0"/>
            <a:t>0000</a:t>
          </a:r>
          <a:endParaRPr lang="en-ZA" dirty="0"/>
        </a:p>
      </dgm:t>
    </dgm:pt>
    <dgm:pt modelId="{DE9B1025-2A7C-4CF1-B0F3-BDDC6D59FD7E}" type="parTrans" cxnId="{8EB1998E-5865-4D9B-B55A-9B9A93ACF794}">
      <dgm:prSet/>
      <dgm:spPr/>
      <dgm:t>
        <a:bodyPr/>
        <a:lstStyle/>
        <a:p>
          <a:endParaRPr lang="en-ZA"/>
        </a:p>
      </dgm:t>
    </dgm:pt>
    <dgm:pt modelId="{3A50A194-F261-423F-9EC2-08D557EDA259}" type="sibTrans" cxnId="{8EB1998E-5865-4D9B-B55A-9B9A93ACF794}">
      <dgm:prSet/>
      <dgm:spPr/>
      <dgm:t>
        <a:bodyPr/>
        <a:lstStyle/>
        <a:p>
          <a:endParaRPr lang="en-ZA"/>
        </a:p>
      </dgm:t>
    </dgm:pt>
    <dgm:pt modelId="{1C8A890F-E410-47D7-A2EB-01D98192BD84}" type="pres">
      <dgm:prSet presAssocID="{A72BA0FD-53FF-40A0-8DF8-978CCE4B33F0}" presName="Name0" presStyleCnt="0">
        <dgm:presLayoutVars>
          <dgm:chMax val="1"/>
          <dgm:chPref val="1"/>
          <dgm:dir/>
          <dgm:animOne val="branch"/>
          <dgm:animLvl val="lvl"/>
        </dgm:presLayoutVars>
      </dgm:prSet>
      <dgm:spPr/>
      <dgm:t>
        <a:bodyPr/>
        <a:lstStyle/>
        <a:p>
          <a:endParaRPr lang="en-GB"/>
        </a:p>
      </dgm:t>
    </dgm:pt>
    <dgm:pt modelId="{2A5448C0-6510-4E3C-860E-56A49CC49170}" type="pres">
      <dgm:prSet presAssocID="{A45B8D54-F437-4240-A5C3-B8166352BFF5}" presName="Parent" presStyleLbl="node0" presStyleIdx="0" presStyleCnt="1">
        <dgm:presLayoutVars>
          <dgm:chMax val="6"/>
          <dgm:chPref val="6"/>
        </dgm:presLayoutVars>
      </dgm:prSet>
      <dgm:spPr/>
      <dgm:t>
        <a:bodyPr/>
        <a:lstStyle/>
        <a:p>
          <a:endParaRPr lang="en-GB"/>
        </a:p>
      </dgm:t>
    </dgm:pt>
    <dgm:pt modelId="{9244792A-5637-4A9E-A78D-DD5C71303C54}" type="pres">
      <dgm:prSet presAssocID="{673327CA-639D-4153-A3E8-373FDA48BEAE}" presName="Accent1" presStyleCnt="0"/>
      <dgm:spPr/>
    </dgm:pt>
    <dgm:pt modelId="{3DE30BB1-33EA-479B-A44A-90238BF15491}" type="pres">
      <dgm:prSet presAssocID="{673327CA-639D-4153-A3E8-373FDA48BEAE}" presName="Accent" presStyleLbl="bgShp" presStyleIdx="0" presStyleCnt="6"/>
      <dgm:spPr/>
    </dgm:pt>
    <dgm:pt modelId="{E0BD9D98-625A-43AB-A949-0670C0FD7901}" type="pres">
      <dgm:prSet presAssocID="{673327CA-639D-4153-A3E8-373FDA48BEAE}" presName="Child1" presStyleLbl="node1" presStyleIdx="0" presStyleCnt="6">
        <dgm:presLayoutVars>
          <dgm:chMax val="0"/>
          <dgm:chPref val="0"/>
          <dgm:bulletEnabled val="1"/>
        </dgm:presLayoutVars>
      </dgm:prSet>
      <dgm:spPr/>
      <dgm:t>
        <a:bodyPr/>
        <a:lstStyle/>
        <a:p>
          <a:endParaRPr lang="en-ZA"/>
        </a:p>
      </dgm:t>
    </dgm:pt>
    <dgm:pt modelId="{848E805F-66ED-49F1-A117-3FBAA4A70FFF}" type="pres">
      <dgm:prSet presAssocID="{6CB9F0C8-55E9-468A-88B3-23B31F4B3CA1}" presName="Accent2" presStyleCnt="0"/>
      <dgm:spPr/>
    </dgm:pt>
    <dgm:pt modelId="{46C98F13-752D-4377-AD4A-4647920F8F1D}" type="pres">
      <dgm:prSet presAssocID="{6CB9F0C8-55E9-468A-88B3-23B31F4B3CA1}" presName="Accent" presStyleLbl="bgShp" presStyleIdx="1" presStyleCnt="6"/>
      <dgm:spPr/>
    </dgm:pt>
    <dgm:pt modelId="{E7F486F4-440F-46BA-8D2F-8889F61518A7}" type="pres">
      <dgm:prSet presAssocID="{6CB9F0C8-55E9-468A-88B3-23B31F4B3CA1}" presName="Child2" presStyleLbl="node1" presStyleIdx="1" presStyleCnt="6">
        <dgm:presLayoutVars>
          <dgm:chMax val="0"/>
          <dgm:chPref val="0"/>
          <dgm:bulletEnabled val="1"/>
        </dgm:presLayoutVars>
      </dgm:prSet>
      <dgm:spPr/>
      <dgm:t>
        <a:bodyPr/>
        <a:lstStyle/>
        <a:p>
          <a:endParaRPr lang="en-GB"/>
        </a:p>
      </dgm:t>
    </dgm:pt>
    <dgm:pt modelId="{CA74E46A-9A45-43D2-9448-34E13576C8CC}" type="pres">
      <dgm:prSet presAssocID="{F64ED046-BFB2-4669-A6D4-AD3E8D80F7AA}" presName="Accent3" presStyleCnt="0"/>
      <dgm:spPr/>
    </dgm:pt>
    <dgm:pt modelId="{88492158-CDA9-484A-8D95-51525DD6DF76}" type="pres">
      <dgm:prSet presAssocID="{F64ED046-BFB2-4669-A6D4-AD3E8D80F7AA}" presName="Accent" presStyleLbl="bgShp" presStyleIdx="2" presStyleCnt="6"/>
      <dgm:spPr/>
    </dgm:pt>
    <dgm:pt modelId="{D15C241C-8290-43CE-A38E-4798C604DB77}" type="pres">
      <dgm:prSet presAssocID="{F64ED046-BFB2-4669-A6D4-AD3E8D80F7AA}" presName="Child3" presStyleLbl="node1" presStyleIdx="2" presStyleCnt="6">
        <dgm:presLayoutVars>
          <dgm:chMax val="0"/>
          <dgm:chPref val="0"/>
          <dgm:bulletEnabled val="1"/>
        </dgm:presLayoutVars>
      </dgm:prSet>
      <dgm:spPr/>
      <dgm:t>
        <a:bodyPr/>
        <a:lstStyle/>
        <a:p>
          <a:endParaRPr lang="en-GB"/>
        </a:p>
      </dgm:t>
    </dgm:pt>
    <dgm:pt modelId="{60C7CF84-1F41-4BF5-A84D-BB1D9F4DDBA9}" type="pres">
      <dgm:prSet presAssocID="{A3128861-487A-42AD-8517-91DEF428253E}" presName="Accent4" presStyleCnt="0"/>
      <dgm:spPr/>
    </dgm:pt>
    <dgm:pt modelId="{B599BD29-0B80-469B-BCDD-C6F43335E19A}" type="pres">
      <dgm:prSet presAssocID="{A3128861-487A-42AD-8517-91DEF428253E}" presName="Accent" presStyleLbl="bgShp" presStyleIdx="3" presStyleCnt="6"/>
      <dgm:spPr/>
    </dgm:pt>
    <dgm:pt modelId="{8BE550DF-BE12-4B48-AFF1-73BE91FDFA84}" type="pres">
      <dgm:prSet presAssocID="{A3128861-487A-42AD-8517-91DEF428253E}" presName="Child4" presStyleLbl="node1" presStyleIdx="3" presStyleCnt="6">
        <dgm:presLayoutVars>
          <dgm:chMax val="0"/>
          <dgm:chPref val="0"/>
          <dgm:bulletEnabled val="1"/>
        </dgm:presLayoutVars>
      </dgm:prSet>
      <dgm:spPr/>
      <dgm:t>
        <a:bodyPr/>
        <a:lstStyle/>
        <a:p>
          <a:endParaRPr lang="en-GB"/>
        </a:p>
      </dgm:t>
    </dgm:pt>
    <dgm:pt modelId="{CD096012-0DF4-4FCB-8C40-F47AA9502930}" type="pres">
      <dgm:prSet presAssocID="{47186660-59E2-4C5B-B82E-EFE9EA48022F}" presName="Accent5" presStyleCnt="0"/>
      <dgm:spPr/>
    </dgm:pt>
    <dgm:pt modelId="{B17E9475-44CB-4901-ACD5-C33EF9702A8F}" type="pres">
      <dgm:prSet presAssocID="{47186660-59E2-4C5B-B82E-EFE9EA48022F}" presName="Accent" presStyleLbl="bgShp" presStyleIdx="4" presStyleCnt="6"/>
      <dgm:spPr/>
    </dgm:pt>
    <dgm:pt modelId="{CB0A3C8B-7681-433E-A2B7-9830DB3ED079}" type="pres">
      <dgm:prSet presAssocID="{47186660-59E2-4C5B-B82E-EFE9EA48022F}" presName="Child5" presStyleLbl="node1" presStyleIdx="4" presStyleCnt="6">
        <dgm:presLayoutVars>
          <dgm:chMax val="0"/>
          <dgm:chPref val="0"/>
          <dgm:bulletEnabled val="1"/>
        </dgm:presLayoutVars>
      </dgm:prSet>
      <dgm:spPr/>
      <dgm:t>
        <a:bodyPr/>
        <a:lstStyle/>
        <a:p>
          <a:endParaRPr lang="en-GB"/>
        </a:p>
      </dgm:t>
    </dgm:pt>
    <dgm:pt modelId="{594139C5-0FFE-44E6-8D91-AE4DBD863B2D}" type="pres">
      <dgm:prSet presAssocID="{1C1202FF-5FA2-4C6C-93B0-8F91DBF09DC7}" presName="Accent6" presStyleCnt="0"/>
      <dgm:spPr/>
    </dgm:pt>
    <dgm:pt modelId="{A68AA7FB-C068-4C47-A79A-91A7C0F94D40}" type="pres">
      <dgm:prSet presAssocID="{1C1202FF-5FA2-4C6C-93B0-8F91DBF09DC7}" presName="Accent" presStyleLbl="bgShp" presStyleIdx="5" presStyleCnt="6"/>
      <dgm:spPr/>
    </dgm:pt>
    <dgm:pt modelId="{A1DCC6CC-52D8-4F4A-A078-996AE9CF13DF}" type="pres">
      <dgm:prSet presAssocID="{1C1202FF-5FA2-4C6C-93B0-8F91DBF09DC7}" presName="Child6" presStyleLbl="node1" presStyleIdx="5" presStyleCnt="6">
        <dgm:presLayoutVars>
          <dgm:chMax val="0"/>
          <dgm:chPref val="0"/>
          <dgm:bulletEnabled val="1"/>
        </dgm:presLayoutVars>
      </dgm:prSet>
      <dgm:spPr/>
      <dgm:t>
        <a:bodyPr/>
        <a:lstStyle/>
        <a:p>
          <a:endParaRPr lang="en-ZA"/>
        </a:p>
      </dgm:t>
    </dgm:pt>
  </dgm:ptLst>
  <dgm:cxnLst>
    <dgm:cxn modelId="{6904BBFD-0E68-41CB-B498-3ADD4DC9304F}" type="presOf" srcId="{1C1202FF-5FA2-4C6C-93B0-8F91DBF09DC7}" destId="{A1DCC6CC-52D8-4F4A-A078-996AE9CF13DF}" srcOrd="0" destOrd="0" presId="urn:microsoft.com/office/officeart/2011/layout/HexagonRadial"/>
    <dgm:cxn modelId="{FD8BF8CB-9141-4F97-ACB3-D4B9DD2B292B}" type="presOf" srcId="{F64ED046-BFB2-4669-A6D4-AD3E8D80F7AA}" destId="{D15C241C-8290-43CE-A38E-4798C604DB77}" srcOrd="0" destOrd="0" presId="urn:microsoft.com/office/officeart/2011/layout/HexagonRadial"/>
    <dgm:cxn modelId="{219C8F93-20EF-4CA6-99A9-9DD9CC37C7BD}" srcId="{A45B8D54-F437-4240-A5C3-B8166352BFF5}" destId="{F64ED046-BFB2-4669-A6D4-AD3E8D80F7AA}" srcOrd="2" destOrd="0" parTransId="{AD1B5058-29F8-4965-8787-FD5B2578B47D}" sibTransId="{C9091AE4-EA13-40BF-9D2A-35311D4B03E6}"/>
    <dgm:cxn modelId="{62D2921E-9126-45D0-A007-353D601EF21E}" srcId="{A45B8D54-F437-4240-A5C3-B8166352BFF5}" destId="{6CB9F0C8-55E9-468A-88B3-23B31F4B3CA1}" srcOrd="1" destOrd="0" parTransId="{99FEB3FA-93DB-4E22-8BD7-8E17B563B3E5}" sibTransId="{EA46B85E-A7E9-4ABF-9789-58382AE29BD9}"/>
    <dgm:cxn modelId="{8EB1998E-5865-4D9B-B55A-9B9A93ACF794}" srcId="{A45B8D54-F437-4240-A5C3-B8166352BFF5}" destId="{1C1202FF-5FA2-4C6C-93B0-8F91DBF09DC7}" srcOrd="5" destOrd="0" parTransId="{DE9B1025-2A7C-4CF1-B0F3-BDDC6D59FD7E}" sibTransId="{3A50A194-F261-423F-9EC2-08D557EDA259}"/>
    <dgm:cxn modelId="{14E5057C-1FF3-4ED6-9D89-E603D9AD21D7}" srcId="{A45B8D54-F437-4240-A5C3-B8166352BFF5}" destId="{673327CA-639D-4153-A3E8-373FDA48BEAE}" srcOrd="0" destOrd="0" parTransId="{33320473-52F7-4CDA-B5B8-EDF22642E0E6}" sibTransId="{4A7172AC-2624-43C0-8357-F7F7CC0E06A7}"/>
    <dgm:cxn modelId="{6D569A4D-73DF-4FE8-8104-367E2458E0B8}" srcId="{A45B8D54-F437-4240-A5C3-B8166352BFF5}" destId="{47186660-59E2-4C5B-B82E-EFE9EA48022F}" srcOrd="4" destOrd="0" parTransId="{574FD89A-828A-4711-A334-CB799CFCCBD8}" sibTransId="{E147FAB9-C2FC-42D9-808E-1C37A6777D9B}"/>
    <dgm:cxn modelId="{7FBDC23F-4B27-4A12-BA8F-D27B7105273A}" type="presOf" srcId="{47186660-59E2-4C5B-B82E-EFE9EA48022F}" destId="{CB0A3C8B-7681-433E-A2B7-9830DB3ED079}" srcOrd="0" destOrd="0" presId="urn:microsoft.com/office/officeart/2011/layout/HexagonRadial"/>
    <dgm:cxn modelId="{D017C5B4-594F-4A97-8C9C-9E93CB763F98}" type="presOf" srcId="{A72BA0FD-53FF-40A0-8DF8-978CCE4B33F0}" destId="{1C8A890F-E410-47D7-A2EB-01D98192BD84}" srcOrd="0" destOrd="0" presId="urn:microsoft.com/office/officeart/2011/layout/HexagonRadial"/>
    <dgm:cxn modelId="{5582193B-34F3-472C-BFE7-2FD64493D214}" type="presOf" srcId="{A45B8D54-F437-4240-A5C3-B8166352BFF5}" destId="{2A5448C0-6510-4E3C-860E-56A49CC49170}" srcOrd="0" destOrd="0" presId="urn:microsoft.com/office/officeart/2011/layout/HexagonRadial"/>
    <dgm:cxn modelId="{F6F42309-0FB1-4176-A9A2-B4AE5CA8F8ED}" type="presOf" srcId="{6CB9F0C8-55E9-468A-88B3-23B31F4B3CA1}" destId="{E7F486F4-440F-46BA-8D2F-8889F61518A7}" srcOrd="0" destOrd="0" presId="urn:microsoft.com/office/officeart/2011/layout/HexagonRadial"/>
    <dgm:cxn modelId="{246B652D-4EAF-450A-A431-D00B23782B7B}" type="presOf" srcId="{673327CA-639D-4153-A3E8-373FDA48BEAE}" destId="{E0BD9D98-625A-43AB-A949-0670C0FD7901}" srcOrd="0" destOrd="0" presId="urn:microsoft.com/office/officeart/2011/layout/HexagonRadial"/>
    <dgm:cxn modelId="{9D0D2A50-C0D7-4865-A30B-D2B5B18A5110}" srcId="{A72BA0FD-53FF-40A0-8DF8-978CCE4B33F0}" destId="{A45B8D54-F437-4240-A5C3-B8166352BFF5}" srcOrd="0" destOrd="0" parTransId="{9B33052F-B09E-4A36-88D9-BDFF9608E9ED}" sibTransId="{083E1E25-1480-4FDD-8FE8-F458BEDDF3C7}"/>
    <dgm:cxn modelId="{3F75DFDC-A0E6-44B8-9F97-9E7BD2025386}" type="presOf" srcId="{A3128861-487A-42AD-8517-91DEF428253E}" destId="{8BE550DF-BE12-4B48-AFF1-73BE91FDFA84}" srcOrd="0" destOrd="0" presId="urn:microsoft.com/office/officeart/2011/layout/HexagonRadial"/>
    <dgm:cxn modelId="{12BC5954-6372-4685-8261-A06B0E39D436}" srcId="{A45B8D54-F437-4240-A5C3-B8166352BFF5}" destId="{A3128861-487A-42AD-8517-91DEF428253E}" srcOrd="3" destOrd="0" parTransId="{869AFD84-C68C-4609-A921-60718C0619E2}" sibTransId="{B9BCD349-F9E4-4E83-81C2-337971E5DE05}"/>
    <dgm:cxn modelId="{BC811F0E-3086-4889-BF41-C84EFD5D962D}" type="presParOf" srcId="{1C8A890F-E410-47D7-A2EB-01D98192BD84}" destId="{2A5448C0-6510-4E3C-860E-56A49CC49170}" srcOrd="0" destOrd="0" presId="urn:microsoft.com/office/officeart/2011/layout/HexagonRadial"/>
    <dgm:cxn modelId="{EB6C9383-E718-4BC3-8953-BC3B0A8F1FED}" type="presParOf" srcId="{1C8A890F-E410-47D7-A2EB-01D98192BD84}" destId="{9244792A-5637-4A9E-A78D-DD5C71303C54}" srcOrd="1" destOrd="0" presId="urn:microsoft.com/office/officeart/2011/layout/HexagonRadial"/>
    <dgm:cxn modelId="{D46DBEBE-E2F0-49C5-939A-C0D62A23D801}" type="presParOf" srcId="{9244792A-5637-4A9E-A78D-DD5C71303C54}" destId="{3DE30BB1-33EA-479B-A44A-90238BF15491}" srcOrd="0" destOrd="0" presId="urn:microsoft.com/office/officeart/2011/layout/HexagonRadial"/>
    <dgm:cxn modelId="{F25DA024-E762-4668-A855-EA660878D2E7}" type="presParOf" srcId="{1C8A890F-E410-47D7-A2EB-01D98192BD84}" destId="{E0BD9D98-625A-43AB-A949-0670C0FD7901}" srcOrd="2" destOrd="0" presId="urn:microsoft.com/office/officeart/2011/layout/HexagonRadial"/>
    <dgm:cxn modelId="{F8A48E19-F248-43C0-B952-69FCCAE9E9D5}" type="presParOf" srcId="{1C8A890F-E410-47D7-A2EB-01D98192BD84}" destId="{848E805F-66ED-49F1-A117-3FBAA4A70FFF}" srcOrd="3" destOrd="0" presId="urn:microsoft.com/office/officeart/2011/layout/HexagonRadial"/>
    <dgm:cxn modelId="{501AA851-5701-458F-BCF0-137BA449DFD4}" type="presParOf" srcId="{848E805F-66ED-49F1-A117-3FBAA4A70FFF}" destId="{46C98F13-752D-4377-AD4A-4647920F8F1D}" srcOrd="0" destOrd="0" presId="urn:microsoft.com/office/officeart/2011/layout/HexagonRadial"/>
    <dgm:cxn modelId="{FFD8308B-4642-4925-9546-33D471AD3626}" type="presParOf" srcId="{1C8A890F-E410-47D7-A2EB-01D98192BD84}" destId="{E7F486F4-440F-46BA-8D2F-8889F61518A7}" srcOrd="4" destOrd="0" presId="urn:microsoft.com/office/officeart/2011/layout/HexagonRadial"/>
    <dgm:cxn modelId="{461E5821-8836-461C-BE26-DBD4B10FBBAE}" type="presParOf" srcId="{1C8A890F-E410-47D7-A2EB-01D98192BD84}" destId="{CA74E46A-9A45-43D2-9448-34E13576C8CC}" srcOrd="5" destOrd="0" presId="urn:microsoft.com/office/officeart/2011/layout/HexagonRadial"/>
    <dgm:cxn modelId="{282E80DB-313D-4C07-B14F-D18AF1301140}" type="presParOf" srcId="{CA74E46A-9A45-43D2-9448-34E13576C8CC}" destId="{88492158-CDA9-484A-8D95-51525DD6DF76}" srcOrd="0" destOrd="0" presId="urn:microsoft.com/office/officeart/2011/layout/HexagonRadial"/>
    <dgm:cxn modelId="{321537C3-46D9-4989-BA4E-0896EE14726C}" type="presParOf" srcId="{1C8A890F-E410-47D7-A2EB-01D98192BD84}" destId="{D15C241C-8290-43CE-A38E-4798C604DB77}" srcOrd="6" destOrd="0" presId="urn:microsoft.com/office/officeart/2011/layout/HexagonRadial"/>
    <dgm:cxn modelId="{E3780740-D471-4554-A226-51F944E02731}" type="presParOf" srcId="{1C8A890F-E410-47D7-A2EB-01D98192BD84}" destId="{60C7CF84-1F41-4BF5-A84D-BB1D9F4DDBA9}" srcOrd="7" destOrd="0" presId="urn:microsoft.com/office/officeart/2011/layout/HexagonRadial"/>
    <dgm:cxn modelId="{F42BC908-A28C-4439-A400-E45239595E71}" type="presParOf" srcId="{60C7CF84-1F41-4BF5-A84D-BB1D9F4DDBA9}" destId="{B599BD29-0B80-469B-BCDD-C6F43335E19A}" srcOrd="0" destOrd="0" presId="urn:microsoft.com/office/officeart/2011/layout/HexagonRadial"/>
    <dgm:cxn modelId="{E6490869-9E91-4148-8327-03A65B893EF7}" type="presParOf" srcId="{1C8A890F-E410-47D7-A2EB-01D98192BD84}" destId="{8BE550DF-BE12-4B48-AFF1-73BE91FDFA84}" srcOrd="8" destOrd="0" presId="urn:microsoft.com/office/officeart/2011/layout/HexagonRadial"/>
    <dgm:cxn modelId="{EB9D4B5A-091F-4C60-B846-94BE9035249A}" type="presParOf" srcId="{1C8A890F-E410-47D7-A2EB-01D98192BD84}" destId="{CD096012-0DF4-4FCB-8C40-F47AA9502930}" srcOrd="9" destOrd="0" presId="urn:microsoft.com/office/officeart/2011/layout/HexagonRadial"/>
    <dgm:cxn modelId="{1BB780BE-214F-4986-BD66-8A79A3B30A0F}" type="presParOf" srcId="{CD096012-0DF4-4FCB-8C40-F47AA9502930}" destId="{B17E9475-44CB-4901-ACD5-C33EF9702A8F}" srcOrd="0" destOrd="0" presId="urn:microsoft.com/office/officeart/2011/layout/HexagonRadial"/>
    <dgm:cxn modelId="{A02EA564-32CF-4E6E-A377-A3453EC520F3}" type="presParOf" srcId="{1C8A890F-E410-47D7-A2EB-01D98192BD84}" destId="{CB0A3C8B-7681-433E-A2B7-9830DB3ED079}" srcOrd="10" destOrd="0" presId="urn:microsoft.com/office/officeart/2011/layout/HexagonRadial"/>
    <dgm:cxn modelId="{40D2D59B-9CBA-4CC4-AE2A-E67FD3970460}" type="presParOf" srcId="{1C8A890F-E410-47D7-A2EB-01D98192BD84}" destId="{594139C5-0FFE-44E6-8D91-AE4DBD863B2D}" srcOrd="11" destOrd="0" presId="urn:microsoft.com/office/officeart/2011/layout/HexagonRadial"/>
    <dgm:cxn modelId="{B554A380-332D-4168-8165-32477E03E2C6}" type="presParOf" srcId="{594139C5-0FFE-44E6-8D91-AE4DBD863B2D}" destId="{A68AA7FB-C068-4C47-A79A-91A7C0F94D40}" srcOrd="0" destOrd="0" presId="urn:microsoft.com/office/officeart/2011/layout/HexagonRadial"/>
    <dgm:cxn modelId="{59FF76FE-9539-49A2-9571-2B6305ACCCE3}" type="presParOf" srcId="{1C8A890F-E410-47D7-A2EB-01D98192BD84}" destId="{A1DCC6CC-52D8-4F4A-A078-996AE9CF13DF}" srcOrd="12" destOrd="0" presId="urn:microsoft.com/office/officeart/2011/layout/HexagonRadial"/>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72BA0FD-53FF-40A0-8DF8-978CCE4B33F0}" type="doc">
      <dgm:prSet loTypeId="urn:microsoft.com/office/officeart/2011/layout/HexagonRadial" loCatId="cycle" qsTypeId="urn:microsoft.com/office/officeart/2005/8/quickstyle/simple1" qsCatId="simple" csTypeId="urn:microsoft.com/office/officeart/2005/8/colors/accent1_2" csCatId="accent1" phldr="1"/>
      <dgm:spPr/>
      <dgm:t>
        <a:bodyPr/>
        <a:lstStyle/>
        <a:p>
          <a:endParaRPr lang="en-ZA"/>
        </a:p>
      </dgm:t>
    </dgm:pt>
    <dgm:pt modelId="{A45B8D54-F437-4240-A5C3-B8166352BFF5}">
      <dgm:prSet phldrT="[Text]"/>
      <dgm:spPr/>
      <dgm:t>
        <a:bodyPr/>
        <a:lstStyle/>
        <a:p>
          <a:r>
            <a:rPr lang="en-ZA" dirty="0" smtClean="0"/>
            <a:t>00000</a:t>
          </a:r>
          <a:endParaRPr lang="en-ZA" dirty="0"/>
        </a:p>
      </dgm:t>
    </dgm:pt>
    <dgm:pt modelId="{9B33052F-B09E-4A36-88D9-BDFF9608E9ED}" type="parTrans" cxnId="{9D0D2A50-C0D7-4865-A30B-D2B5B18A5110}">
      <dgm:prSet/>
      <dgm:spPr/>
      <dgm:t>
        <a:bodyPr/>
        <a:lstStyle/>
        <a:p>
          <a:endParaRPr lang="en-ZA"/>
        </a:p>
      </dgm:t>
    </dgm:pt>
    <dgm:pt modelId="{083E1E25-1480-4FDD-8FE8-F458BEDDF3C7}" type="sibTrans" cxnId="{9D0D2A50-C0D7-4865-A30B-D2B5B18A5110}">
      <dgm:prSet/>
      <dgm:spPr/>
      <dgm:t>
        <a:bodyPr/>
        <a:lstStyle/>
        <a:p>
          <a:endParaRPr lang="en-ZA"/>
        </a:p>
      </dgm:t>
    </dgm:pt>
    <dgm:pt modelId="{673327CA-639D-4153-A3E8-373FDA48BEAE}">
      <dgm:prSet phldrT="[Text]"/>
      <dgm:spPr/>
      <dgm:t>
        <a:bodyPr/>
        <a:lstStyle/>
        <a:p>
          <a:r>
            <a:rPr lang="en-ZA" dirty="0" smtClean="0"/>
            <a:t>000</a:t>
          </a:r>
          <a:endParaRPr lang="en-ZA" dirty="0"/>
        </a:p>
      </dgm:t>
    </dgm:pt>
    <dgm:pt modelId="{33320473-52F7-4CDA-B5B8-EDF22642E0E6}" type="parTrans" cxnId="{14E5057C-1FF3-4ED6-9D89-E603D9AD21D7}">
      <dgm:prSet/>
      <dgm:spPr/>
      <dgm:t>
        <a:bodyPr/>
        <a:lstStyle/>
        <a:p>
          <a:endParaRPr lang="en-ZA"/>
        </a:p>
      </dgm:t>
    </dgm:pt>
    <dgm:pt modelId="{4A7172AC-2624-43C0-8357-F7F7CC0E06A7}" type="sibTrans" cxnId="{14E5057C-1FF3-4ED6-9D89-E603D9AD21D7}">
      <dgm:prSet/>
      <dgm:spPr/>
      <dgm:t>
        <a:bodyPr/>
        <a:lstStyle/>
        <a:p>
          <a:endParaRPr lang="en-ZA"/>
        </a:p>
      </dgm:t>
    </dgm:pt>
    <dgm:pt modelId="{6CB9F0C8-55E9-468A-88B3-23B31F4B3CA1}">
      <dgm:prSet phldrT="[Text]"/>
      <dgm:spPr/>
      <dgm:t>
        <a:bodyPr/>
        <a:lstStyle/>
        <a:p>
          <a:r>
            <a:rPr lang="en-ZA" dirty="0" smtClean="0"/>
            <a:t>00</a:t>
          </a:r>
          <a:endParaRPr lang="en-ZA" dirty="0"/>
        </a:p>
      </dgm:t>
    </dgm:pt>
    <dgm:pt modelId="{99FEB3FA-93DB-4E22-8BD7-8E17B563B3E5}" type="parTrans" cxnId="{62D2921E-9126-45D0-A007-353D601EF21E}">
      <dgm:prSet/>
      <dgm:spPr/>
      <dgm:t>
        <a:bodyPr/>
        <a:lstStyle/>
        <a:p>
          <a:endParaRPr lang="en-ZA"/>
        </a:p>
      </dgm:t>
    </dgm:pt>
    <dgm:pt modelId="{EA46B85E-A7E9-4ABF-9789-58382AE29BD9}" type="sibTrans" cxnId="{62D2921E-9126-45D0-A007-353D601EF21E}">
      <dgm:prSet/>
      <dgm:spPr/>
      <dgm:t>
        <a:bodyPr/>
        <a:lstStyle/>
        <a:p>
          <a:endParaRPr lang="en-ZA"/>
        </a:p>
      </dgm:t>
    </dgm:pt>
    <dgm:pt modelId="{F64ED046-BFB2-4669-A6D4-AD3E8D80F7AA}">
      <dgm:prSet phldrT="[Text]"/>
      <dgm:spPr/>
      <dgm:t>
        <a:bodyPr/>
        <a:lstStyle/>
        <a:p>
          <a:r>
            <a:rPr lang="en-ZA" dirty="0" smtClean="0"/>
            <a:t>0000</a:t>
          </a:r>
          <a:endParaRPr lang="en-ZA" dirty="0"/>
        </a:p>
      </dgm:t>
    </dgm:pt>
    <dgm:pt modelId="{AD1B5058-29F8-4965-8787-FD5B2578B47D}" type="parTrans" cxnId="{219C8F93-20EF-4CA6-99A9-9DD9CC37C7BD}">
      <dgm:prSet/>
      <dgm:spPr/>
      <dgm:t>
        <a:bodyPr/>
        <a:lstStyle/>
        <a:p>
          <a:endParaRPr lang="en-ZA"/>
        </a:p>
      </dgm:t>
    </dgm:pt>
    <dgm:pt modelId="{C9091AE4-EA13-40BF-9D2A-35311D4B03E6}" type="sibTrans" cxnId="{219C8F93-20EF-4CA6-99A9-9DD9CC37C7BD}">
      <dgm:prSet/>
      <dgm:spPr/>
      <dgm:t>
        <a:bodyPr/>
        <a:lstStyle/>
        <a:p>
          <a:endParaRPr lang="en-ZA"/>
        </a:p>
      </dgm:t>
    </dgm:pt>
    <dgm:pt modelId="{A3128861-487A-42AD-8517-91DEF428253E}">
      <dgm:prSet phldrT="[Text]"/>
      <dgm:spPr/>
      <dgm:t>
        <a:bodyPr/>
        <a:lstStyle/>
        <a:p>
          <a:r>
            <a:rPr lang="en-ZA" dirty="0" smtClean="0"/>
            <a:t>00000</a:t>
          </a:r>
          <a:endParaRPr lang="en-ZA" dirty="0"/>
        </a:p>
      </dgm:t>
    </dgm:pt>
    <dgm:pt modelId="{869AFD84-C68C-4609-A921-60718C0619E2}" type="parTrans" cxnId="{12BC5954-6372-4685-8261-A06B0E39D436}">
      <dgm:prSet/>
      <dgm:spPr/>
      <dgm:t>
        <a:bodyPr/>
        <a:lstStyle/>
        <a:p>
          <a:endParaRPr lang="en-ZA"/>
        </a:p>
      </dgm:t>
    </dgm:pt>
    <dgm:pt modelId="{B9BCD349-F9E4-4E83-81C2-337971E5DE05}" type="sibTrans" cxnId="{12BC5954-6372-4685-8261-A06B0E39D436}">
      <dgm:prSet/>
      <dgm:spPr/>
      <dgm:t>
        <a:bodyPr/>
        <a:lstStyle/>
        <a:p>
          <a:endParaRPr lang="en-ZA"/>
        </a:p>
      </dgm:t>
    </dgm:pt>
    <dgm:pt modelId="{47186660-59E2-4C5B-B82E-EFE9EA48022F}">
      <dgm:prSet phldrT="[Text]"/>
      <dgm:spPr/>
      <dgm:t>
        <a:bodyPr/>
        <a:lstStyle/>
        <a:p>
          <a:r>
            <a:rPr lang="en-ZA" dirty="0" smtClean="0"/>
            <a:t>0000</a:t>
          </a:r>
          <a:endParaRPr lang="en-ZA" dirty="0"/>
        </a:p>
      </dgm:t>
    </dgm:pt>
    <dgm:pt modelId="{574FD89A-828A-4711-A334-CB799CFCCBD8}" type="parTrans" cxnId="{6D569A4D-73DF-4FE8-8104-367E2458E0B8}">
      <dgm:prSet/>
      <dgm:spPr/>
      <dgm:t>
        <a:bodyPr/>
        <a:lstStyle/>
        <a:p>
          <a:endParaRPr lang="en-ZA"/>
        </a:p>
      </dgm:t>
    </dgm:pt>
    <dgm:pt modelId="{E147FAB9-C2FC-42D9-808E-1C37A6777D9B}" type="sibTrans" cxnId="{6D569A4D-73DF-4FE8-8104-367E2458E0B8}">
      <dgm:prSet/>
      <dgm:spPr/>
      <dgm:t>
        <a:bodyPr/>
        <a:lstStyle/>
        <a:p>
          <a:endParaRPr lang="en-ZA"/>
        </a:p>
      </dgm:t>
    </dgm:pt>
    <dgm:pt modelId="{1C1202FF-5FA2-4C6C-93B0-8F91DBF09DC7}">
      <dgm:prSet phldrT="[Text]"/>
      <dgm:spPr/>
      <dgm:t>
        <a:bodyPr/>
        <a:lstStyle/>
        <a:p>
          <a:r>
            <a:rPr lang="en-ZA" dirty="0" smtClean="0"/>
            <a:t>0000</a:t>
          </a:r>
          <a:endParaRPr lang="en-ZA" dirty="0"/>
        </a:p>
      </dgm:t>
    </dgm:pt>
    <dgm:pt modelId="{DE9B1025-2A7C-4CF1-B0F3-BDDC6D59FD7E}" type="parTrans" cxnId="{8EB1998E-5865-4D9B-B55A-9B9A93ACF794}">
      <dgm:prSet/>
      <dgm:spPr/>
      <dgm:t>
        <a:bodyPr/>
        <a:lstStyle/>
        <a:p>
          <a:endParaRPr lang="en-ZA"/>
        </a:p>
      </dgm:t>
    </dgm:pt>
    <dgm:pt modelId="{3A50A194-F261-423F-9EC2-08D557EDA259}" type="sibTrans" cxnId="{8EB1998E-5865-4D9B-B55A-9B9A93ACF794}">
      <dgm:prSet/>
      <dgm:spPr/>
      <dgm:t>
        <a:bodyPr/>
        <a:lstStyle/>
        <a:p>
          <a:endParaRPr lang="en-ZA"/>
        </a:p>
      </dgm:t>
    </dgm:pt>
    <dgm:pt modelId="{1C8A890F-E410-47D7-A2EB-01D98192BD84}" type="pres">
      <dgm:prSet presAssocID="{A72BA0FD-53FF-40A0-8DF8-978CCE4B33F0}" presName="Name0" presStyleCnt="0">
        <dgm:presLayoutVars>
          <dgm:chMax val="1"/>
          <dgm:chPref val="1"/>
          <dgm:dir/>
          <dgm:animOne val="branch"/>
          <dgm:animLvl val="lvl"/>
        </dgm:presLayoutVars>
      </dgm:prSet>
      <dgm:spPr/>
      <dgm:t>
        <a:bodyPr/>
        <a:lstStyle/>
        <a:p>
          <a:endParaRPr lang="en-GB"/>
        </a:p>
      </dgm:t>
    </dgm:pt>
    <dgm:pt modelId="{2A5448C0-6510-4E3C-860E-56A49CC49170}" type="pres">
      <dgm:prSet presAssocID="{A45B8D54-F437-4240-A5C3-B8166352BFF5}" presName="Parent" presStyleLbl="node0" presStyleIdx="0" presStyleCnt="1">
        <dgm:presLayoutVars>
          <dgm:chMax val="6"/>
          <dgm:chPref val="6"/>
        </dgm:presLayoutVars>
      </dgm:prSet>
      <dgm:spPr/>
      <dgm:t>
        <a:bodyPr/>
        <a:lstStyle/>
        <a:p>
          <a:endParaRPr lang="en-GB"/>
        </a:p>
      </dgm:t>
    </dgm:pt>
    <dgm:pt modelId="{9244792A-5637-4A9E-A78D-DD5C71303C54}" type="pres">
      <dgm:prSet presAssocID="{673327CA-639D-4153-A3E8-373FDA48BEAE}" presName="Accent1" presStyleCnt="0"/>
      <dgm:spPr/>
    </dgm:pt>
    <dgm:pt modelId="{3DE30BB1-33EA-479B-A44A-90238BF15491}" type="pres">
      <dgm:prSet presAssocID="{673327CA-639D-4153-A3E8-373FDA48BEAE}" presName="Accent" presStyleLbl="bgShp" presStyleIdx="0" presStyleCnt="6"/>
      <dgm:spPr/>
    </dgm:pt>
    <dgm:pt modelId="{E0BD9D98-625A-43AB-A949-0670C0FD7901}" type="pres">
      <dgm:prSet presAssocID="{673327CA-639D-4153-A3E8-373FDA48BEAE}" presName="Child1" presStyleLbl="node1" presStyleIdx="0" presStyleCnt="6">
        <dgm:presLayoutVars>
          <dgm:chMax val="0"/>
          <dgm:chPref val="0"/>
          <dgm:bulletEnabled val="1"/>
        </dgm:presLayoutVars>
      </dgm:prSet>
      <dgm:spPr/>
      <dgm:t>
        <a:bodyPr/>
        <a:lstStyle/>
        <a:p>
          <a:endParaRPr lang="en-ZA"/>
        </a:p>
      </dgm:t>
    </dgm:pt>
    <dgm:pt modelId="{848E805F-66ED-49F1-A117-3FBAA4A70FFF}" type="pres">
      <dgm:prSet presAssocID="{6CB9F0C8-55E9-468A-88B3-23B31F4B3CA1}" presName="Accent2" presStyleCnt="0"/>
      <dgm:spPr/>
    </dgm:pt>
    <dgm:pt modelId="{46C98F13-752D-4377-AD4A-4647920F8F1D}" type="pres">
      <dgm:prSet presAssocID="{6CB9F0C8-55E9-468A-88B3-23B31F4B3CA1}" presName="Accent" presStyleLbl="bgShp" presStyleIdx="1" presStyleCnt="6"/>
      <dgm:spPr/>
    </dgm:pt>
    <dgm:pt modelId="{E7F486F4-440F-46BA-8D2F-8889F61518A7}" type="pres">
      <dgm:prSet presAssocID="{6CB9F0C8-55E9-468A-88B3-23B31F4B3CA1}" presName="Child2" presStyleLbl="node1" presStyleIdx="1" presStyleCnt="6">
        <dgm:presLayoutVars>
          <dgm:chMax val="0"/>
          <dgm:chPref val="0"/>
          <dgm:bulletEnabled val="1"/>
        </dgm:presLayoutVars>
      </dgm:prSet>
      <dgm:spPr/>
      <dgm:t>
        <a:bodyPr/>
        <a:lstStyle/>
        <a:p>
          <a:endParaRPr lang="en-GB"/>
        </a:p>
      </dgm:t>
    </dgm:pt>
    <dgm:pt modelId="{CA74E46A-9A45-43D2-9448-34E13576C8CC}" type="pres">
      <dgm:prSet presAssocID="{F64ED046-BFB2-4669-A6D4-AD3E8D80F7AA}" presName="Accent3" presStyleCnt="0"/>
      <dgm:spPr/>
    </dgm:pt>
    <dgm:pt modelId="{88492158-CDA9-484A-8D95-51525DD6DF76}" type="pres">
      <dgm:prSet presAssocID="{F64ED046-BFB2-4669-A6D4-AD3E8D80F7AA}" presName="Accent" presStyleLbl="bgShp" presStyleIdx="2" presStyleCnt="6"/>
      <dgm:spPr/>
    </dgm:pt>
    <dgm:pt modelId="{D15C241C-8290-43CE-A38E-4798C604DB77}" type="pres">
      <dgm:prSet presAssocID="{F64ED046-BFB2-4669-A6D4-AD3E8D80F7AA}" presName="Child3" presStyleLbl="node1" presStyleIdx="2" presStyleCnt="6">
        <dgm:presLayoutVars>
          <dgm:chMax val="0"/>
          <dgm:chPref val="0"/>
          <dgm:bulletEnabled val="1"/>
        </dgm:presLayoutVars>
      </dgm:prSet>
      <dgm:spPr/>
      <dgm:t>
        <a:bodyPr/>
        <a:lstStyle/>
        <a:p>
          <a:endParaRPr lang="en-GB"/>
        </a:p>
      </dgm:t>
    </dgm:pt>
    <dgm:pt modelId="{60C7CF84-1F41-4BF5-A84D-BB1D9F4DDBA9}" type="pres">
      <dgm:prSet presAssocID="{A3128861-487A-42AD-8517-91DEF428253E}" presName="Accent4" presStyleCnt="0"/>
      <dgm:spPr/>
    </dgm:pt>
    <dgm:pt modelId="{B599BD29-0B80-469B-BCDD-C6F43335E19A}" type="pres">
      <dgm:prSet presAssocID="{A3128861-487A-42AD-8517-91DEF428253E}" presName="Accent" presStyleLbl="bgShp" presStyleIdx="3" presStyleCnt="6"/>
      <dgm:spPr/>
    </dgm:pt>
    <dgm:pt modelId="{8BE550DF-BE12-4B48-AFF1-73BE91FDFA84}" type="pres">
      <dgm:prSet presAssocID="{A3128861-487A-42AD-8517-91DEF428253E}" presName="Child4" presStyleLbl="node1" presStyleIdx="3" presStyleCnt="6">
        <dgm:presLayoutVars>
          <dgm:chMax val="0"/>
          <dgm:chPref val="0"/>
          <dgm:bulletEnabled val="1"/>
        </dgm:presLayoutVars>
      </dgm:prSet>
      <dgm:spPr/>
      <dgm:t>
        <a:bodyPr/>
        <a:lstStyle/>
        <a:p>
          <a:endParaRPr lang="en-GB"/>
        </a:p>
      </dgm:t>
    </dgm:pt>
    <dgm:pt modelId="{CD096012-0DF4-4FCB-8C40-F47AA9502930}" type="pres">
      <dgm:prSet presAssocID="{47186660-59E2-4C5B-B82E-EFE9EA48022F}" presName="Accent5" presStyleCnt="0"/>
      <dgm:spPr/>
    </dgm:pt>
    <dgm:pt modelId="{B17E9475-44CB-4901-ACD5-C33EF9702A8F}" type="pres">
      <dgm:prSet presAssocID="{47186660-59E2-4C5B-B82E-EFE9EA48022F}" presName="Accent" presStyleLbl="bgShp" presStyleIdx="4" presStyleCnt="6"/>
      <dgm:spPr/>
    </dgm:pt>
    <dgm:pt modelId="{CB0A3C8B-7681-433E-A2B7-9830DB3ED079}" type="pres">
      <dgm:prSet presAssocID="{47186660-59E2-4C5B-B82E-EFE9EA48022F}" presName="Child5" presStyleLbl="node1" presStyleIdx="4" presStyleCnt="6">
        <dgm:presLayoutVars>
          <dgm:chMax val="0"/>
          <dgm:chPref val="0"/>
          <dgm:bulletEnabled val="1"/>
        </dgm:presLayoutVars>
      </dgm:prSet>
      <dgm:spPr/>
      <dgm:t>
        <a:bodyPr/>
        <a:lstStyle/>
        <a:p>
          <a:endParaRPr lang="en-GB"/>
        </a:p>
      </dgm:t>
    </dgm:pt>
    <dgm:pt modelId="{594139C5-0FFE-44E6-8D91-AE4DBD863B2D}" type="pres">
      <dgm:prSet presAssocID="{1C1202FF-5FA2-4C6C-93B0-8F91DBF09DC7}" presName="Accent6" presStyleCnt="0"/>
      <dgm:spPr/>
    </dgm:pt>
    <dgm:pt modelId="{A68AA7FB-C068-4C47-A79A-91A7C0F94D40}" type="pres">
      <dgm:prSet presAssocID="{1C1202FF-5FA2-4C6C-93B0-8F91DBF09DC7}" presName="Accent" presStyleLbl="bgShp" presStyleIdx="5" presStyleCnt="6"/>
      <dgm:spPr/>
    </dgm:pt>
    <dgm:pt modelId="{A1DCC6CC-52D8-4F4A-A078-996AE9CF13DF}" type="pres">
      <dgm:prSet presAssocID="{1C1202FF-5FA2-4C6C-93B0-8F91DBF09DC7}" presName="Child6" presStyleLbl="node1" presStyleIdx="5" presStyleCnt="6">
        <dgm:presLayoutVars>
          <dgm:chMax val="0"/>
          <dgm:chPref val="0"/>
          <dgm:bulletEnabled val="1"/>
        </dgm:presLayoutVars>
      </dgm:prSet>
      <dgm:spPr/>
      <dgm:t>
        <a:bodyPr/>
        <a:lstStyle/>
        <a:p>
          <a:endParaRPr lang="en-ZA"/>
        </a:p>
      </dgm:t>
    </dgm:pt>
  </dgm:ptLst>
  <dgm:cxnLst>
    <dgm:cxn modelId="{219C8F93-20EF-4CA6-99A9-9DD9CC37C7BD}" srcId="{A45B8D54-F437-4240-A5C3-B8166352BFF5}" destId="{F64ED046-BFB2-4669-A6D4-AD3E8D80F7AA}" srcOrd="2" destOrd="0" parTransId="{AD1B5058-29F8-4965-8787-FD5B2578B47D}" sibTransId="{C9091AE4-EA13-40BF-9D2A-35311D4B03E6}"/>
    <dgm:cxn modelId="{62D2921E-9126-45D0-A007-353D601EF21E}" srcId="{A45B8D54-F437-4240-A5C3-B8166352BFF5}" destId="{6CB9F0C8-55E9-468A-88B3-23B31F4B3CA1}" srcOrd="1" destOrd="0" parTransId="{99FEB3FA-93DB-4E22-8BD7-8E17B563B3E5}" sibTransId="{EA46B85E-A7E9-4ABF-9789-58382AE29BD9}"/>
    <dgm:cxn modelId="{1F30BA5D-0B4C-4546-B6DF-84E741710D46}" type="presOf" srcId="{1C1202FF-5FA2-4C6C-93B0-8F91DBF09DC7}" destId="{A1DCC6CC-52D8-4F4A-A078-996AE9CF13DF}" srcOrd="0" destOrd="0" presId="urn:microsoft.com/office/officeart/2011/layout/HexagonRadial"/>
    <dgm:cxn modelId="{8EB1998E-5865-4D9B-B55A-9B9A93ACF794}" srcId="{A45B8D54-F437-4240-A5C3-B8166352BFF5}" destId="{1C1202FF-5FA2-4C6C-93B0-8F91DBF09DC7}" srcOrd="5" destOrd="0" parTransId="{DE9B1025-2A7C-4CF1-B0F3-BDDC6D59FD7E}" sibTransId="{3A50A194-F261-423F-9EC2-08D557EDA259}"/>
    <dgm:cxn modelId="{14E5057C-1FF3-4ED6-9D89-E603D9AD21D7}" srcId="{A45B8D54-F437-4240-A5C3-B8166352BFF5}" destId="{673327CA-639D-4153-A3E8-373FDA48BEAE}" srcOrd="0" destOrd="0" parTransId="{33320473-52F7-4CDA-B5B8-EDF22642E0E6}" sibTransId="{4A7172AC-2624-43C0-8357-F7F7CC0E06A7}"/>
    <dgm:cxn modelId="{7AB97430-7D56-4193-AAF9-F60E3155B901}" type="presOf" srcId="{673327CA-639D-4153-A3E8-373FDA48BEAE}" destId="{E0BD9D98-625A-43AB-A949-0670C0FD7901}" srcOrd="0" destOrd="0" presId="urn:microsoft.com/office/officeart/2011/layout/HexagonRadial"/>
    <dgm:cxn modelId="{6D569A4D-73DF-4FE8-8104-367E2458E0B8}" srcId="{A45B8D54-F437-4240-A5C3-B8166352BFF5}" destId="{47186660-59E2-4C5B-B82E-EFE9EA48022F}" srcOrd="4" destOrd="0" parTransId="{574FD89A-828A-4711-A334-CB799CFCCBD8}" sibTransId="{E147FAB9-C2FC-42D9-808E-1C37A6777D9B}"/>
    <dgm:cxn modelId="{03938BA0-A5C4-41D3-8967-48590F4DBDDE}" type="presOf" srcId="{A45B8D54-F437-4240-A5C3-B8166352BFF5}" destId="{2A5448C0-6510-4E3C-860E-56A49CC49170}" srcOrd="0" destOrd="0" presId="urn:microsoft.com/office/officeart/2011/layout/HexagonRadial"/>
    <dgm:cxn modelId="{324706C4-5CFE-4CA9-8664-15D7F4B9B520}" type="presOf" srcId="{6CB9F0C8-55E9-468A-88B3-23B31F4B3CA1}" destId="{E7F486F4-440F-46BA-8D2F-8889F61518A7}" srcOrd="0" destOrd="0" presId="urn:microsoft.com/office/officeart/2011/layout/HexagonRadial"/>
    <dgm:cxn modelId="{9269A142-F032-4514-BC0E-F90C1E8D9784}" type="presOf" srcId="{A72BA0FD-53FF-40A0-8DF8-978CCE4B33F0}" destId="{1C8A890F-E410-47D7-A2EB-01D98192BD84}" srcOrd="0" destOrd="0" presId="urn:microsoft.com/office/officeart/2011/layout/HexagonRadial"/>
    <dgm:cxn modelId="{0D97038D-D395-474B-9D67-FB55BC82A3D1}" type="presOf" srcId="{47186660-59E2-4C5B-B82E-EFE9EA48022F}" destId="{CB0A3C8B-7681-433E-A2B7-9830DB3ED079}" srcOrd="0" destOrd="0" presId="urn:microsoft.com/office/officeart/2011/layout/HexagonRadial"/>
    <dgm:cxn modelId="{9B496AA4-F10F-4183-B212-8F6FE35CB69C}" type="presOf" srcId="{F64ED046-BFB2-4669-A6D4-AD3E8D80F7AA}" destId="{D15C241C-8290-43CE-A38E-4798C604DB77}" srcOrd="0" destOrd="0" presId="urn:microsoft.com/office/officeart/2011/layout/HexagonRadial"/>
    <dgm:cxn modelId="{9D0D2A50-C0D7-4865-A30B-D2B5B18A5110}" srcId="{A72BA0FD-53FF-40A0-8DF8-978CCE4B33F0}" destId="{A45B8D54-F437-4240-A5C3-B8166352BFF5}" srcOrd="0" destOrd="0" parTransId="{9B33052F-B09E-4A36-88D9-BDFF9608E9ED}" sibTransId="{083E1E25-1480-4FDD-8FE8-F458BEDDF3C7}"/>
    <dgm:cxn modelId="{B2220026-4C7E-4AB1-8247-33CC88F6149A}" type="presOf" srcId="{A3128861-487A-42AD-8517-91DEF428253E}" destId="{8BE550DF-BE12-4B48-AFF1-73BE91FDFA84}" srcOrd="0" destOrd="0" presId="urn:microsoft.com/office/officeart/2011/layout/HexagonRadial"/>
    <dgm:cxn modelId="{12BC5954-6372-4685-8261-A06B0E39D436}" srcId="{A45B8D54-F437-4240-A5C3-B8166352BFF5}" destId="{A3128861-487A-42AD-8517-91DEF428253E}" srcOrd="3" destOrd="0" parTransId="{869AFD84-C68C-4609-A921-60718C0619E2}" sibTransId="{B9BCD349-F9E4-4E83-81C2-337971E5DE05}"/>
    <dgm:cxn modelId="{3B5ADFBE-B067-4B97-9132-8BEFB12C40B6}" type="presParOf" srcId="{1C8A890F-E410-47D7-A2EB-01D98192BD84}" destId="{2A5448C0-6510-4E3C-860E-56A49CC49170}" srcOrd="0" destOrd="0" presId="urn:microsoft.com/office/officeart/2011/layout/HexagonRadial"/>
    <dgm:cxn modelId="{8913F596-54AC-4825-9771-AAAD95AE9B69}" type="presParOf" srcId="{1C8A890F-E410-47D7-A2EB-01D98192BD84}" destId="{9244792A-5637-4A9E-A78D-DD5C71303C54}" srcOrd="1" destOrd="0" presId="urn:microsoft.com/office/officeart/2011/layout/HexagonRadial"/>
    <dgm:cxn modelId="{7C0EFA74-A5A7-4622-9D1C-DCEA6ADA5178}" type="presParOf" srcId="{9244792A-5637-4A9E-A78D-DD5C71303C54}" destId="{3DE30BB1-33EA-479B-A44A-90238BF15491}" srcOrd="0" destOrd="0" presId="urn:microsoft.com/office/officeart/2011/layout/HexagonRadial"/>
    <dgm:cxn modelId="{1BAFE58D-C926-49D6-A38E-EA7036D0D332}" type="presParOf" srcId="{1C8A890F-E410-47D7-A2EB-01D98192BD84}" destId="{E0BD9D98-625A-43AB-A949-0670C0FD7901}" srcOrd="2" destOrd="0" presId="urn:microsoft.com/office/officeart/2011/layout/HexagonRadial"/>
    <dgm:cxn modelId="{403C820A-CF5A-47B8-8973-2DDD9A8CACA7}" type="presParOf" srcId="{1C8A890F-E410-47D7-A2EB-01D98192BD84}" destId="{848E805F-66ED-49F1-A117-3FBAA4A70FFF}" srcOrd="3" destOrd="0" presId="urn:microsoft.com/office/officeart/2011/layout/HexagonRadial"/>
    <dgm:cxn modelId="{7DAC3411-832C-4831-9E49-E99537D240F5}" type="presParOf" srcId="{848E805F-66ED-49F1-A117-3FBAA4A70FFF}" destId="{46C98F13-752D-4377-AD4A-4647920F8F1D}" srcOrd="0" destOrd="0" presId="urn:microsoft.com/office/officeart/2011/layout/HexagonRadial"/>
    <dgm:cxn modelId="{8BDC7FFA-836F-4F08-B4E9-A85AD43B2128}" type="presParOf" srcId="{1C8A890F-E410-47D7-A2EB-01D98192BD84}" destId="{E7F486F4-440F-46BA-8D2F-8889F61518A7}" srcOrd="4" destOrd="0" presId="urn:microsoft.com/office/officeart/2011/layout/HexagonRadial"/>
    <dgm:cxn modelId="{A7BB5FB0-AD7A-426F-841F-609122F0EF88}" type="presParOf" srcId="{1C8A890F-E410-47D7-A2EB-01D98192BD84}" destId="{CA74E46A-9A45-43D2-9448-34E13576C8CC}" srcOrd="5" destOrd="0" presId="urn:microsoft.com/office/officeart/2011/layout/HexagonRadial"/>
    <dgm:cxn modelId="{A5F92737-30DD-4176-BE18-6A4266304AAF}" type="presParOf" srcId="{CA74E46A-9A45-43D2-9448-34E13576C8CC}" destId="{88492158-CDA9-484A-8D95-51525DD6DF76}" srcOrd="0" destOrd="0" presId="urn:microsoft.com/office/officeart/2011/layout/HexagonRadial"/>
    <dgm:cxn modelId="{E8411C54-F928-4087-9332-B86F90A677D9}" type="presParOf" srcId="{1C8A890F-E410-47D7-A2EB-01D98192BD84}" destId="{D15C241C-8290-43CE-A38E-4798C604DB77}" srcOrd="6" destOrd="0" presId="urn:microsoft.com/office/officeart/2011/layout/HexagonRadial"/>
    <dgm:cxn modelId="{2E13D02B-B2F3-4C2A-8493-E045EB7C145C}" type="presParOf" srcId="{1C8A890F-E410-47D7-A2EB-01D98192BD84}" destId="{60C7CF84-1F41-4BF5-A84D-BB1D9F4DDBA9}" srcOrd="7" destOrd="0" presId="urn:microsoft.com/office/officeart/2011/layout/HexagonRadial"/>
    <dgm:cxn modelId="{762313F6-20A6-471F-BBDE-A57DA30DDA23}" type="presParOf" srcId="{60C7CF84-1F41-4BF5-A84D-BB1D9F4DDBA9}" destId="{B599BD29-0B80-469B-BCDD-C6F43335E19A}" srcOrd="0" destOrd="0" presId="urn:microsoft.com/office/officeart/2011/layout/HexagonRadial"/>
    <dgm:cxn modelId="{0DE732E1-FFB8-4554-8717-AA88C76258C9}" type="presParOf" srcId="{1C8A890F-E410-47D7-A2EB-01D98192BD84}" destId="{8BE550DF-BE12-4B48-AFF1-73BE91FDFA84}" srcOrd="8" destOrd="0" presId="urn:microsoft.com/office/officeart/2011/layout/HexagonRadial"/>
    <dgm:cxn modelId="{6EA83D49-D2C2-41A0-BCC9-80B63B9570BD}" type="presParOf" srcId="{1C8A890F-E410-47D7-A2EB-01D98192BD84}" destId="{CD096012-0DF4-4FCB-8C40-F47AA9502930}" srcOrd="9" destOrd="0" presId="urn:microsoft.com/office/officeart/2011/layout/HexagonRadial"/>
    <dgm:cxn modelId="{C2D07A1A-72A5-41F5-B689-9C156CC2F4E8}" type="presParOf" srcId="{CD096012-0DF4-4FCB-8C40-F47AA9502930}" destId="{B17E9475-44CB-4901-ACD5-C33EF9702A8F}" srcOrd="0" destOrd="0" presId="urn:microsoft.com/office/officeart/2011/layout/HexagonRadial"/>
    <dgm:cxn modelId="{26D231F5-4FB4-42FA-A792-2931DEED0942}" type="presParOf" srcId="{1C8A890F-E410-47D7-A2EB-01D98192BD84}" destId="{CB0A3C8B-7681-433E-A2B7-9830DB3ED079}" srcOrd="10" destOrd="0" presId="urn:microsoft.com/office/officeart/2011/layout/HexagonRadial"/>
    <dgm:cxn modelId="{3D9D5E58-27D1-43AC-A366-BE7B7D343025}" type="presParOf" srcId="{1C8A890F-E410-47D7-A2EB-01D98192BD84}" destId="{594139C5-0FFE-44E6-8D91-AE4DBD863B2D}" srcOrd="11" destOrd="0" presId="urn:microsoft.com/office/officeart/2011/layout/HexagonRadial"/>
    <dgm:cxn modelId="{C68A94ED-0EE1-4BB7-B95D-F0BF605DFB4D}" type="presParOf" srcId="{594139C5-0FFE-44E6-8D91-AE4DBD863B2D}" destId="{A68AA7FB-C068-4C47-A79A-91A7C0F94D40}" srcOrd="0" destOrd="0" presId="urn:microsoft.com/office/officeart/2011/layout/HexagonRadial"/>
    <dgm:cxn modelId="{5FC7403E-2931-40B9-A3F9-6B8470648AC0}" type="presParOf" srcId="{1C8A890F-E410-47D7-A2EB-01D98192BD84}" destId="{A1DCC6CC-52D8-4F4A-A078-996AE9CF13DF}" srcOrd="12" destOrd="0" presId="urn:microsoft.com/office/officeart/2011/layout/HexagonRadial"/>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E0B2773-AA74-43F1-AA5D-74FAF8F7ED7D}" type="doc">
      <dgm:prSet loTypeId="urn:microsoft.com/office/officeart/2005/8/layout/cycle8" loCatId="cycle" qsTypeId="urn:microsoft.com/office/officeart/2005/8/quickstyle/simple1" qsCatId="simple" csTypeId="urn:microsoft.com/office/officeart/2005/8/colors/accent1_2" csCatId="accent1" phldr="1"/>
      <dgm:spPr/>
    </dgm:pt>
    <dgm:pt modelId="{01C56FD1-4981-425D-89FC-2A6EF01168DF}">
      <dgm:prSet phldrT="[Text]"/>
      <dgm:spPr/>
      <dgm:t>
        <a:bodyPr/>
        <a:lstStyle/>
        <a:p>
          <a:r>
            <a:rPr lang="en-US" dirty="0" smtClean="0"/>
            <a:t>Women only - 2011</a:t>
          </a:r>
          <a:endParaRPr lang="en-GB" dirty="0"/>
        </a:p>
      </dgm:t>
    </dgm:pt>
    <dgm:pt modelId="{74957E64-F1BA-4F54-9C45-3FAC49249715}" type="parTrans" cxnId="{8109ACF3-5D3B-472C-9992-E055C51FFCCA}">
      <dgm:prSet/>
      <dgm:spPr/>
      <dgm:t>
        <a:bodyPr/>
        <a:lstStyle/>
        <a:p>
          <a:endParaRPr lang="en-GB"/>
        </a:p>
      </dgm:t>
    </dgm:pt>
    <dgm:pt modelId="{2D093006-8C04-406F-BD38-B14A794728AC}" type="sibTrans" cxnId="{8109ACF3-5D3B-472C-9992-E055C51FFCCA}">
      <dgm:prSet/>
      <dgm:spPr/>
      <dgm:t>
        <a:bodyPr/>
        <a:lstStyle/>
        <a:p>
          <a:endParaRPr lang="en-GB"/>
        </a:p>
      </dgm:t>
    </dgm:pt>
    <dgm:pt modelId="{716A60AE-4B3B-4185-B429-550AE34F3395}">
      <dgm:prSet phldrT="[Text]"/>
      <dgm:spPr/>
      <dgm:t>
        <a:bodyPr/>
        <a:lstStyle/>
        <a:p>
          <a:r>
            <a:rPr lang="en-US" dirty="0" smtClean="0"/>
            <a:t>Women only 2017</a:t>
          </a:r>
          <a:endParaRPr lang="en-GB" dirty="0"/>
        </a:p>
      </dgm:t>
    </dgm:pt>
    <dgm:pt modelId="{6F9FE825-C4FD-49D2-A3BF-6688448876F9}" type="parTrans" cxnId="{F08468BC-EC73-4BE4-9940-A438E5C8C54D}">
      <dgm:prSet/>
      <dgm:spPr/>
      <dgm:t>
        <a:bodyPr/>
        <a:lstStyle/>
        <a:p>
          <a:endParaRPr lang="en-GB"/>
        </a:p>
      </dgm:t>
    </dgm:pt>
    <dgm:pt modelId="{3C0A2F0D-7148-45A7-828A-3825D7471A93}" type="sibTrans" cxnId="{F08468BC-EC73-4BE4-9940-A438E5C8C54D}">
      <dgm:prSet/>
      <dgm:spPr/>
      <dgm:t>
        <a:bodyPr/>
        <a:lstStyle/>
        <a:p>
          <a:endParaRPr lang="en-GB"/>
        </a:p>
      </dgm:t>
    </dgm:pt>
    <dgm:pt modelId="{0CB97142-525C-4394-939A-4F69C686B064}">
      <dgm:prSet phldrT="[Text]"/>
      <dgm:spPr/>
      <dgm:t>
        <a:bodyPr/>
        <a:lstStyle/>
        <a:p>
          <a:r>
            <a:rPr lang="en-US" dirty="0" smtClean="0"/>
            <a:t>Women only - 2005</a:t>
          </a:r>
          <a:endParaRPr lang="en-GB" dirty="0"/>
        </a:p>
      </dgm:t>
    </dgm:pt>
    <dgm:pt modelId="{B1684A63-EB49-4EF2-A596-F6BE60ECE87E}" type="parTrans" cxnId="{A34F2372-A9D3-4839-8422-20DF77AF4040}">
      <dgm:prSet/>
      <dgm:spPr/>
      <dgm:t>
        <a:bodyPr/>
        <a:lstStyle/>
        <a:p>
          <a:endParaRPr lang="en-GB"/>
        </a:p>
      </dgm:t>
    </dgm:pt>
    <dgm:pt modelId="{7D21C5B7-FE67-47BD-BF61-D1F9076F6745}" type="sibTrans" cxnId="{A34F2372-A9D3-4839-8422-20DF77AF4040}">
      <dgm:prSet/>
      <dgm:spPr/>
      <dgm:t>
        <a:bodyPr/>
        <a:lstStyle/>
        <a:p>
          <a:endParaRPr lang="en-GB"/>
        </a:p>
      </dgm:t>
    </dgm:pt>
    <dgm:pt modelId="{B1CEAF7A-6E53-466B-9599-F030C581CA40}" type="pres">
      <dgm:prSet presAssocID="{DE0B2773-AA74-43F1-AA5D-74FAF8F7ED7D}" presName="compositeShape" presStyleCnt="0">
        <dgm:presLayoutVars>
          <dgm:chMax val="7"/>
          <dgm:dir/>
          <dgm:resizeHandles val="exact"/>
        </dgm:presLayoutVars>
      </dgm:prSet>
      <dgm:spPr/>
    </dgm:pt>
    <dgm:pt modelId="{4AE6A280-013D-4134-89CB-A0D01573C6B8}" type="pres">
      <dgm:prSet presAssocID="{DE0B2773-AA74-43F1-AA5D-74FAF8F7ED7D}" presName="wedge1" presStyleLbl="node1" presStyleIdx="0" presStyleCnt="3"/>
      <dgm:spPr/>
      <dgm:t>
        <a:bodyPr/>
        <a:lstStyle/>
        <a:p>
          <a:endParaRPr lang="en-GB"/>
        </a:p>
      </dgm:t>
    </dgm:pt>
    <dgm:pt modelId="{621CA484-0FC6-4EAC-9389-53EA18DB30F1}" type="pres">
      <dgm:prSet presAssocID="{DE0B2773-AA74-43F1-AA5D-74FAF8F7ED7D}" presName="dummy1a" presStyleCnt="0"/>
      <dgm:spPr/>
    </dgm:pt>
    <dgm:pt modelId="{275A9392-E7D0-4217-8490-A71E650750B2}" type="pres">
      <dgm:prSet presAssocID="{DE0B2773-AA74-43F1-AA5D-74FAF8F7ED7D}" presName="dummy1b" presStyleCnt="0"/>
      <dgm:spPr/>
    </dgm:pt>
    <dgm:pt modelId="{9FDCEDB8-C75D-469B-B11B-80B67DFC5BF9}" type="pres">
      <dgm:prSet presAssocID="{DE0B2773-AA74-43F1-AA5D-74FAF8F7ED7D}" presName="wedge1Tx" presStyleLbl="node1" presStyleIdx="0" presStyleCnt="3">
        <dgm:presLayoutVars>
          <dgm:chMax val="0"/>
          <dgm:chPref val="0"/>
          <dgm:bulletEnabled val="1"/>
        </dgm:presLayoutVars>
      </dgm:prSet>
      <dgm:spPr/>
      <dgm:t>
        <a:bodyPr/>
        <a:lstStyle/>
        <a:p>
          <a:endParaRPr lang="en-GB"/>
        </a:p>
      </dgm:t>
    </dgm:pt>
    <dgm:pt modelId="{D134BB7D-1A5C-4425-9D51-230F2008B033}" type="pres">
      <dgm:prSet presAssocID="{DE0B2773-AA74-43F1-AA5D-74FAF8F7ED7D}" presName="wedge2" presStyleLbl="node1" presStyleIdx="1" presStyleCnt="3"/>
      <dgm:spPr/>
      <dgm:t>
        <a:bodyPr/>
        <a:lstStyle/>
        <a:p>
          <a:endParaRPr lang="en-GB"/>
        </a:p>
      </dgm:t>
    </dgm:pt>
    <dgm:pt modelId="{416019CD-F71D-4FB1-894E-94DA978342BA}" type="pres">
      <dgm:prSet presAssocID="{DE0B2773-AA74-43F1-AA5D-74FAF8F7ED7D}" presName="dummy2a" presStyleCnt="0"/>
      <dgm:spPr/>
    </dgm:pt>
    <dgm:pt modelId="{B25146F6-15AF-4E23-9D44-680C4E7755DB}" type="pres">
      <dgm:prSet presAssocID="{DE0B2773-AA74-43F1-AA5D-74FAF8F7ED7D}" presName="dummy2b" presStyleCnt="0"/>
      <dgm:spPr/>
    </dgm:pt>
    <dgm:pt modelId="{B93E9CF4-20D7-46A3-93E1-E6317E9EF5D5}" type="pres">
      <dgm:prSet presAssocID="{DE0B2773-AA74-43F1-AA5D-74FAF8F7ED7D}" presName="wedge2Tx" presStyleLbl="node1" presStyleIdx="1" presStyleCnt="3">
        <dgm:presLayoutVars>
          <dgm:chMax val="0"/>
          <dgm:chPref val="0"/>
          <dgm:bulletEnabled val="1"/>
        </dgm:presLayoutVars>
      </dgm:prSet>
      <dgm:spPr/>
      <dgm:t>
        <a:bodyPr/>
        <a:lstStyle/>
        <a:p>
          <a:endParaRPr lang="en-GB"/>
        </a:p>
      </dgm:t>
    </dgm:pt>
    <dgm:pt modelId="{9EA3A47A-C95C-4AA2-82E4-7FADD6E4FDFA}" type="pres">
      <dgm:prSet presAssocID="{DE0B2773-AA74-43F1-AA5D-74FAF8F7ED7D}" presName="wedge3" presStyleLbl="node1" presStyleIdx="2" presStyleCnt="3"/>
      <dgm:spPr/>
      <dgm:t>
        <a:bodyPr/>
        <a:lstStyle/>
        <a:p>
          <a:endParaRPr lang="en-GB"/>
        </a:p>
      </dgm:t>
    </dgm:pt>
    <dgm:pt modelId="{46510831-3D3C-4DAE-8ADF-468D2149351D}" type="pres">
      <dgm:prSet presAssocID="{DE0B2773-AA74-43F1-AA5D-74FAF8F7ED7D}" presName="dummy3a" presStyleCnt="0"/>
      <dgm:spPr/>
    </dgm:pt>
    <dgm:pt modelId="{0D6CF289-2478-4467-B999-A5B25034E7A6}" type="pres">
      <dgm:prSet presAssocID="{DE0B2773-AA74-43F1-AA5D-74FAF8F7ED7D}" presName="dummy3b" presStyleCnt="0"/>
      <dgm:spPr/>
    </dgm:pt>
    <dgm:pt modelId="{18996D70-6029-4BD2-A873-EBF4C5E902FF}" type="pres">
      <dgm:prSet presAssocID="{DE0B2773-AA74-43F1-AA5D-74FAF8F7ED7D}" presName="wedge3Tx" presStyleLbl="node1" presStyleIdx="2" presStyleCnt="3">
        <dgm:presLayoutVars>
          <dgm:chMax val="0"/>
          <dgm:chPref val="0"/>
          <dgm:bulletEnabled val="1"/>
        </dgm:presLayoutVars>
      </dgm:prSet>
      <dgm:spPr/>
      <dgm:t>
        <a:bodyPr/>
        <a:lstStyle/>
        <a:p>
          <a:endParaRPr lang="en-GB"/>
        </a:p>
      </dgm:t>
    </dgm:pt>
    <dgm:pt modelId="{F7E306D3-EFBF-4C52-9B03-A50AA7AD0305}" type="pres">
      <dgm:prSet presAssocID="{2D093006-8C04-406F-BD38-B14A794728AC}" presName="arrowWedge1" presStyleLbl="fgSibTrans2D1" presStyleIdx="0" presStyleCnt="3"/>
      <dgm:spPr/>
    </dgm:pt>
    <dgm:pt modelId="{0E4BF945-3B15-469F-A999-9388AA5DF390}" type="pres">
      <dgm:prSet presAssocID="{3C0A2F0D-7148-45A7-828A-3825D7471A93}" presName="arrowWedge2" presStyleLbl="fgSibTrans2D1" presStyleIdx="1" presStyleCnt="3"/>
      <dgm:spPr/>
    </dgm:pt>
    <dgm:pt modelId="{1AE34E10-6382-4D43-B978-AD4FAD353A2F}" type="pres">
      <dgm:prSet presAssocID="{7D21C5B7-FE67-47BD-BF61-D1F9076F6745}" presName="arrowWedge3" presStyleLbl="fgSibTrans2D1" presStyleIdx="2" presStyleCnt="3" custLinFactNeighborX="-3390" custLinFactNeighborY="-1377"/>
      <dgm:spPr/>
    </dgm:pt>
  </dgm:ptLst>
  <dgm:cxnLst>
    <dgm:cxn modelId="{32392850-0463-4554-9EF3-A74EFD6B0090}" type="presOf" srcId="{01C56FD1-4981-425D-89FC-2A6EF01168DF}" destId="{4AE6A280-013D-4134-89CB-A0D01573C6B8}" srcOrd="0" destOrd="0" presId="urn:microsoft.com/office/officeart/2005/8/layout/cycle8"/>
    <dgm:cxn modelId="{27C42CB1-850F-4D61-A549-218337140520}" type="presOf" srcId="{0CB97142-525C-4394-939A-4F69C686B064}" destId="{9EA3A47A-C95C-4AA2-82E4-7FADD6E4FDFA}" srcOrd="0" destOrd="0" presId="urn:microsoft.com/office/officeart/2005/8/layout/cycle8"/>
    <dgm:cxn modelId="{A34F2372-A9D3-4839-8422-20DF77AF4040}" srcId="{DE0B2773-AA74-43F1-AA5D-74FAF8F7ED7D}" destId="{0CB97142-525C-4394-939A-4F69C686B064}" srcOrd="2" destOrd="0" parTransId="{B1684A63-EB49-4EF2-A596-F6BE60ECE87E}" sibTransId="{7D21C5B7-FE67-47BD-BF61-D1F9076F6745}"/>
    <dgm:cxn modelId="{F08468BC-EC73-4BE4-9940-A438E5C8C54D}" srcId="{DE0B2773-AA74-43F1-AA5D-74FAF8F7ED7D}" destId="{716A60AE-4B3B-4185-B429-550AE34F3395}" srcOrd="1" destOrd="0" parTransId="{6F9FE825-C4FD-49D2-A3BF-6688448876F9}" sibTransId="{3C0A2F0D-7148-45A7-828A-3825D7471A93}"/>
    <dgm:cxn modelId="{4631DE55-B34D-4390-84F8-A7CFDD0E205B}" type="presOf" srcId="{716A60AE-4B3B-4185-B429-550AE34F3395}" destId="{D134BB7D-1A5C-4425-9D51-230F2008B033}" srcOrd="0" destOrd="0" presId="urn:microsoft.com/office/officeart/2005/8/layout/cycle8"/>
    <dgm:cxn modelId="{4CB3D4C4-C302-4FEA-BC30-DA024D005D39}" type="presOf" srcId="{DE0B2773-AA74-43F1-AA5D-74FAF8F7ED7D}" destId="{B1CEAF7A-6E53-466B-9599-F030C581CA40}" srcOrd="0" destOrd="0" presId="urn:microsoft.com/office/officeart/2005/8/layout/cycle8"/>
    <dgm:cxn modelId="{F4D1B142-A4AF-4D6F-B1BB-D4C93A2355D1}" type="presOf" srcId="{716A60AE-4B3B-4185-B429-550AE34F3395}" destId="{B93E9CF4-20D7-46A3-93E1-E6317E9EF5D5}" srcOrd="1" destOrd="0" presId="urn:microsoft.com/office/officeart/2005/8/layout/cycle8"/>
    <dgm:cxn modelId="{8109ACF3-5D3B-472C-9992-E055C51FFCCA}" srcId="{DE0B2773-AA74-43F1-AA5D-74FAF8F7ED7D}" destId="{01C56FD1-4981-425D-89FC-2A6EF01168DF}" srcOrd="0" destOrd="0" parTransId="{74957E64-F1BA-4F54-9C45-3FAC49249715}" sibTransId="{2D093006-8C04-406F-BD38-B14A794728AC}"/>
    <dgm:cxn modelId="{36814CB2-5A5A-4315-8F87-3F33FEC0A25B}" type="presOf" srcId="{01C56FD1-4981-425D-89FC-2A6EF01168DF}" destId="{9FDCEDB8-C75D-469B-B11B-80B67DFC5BF9}" srcOrd="1" destOrd="0" presId="urn:microsoft.com/office/officeart/2005/8/layout/cycle8"/>
    <dgm:cxn modelId="{3213C3C0-8756-43D0-9978-48731E399AC2}" type="presOf" srcId="{0CB97142-525C-4394-939A-4F69C686B064}" destId="{18996D70-6029-4BD2-A873-EBF4C5E902FF}" srcOrd="1" destOrd="0" presId="urn:microsoft.com/office/officeart/2005/8/layout/cycle8"/>
    <dgm:cxn modelId="{69E20293-54E9-4706-9F06-81249401388F}" type="presParOf" srcId="{B1CEAF7A-6E53-466B-9599-F030C581CA40}" destId="{4AE6A280-013D-4134-89CB-A0D01573C6B8}" srcOrd="0" destOrd="0" presId="urn:microsoft.com/office/officeart/2005/8/layout/cycle8"/>
    <dgm:cxn modelId="{A9934416-17D2-40A6-A33F-D56A5C1C90B6}" type="presParOf" srcId="{B1CEAF7A-6E53-466B-9599-F030C581CA40}" destId="{621CA484-0FC6-4EAC-9389-53EA18DB30F1}" srcOrd="1" destOrd="0" presId="urn:microsoft.com/office/officeart/2005/8/layout/cycle8"/>
    <dgm:cxn modelId="{01AAFC8B-CED7-4184-BC11-9147E866ED21}" type="presParOf" srcId="{B1CEAF7A-6E53-466B-9599-F030C581CA40}" destId="{275A9392-E7D0-4217-8490-A71E650750B2}" srcOrd="2" destOrd="0" presId="urn:microsoft.com/office/officeart/2005/8/layout/cycle8"/>
    <dgm:cxn modelId="{7DE616E8-9C5A-4914-9139-A8D3900C3847}" type="presParOf" srcId="{B1CEAF7A-6E53-466B-9599-F030C581CA40}" destId="{9FDCEDB8-C75D-469B-B11B-80B67DFC5BF9}" srcOrd="3" destOrd="0" presId="urn:microsoft.com/office/officeart/2005/8/layout/cycle8"/>
    <dgm:cxn modelId="{2E3347A0-4F89-424A-A74B-5BE2E23C2792}" type="presParOf" srcId="{B1CEAF7A-6E53-466B-9599-F030C581CA40}" destId="{D134BB7D-1A5C-4425-9D51-230F2008B033}" srcOrd="4" destOrd="0" presId="urn:microsoft.com/office/officeart/2005/8/layout/cycle8"/>
    <dgm:cxn modelId="{6AB4A1AE-3217-47FF-AA3F-D2F5E2975F6B}" type="presParOf" srcId="{B1CEAF7A-6E53-466B-9599-F030C581CA40}" destId="{416019CD-F71D-4FB1-894E-94DA978342BA}" srcOrd="5" destOrd="0" presId="urn:microsoft.com/office/officeart/2005/8/layout/cycle8"/>
    <dgm:cxn modelId="{DF620AA9-3740-4FF0-A03B-69982B5189AB}" type="presParOf" srcId="{B1CEAF7A-6E53-466B-9599-F030C581CA40}" destId="{B25146F6-15AF-4E23-9D44-680C4E7755DB}" srcOrd="6" destOrd="0" presId="urn:microsoft.com/office/officeart/2005/8/layout/cycle8"/>
    <dgm:cxn modelId="{751AA54D-0DE4-4644-A55B-AB8BBD82013C}" type="presParOf" srcId="{B1CEAF7A-6E53-466B-9599-F030C581CA40}" destId="{B93E9CF4-20D7-46A3-93E1-E6317E9EF5D5}" srcOrd="7" destOrd="0" presId="urn:microsoft.com/office/officeart/2005/8/layout/cycle8"/>
    <dgm:cxn modelId="{379E2EAC-A6B5-4590-AAF5-073FB1AFC720}" type="presParOf" srcId="{B1CEAF7A-6E53-466B-9599-F030C581CA40}" destId="{9EA3A47A-C95C-4AA2-82E4-7FADD6E4FDFA}" srcOrd="8" destOrd="0" presId="urn:microsoft.com/office/officeart/2005/8/layout/cycle8"/>
    <dgm:cxn modelId="{9516A74F-E364-45CB-BED5-C6907F895494}" type="presParOf" srcId="{B1CEAF7A-6E53-466B-9599-F030C581CA40}" destId="{46510831-3D3C-4DAE-8ADF-468D2149351D}" srcOrd="9" destOrd="0" presId="urn:microsoft.com/office/officeart/2005/8/layout/cycle8"/>
    <dgm:cxn modelId="{0466834A-322A-4740-A469-1EABEF316736}" type="presParOf" srcId="{B1CEAF7A-6E53-466B-9599-F030C581CA40}" destId="{0D6CF289-2478-4467-B999-A5B25034E7A6}" srcOrd="10" destOrd="0" presId="urn:microsoft.com/office/officeart/2005/8/layout/cycle8"/>
    <dgm:cxn modelId="{40A99F4F-922D-4F8E-92DE-D4B7EC86C600}" type="presParOf" srcId="{B1CEAF7A-6E53-466B-9599-F030C581CA40}" destId="{18996D70-6029-4BD2-A873-EBF4C5E902FF}" srcOrd="11" destOrd="0" presId="urn:microsoft.com/office/officeart/2005/8/layout/cycle8"/>
    <dgm:cxn modelId="{8352964D-63D0-4BC7-928C-E38ADA2115B1}" type="presParOf" srcId="{B1CEAF7A-6E53-466B-9599-F030C581CA40}" destId="{F7E306D3-EFBF-4C52-9B03-A50AA7AD0305}" srcOrd="12" destOrd="0" presId="urn:microsoft.com/office/officeart/2005/8/layout/cycle8"/>
    <dgm:cxn modelId="{DA88DEEC-38B3-4D30-858C-798F0036590E}" type="presParOf" srcId="{B1CEAF7A-6E53-466B-9599-F030C581CA40}" destId="{0E4BF945-3B15-469F-A999-9388AA5DF390}" srcOrd="13" destOrd="0" presId="urn:microsoft.com/office/officeart/2005/8/layout/cycle8"/>
    <dgm:cxn modelId="{A3F81844-93A2-49E1-B48D-07B6CBEC905D}" type="presParOf" srcId="{B1CEAF7A-6E53-466B-9599-F030C581CA40}" destId="{1AE34E10-6382-4D43-B978-AD4FAD353A2F}" srcOrd="14" destOrd="0" presId="urn:microsoft.com/office/officeart/2005/8/layout/cycle8"/>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72BA0FD-53FF-40A0-8DF8-978CCE4B33F0}" type="doc">
      <dgm:prSet loTypeId="urn:microsoft.com/office/officeart/2011/layout/HexagonRadial" loCatId="cycle" qsTypeId="urn:microsoft.com/office/officeart/2005/8/quickstyle/simple1" qsCatId="simple" csTypeId="urn:microsoft.com/office/officeart/2005/8/colors/accent1_2" csCatId="accent1" phldr="1"/>
      <dgm:spPr/>
      <dgm:t>
        <a:bodyPr/>
        <a:lstStyle/>
        <a:p>
          <a:endParaRPr lang="en-ZA"/>
        </a:p>
      </dgm:t>
    </dgm:pt>
    <dgm:pt modelId="{A45B8D54-F437-4240-A5C3-B8166352BFF5}">
      <dgm:prSet phldrT="[Text]"/>
      <dgm:spPr/>
      <dgm:t>
        <a:bodyPr/>
        <a:lstStyle/>
        <a:p>
          <a:r>
            <a:rPr lang="en-ZA" dirty="0" err="1" smtClean="0"/>
            <a:t>MWMW</a:t>
          </a:r>
          <a:r>
            <a:rPr lang="en-ZA" dirty="0" smtClean="0"/>
            <a:t>  </a:t>
          </a:r>
          <a:endParaRPr lang="en-ZA" dirty="0"/>
        </a:p>
      </dgm:t>
    </dgm:pt>
    <dgm:pt modelId="{9B33052F-B09E-4A36-88D9-BDFF9608E9ED}" type="parTrans" cxnId="{9D0D2A50-C0D7-4865-A30B-D2B5B18A5110}">
      <dgm:prSet/>
      <dgm:spPr/>
      <dgm:t>
        <a:bodyPr/>
        <a:lstStyle/>
        <a:p>
          <a:endParaRPr lang="en-ZA"/>
        </a:p>
      </dgm:t>
    </dgm:pt>
    <dgm:pt modelId="{083E1E25-1480-4FDD-8FE8-F458BEDDF3C7}" type="sibTrans" cxnId="{9D0D2A50-C0D7-4865-A30B-D2B5B18A5110}">
      <dgm:prSet/>
      <dgm:spPr/>
      <dgm:t>
        <a:bodyPr/>
        <a:lstStyle/>
        <a:p>
          <a:endParaRPr lang="en-ZA"/>
        </a:p>
      </dgm:t>
    </dgm:pt>
    <dgm:pt modelId="{673327CA-639D-4153-A3E8-373FDA48BEAE}">
      <dgm:prSet phldrT="[Text]"/>
      <dgm:spPr/>
      <dgm:t>
        <a:bodyPr/>
        <a:lstStyle/>
        <a:p>
          <a:r>
            <a:rPr lang="en-ZA" dirty="0" err="1" smtClean="0"/>
            <a:t>WMW</a:t>
          </a:r>
          <a:endParaRPr lang="en-ZA" dirty="0"/>
        </a:p>
      </dgm:t>
    </dgm:pt>
    <dgm:pt modelId="{33320473-52F7-4CDA-B5B8-EDF22642E0E6}" type="parTrans" cxnId="{14E5057C-1FF3-4ED6-9D89-E603D9AD21D7}">
      <dgm:prSet/>
      <dgm:spPr/>
      <dgm:t>
        <a:bodyPr/>
        <a:lstStyle/>
        <a:p>
          <a:endParaRPr lang="en-ZA"/>
        </a:p>
      </dgm:t>
    </dgm:pt>
    <dgm:pt modelId="{4A7172AC-2624-43C0-8357-F7F7CC0E06A7}" type="sibTrans" cxnId="{14E5057C-1FF3-4ED6-9D89-E603D9AD21D7}">
      <dgm:prSet/>
      <dgm:spPr/>
      <dgm:t>
        <a:bodyPr/>
        <a:lstStyle/>
        <a:p>
          <a:endParaRPr lang="en-ZA"/>
        </a:p>
      </dgm:t>
    </dgm:pt>
    <dgm:pt modelId="{6CB9F0C8-55E9-468A-88B3-23B31F4B3CA1}">
      <dgm:prSet phldrT="[Text]"/>
      <dgm:spPr/>
      <dgm:t>
        <a:bodyPr/>
        <a:lstStyle/>
        <a:p>
          <a:r>
            <a:rPr lang="en-ZA" dirty="0" err="1" smtClean="0"/>
            <a:t>WMW</a:t>
          </a:r>
          <a:endParaRPr lang="en-ZA" dirty="0"/>
        </a:p>
      </dgm:t>
    </dgm:pt>
    <dgm:pt modelId="{99FEB3FA-93DB-4E22-8BD7-8E17B563B3E5}" type="parTrans" cxnId="{62D2921E-9126-45D0-A007-353D601EF21E}">
      <dgm:prSet/>
      <dgm:spPr/>
      <dgm:t>
        <a:bodyPr/>
        <a:lstStyle/>
        <a:p>
          <a:endParaRPr lang="en-ZA"/>
        </a:p>
      </dgm:t>
    </dgm:pt>
    <dgm:pt modelId="{EA46B85E-A7E9-4ABF-9789-58382AE29BD9}" type="sibTrans" cxnId="{62D2921E-9126-45D0-A007-353D601EF21E}">
      <dgm:prSet/>
      <dgm:spPr/>
      <dgm:t>
        <a:bodyPr/>
        <a:lstStyle/>
        <a:p>
          <a:endParaRPr lang="en-ZA"/>
        </a:p>
      </dgm:t>
    </dgm:pt>
    <dgm:pt modelId="{F64ED046-BFB2-4669-A6D4-AD3E8D80F7AA}">
      <dgm:prSet phldrT="[Text]"/>
      <dgm:spPr/>
      <dgm:t>
        <a:bodyPr/>
        <a:lstStyle/>
        <a:p>
          <a:r>
            <a:rPr lang="en-ZA" dirty="0" err="1" smtClean="0"/>
            <a:t>MWM</a:t>
          </a:r>
          <a:r>
            <a:rPr lang="en-ZA" dirty="0" smtClean="0"/>
            <a:t> </a:t>
          </a:r>
          <a:endParaRPr lang="en-ZA" dirty="0"/>
        </a:p>
      </dgm:t>
    </dgm:pt>
    <dgm:pt modelId="{AD1B5058-29F8-4965-8787-FD5B2578B47D}" type="parTrans" cxnId="{219C8F93-20EF-4CA6-99A9-9DD9CC37C7BD}">
      <dgm:prSet/>
      <dgm:spPr/>
      <dgm:t>
        <a:bodyPr/>
        <a:lstStyle/>
        <a:p>
          <a:endParaRPr lang="en-ZA"/>
        </a:p>
      </dgm:t>
    </dgm:pt>
    <dgm:pt modelId="{C9091AE4-EA13-40BF-9D2A-35311D4B03E6}" type="sibTrans" cxnId="{219C8F93-20EF-4CA6-99A9-9DD9CC37C7BD}">
      <dgm:prSet/>
      <dgm:spPr/>
      <dgm:t>
        <a:bodyPr/>
        <a:lstStyle/>
        <a:p>
          <a:endParaRPr lang="en-ZA"/>
        </a:p>
      </dgm:t>
    </dgm:pt>
    <dgm:pt modelId="{A3128861-487A-42AD-8517-91DEF428253E}">
      <dgm:prSet phldrT="[Text]"/>
      <dgm:spPr/>
      <dgm:t>
        <a:bodyPr/>
        <a:lstStyle/>
        <a:p>
          <a:r>
            <a:rPr lang="en-ZA" dirty="0" err="1" smtClean="0"/>
            <a:t>WMW</a:t>
          </a:r>
          <a:endParaRPr lang="en-ZA" dirty="0"/>
        </a:p>
      </dgm:t>
    </dgm:pt>
    <dgm:pt modelId="{869AFD84-C68C-4609-A921-60718C0619E2}" type="parTrans" cxnId="{12BC5954-6372-4685-8261-A06B0E39D436}">
      <dgm:prSet/>
      <dgm:spPr/>
      <dgm:t>
        <a:bodyPr/>
        <a:lstStyle/>
        <a:p>
          <a:endParaRPr lang="en-ZA"/>
        </a:p>
      </dgm:t>
    </dgm:pt>
    <dgm:pt modelId="{B9BCD349-F9E4-4E83-81C2-337971E5DE05}" type="sibTrans" cxnId="{12BC5954-6372-4685-8261-A06B0E39D436}">
      <dgm:prSet/>
      <dgm:spPr/>
      <dgm:t>
        <a:bodyPr/>
        <a:lstStyle/>
        <a:p>
          <a:endParaRPr lang="en-ZA"/>
        </a:p>
      </dgm:t>
    </dgm:pt>
    <dgm:pt modelId="{47186660-59E2-4C5B-B82E-EFE9EA48022F}">
      <dgm:prSet phldrT="[Text]"/>
      <dgm:spPr/>
      <dgm:t>
        <a:bodyPr/>
        <a:lstStyle/>
        <a:p>
          <a:r>
            <a:rPr lang="en-ZA" dirty="0" err="1" smtClean="0"/>
            <a:t>WMW</a:t>
          </a:r>
          <a:endParaRPr lang="en-ZA" dirty="0"/>
        </a:p>
      </dgm:t>
    </dgm:pt>
    <dgm:pt modelId="{574FD89A-828A-4711-A334-CB799CFCCBD8}" type="parTrans" cxnId="{6D569A4D-73DF-4FE8-8104-367E2458E0B8}">
      <dgm:prSet/>
      <dgm:spPr/>
      <dgm:t>
        <a:bodyPr/>
        <a:lstStyle/>
        <a:p>
          <a:endParaRPr lang="en-ZA"/>
        </a:p>
      </dgm:t>
    </dgm:pt>
    <dgm:pt modelId="{E147FAB9-C2FC-42D9-808E-1C37A6777D9B}" type="sibTrans" cxnId="{6D569A4D-73DF-4FE8-8104-367E2458E0B8}">
      <dgm:prSet/>
      <dgm:spPr/>
      <dgm:t>
        <a:bodyPr/>
        <a:lstStyle/>
        <a:p>
          <a:endParaRPr lang="en-ZA"/>
        </a:p>
      </dgm:t>
    </dgm:pt>
    <dgm:pt modelId="{1C1202FF-5FA2-4C6C-93B0-8F91DBF09DC7}">
      <dgm:prSet phldrT="[Text]"/>
      <dgm:spPr/>
      <dgm:t>
        <a:bodyPr/>
        <a:lstStyle/>
        <a:p>
          <a:r>
            <a:rPr lang="en-ZA" dirty="0" err="1" smtClean="0"/>
            <a:t>MWMW</a:t>
          </a:r>
          <a:endParaRPr lang="en-ZA" dirty="0"/>
        </a:p>
      </dgm:t>
    </dgm:pt>
    <dgm:pt modelId="{DE9B1025-2A7C-4CF1-B0F3-BDDC6D59FD7E}" type="parTrans" cxnId="{8EB1998E-5865-4D9B-B55A-9B9A93ACF794}">
      <dgm:prSet/>
      <dgm:spPr/>
      <dgm:t>
        <a:bodyPr/>
        <a:lstStyle/>
        <a:p>
          <a:endParaRPr lang="en-ZA"/>
        </a:p>
      </dgm:t>
    </dgm:pt>
    <dgm:pt modelId="{3A50A194-F261-423F-9EC2-08D557EDA259}" type="sibTrans" cxnId="{8EB1998E-5865-4D9B-B55A-9B9A93ACF794}">
      <dgm:prSet/>
      <dgm:spPr/>
      <dgm:t>
        <a:bodyPr/>
        <a:lstStyle/>
        <a:p>
          <a:endParaRPr lang="en-ZA"/>
        </a:p>
      </dgm:t>
    </dgm:pt>
    <dgm:pt modelId="{1C8A890F-E410-47D7-A2EB-01D98192BD84}" type="pres">
      <dgm:prSet presAssocID="{A72BA0FD-53FF-40A0-8DF8-978CCE4B33F0}" presName="Name0" presStyleCnt="0">
        <dgm:presLayoutVars>
          <dgm:chMax val="1"/>
          <dgm:chPref val="1"/>
          <dgm:dir/>
          <dgm:animOne val="branch"/>
          <dgm:animLvl val="lvl"/>
        </dgm:presLayoutVars>
      </dgm:prSet>
      <dgm:spPr/>
      <dgm:t>
        <a:bodyPr/>
        <a:lstStyle/>
        <a:p>
          <a:endParaRPr lang="en-GB"/>
        </a:p>
      </dgm:t>
    </dgm:pt>
    <dgm:pt modelId="{2A5448C0-6510-4E3C-860E-56A49CC49170}" type="pres">
      <dgm:prSet presAssocID="{A45B8D54-F437-4240-A5C3-B8166352BFF5}" presName="Parent" presStyleLbl="node0" presStyleIdx="0" presStyleCnt="1">
        <dgm:presLayoutVars>
          <dgm:chMax val="6"/>
          <dgm:chPref val="6"/>
        </dgm:presLayoutVars>
      </dgm:prSet>
      <dgm:spPr/>
      <dgm:t>
        <a:bodyPr/>
        <a:lstStyle/>
        <a:p>
          <a:endParaRPr lang="en-GB"/>
        </a:p>
      </dgm:t>
    </dgm:pt>
    <dgm:pt modelId="{9244792A-5637-4A9E-A78D-DD5C71303C54}" type="pres">
      <dgm:prSet presAssocID="{673327CA-639D-4153-A3E8-373FDA48BEAE}" presName="Accent1" presStyleCnt="0"/>
      <dgm:spPr/>
    </dgm:pt>
    <dgm:pt modelId="{3DE30BB1-33EA-479B-A44A-90238BF15491}" type="pres">
      <dgm:prSet presAssocID="{673327CA-639D-4153-A3E8-373FDA48BEAE}" presName="Accent" presStyleLbl="bgShp" presStyleIdx="0" presStyleCnt="6"/>
      <dgm:spPr/>
    </dgm:pt>
    <dgm:pt modelId="{E0BD9D98-625A-43AB-A949-0670C0FD7901}" type="pres">
      <dgm:prSet presAssocID="{673327CA-639D-4153-A3E8-373FDA48BEAE}" presName="Child1" presStyleLbl="node1" presStyleIdx="0" presStyleCnt="6">
        <dgm:presLayoutVars>
          <dgm:chMax val="0"/>
          <dgm:chPref val="0"/>
          <dgm:bulletEnabled val="1"/>
        </dgm:presLayoutVars>
      </dgm:prSet>
      <dgm:spPr/>
      <dgm:t>
        <a:bodyPr/>
        <a:lstStyle/>
        <a:p>
          <a:endParaRPr lang="en-ZA"/>
        </a:p>
      </dgm:t>
    </dgm:pt>
    <dgm:pt modelId="{848E805F-66ED-49F1-A117-3FBAA4A70FFF}" type="pres">
      <dgm:prSet presAssocID="{6CB9F0C8-55E9-468A-88B3-23B31F4B3CA1}" presName="Accent2" presStyleCnt="0"/>
      <dgm:spPr/>
    </dgm:pt>
    <dgm:pt modelId="{46C98F13-752D-4377-AD4A-4647920F8F1D}" type="pres">
      <dgm:prSet presAssocID="{6CB9F0C8-55E9-468A-88B3-23B31F4B3CA1}" presName="Accent" presStyleLbl="bgShp" presStyleIdx="1" presStyleCnt="6"/>
      <dgm:spPr/>
    </dgm:pt>
    <dgm:pt modelId="{E7F486F4-440F-46BA-8D2F-8889F61518A7}" type="pres">
      <dgm:prSet presAssocID="{6CB9F0C8-55E9-468A-88B3-23B31F4B3CA1}" presName="Child2" presStyleLbl="node1" presStyleIdx="1" presStyleCnt="6">
        <dgm:presLayoutVars>
          <dgm:chMax val="0"/>
          <dgm:chPref val="0"/>
          <dgm:bulletEnabled val="1"/>
        </dgm:presLayoutVars>
      </dgm:prSet>
      <dgm:spPr/>
      <dgm:t>
        <a:bodyPr/>
        <a:lstStyle/>
        <a:p>
          <a:endParaRPr lang="en-GB"/>
        </a:p>
      </dgm:t>
    </dgm:pt>
    <dgm:pt modelId="{CA74E46A-9A45-43D2-9448-34E13576C8CC}" type="pres">
      <dgm:prSet presAssocID="{F64ED046-BFB2-4669-A6D4-AD3E8D80F7AA}" presName="Accent3" presStyleCnt="0"/>
      <dgm:spPr/>
    </dgm:pt>
    <dgm:pt modelId="{88492158-CDA9-484A-8D95-51525DD6DF76}" type="pres">
      <dgm:prSet presAssocID="{F64ED046-BFB2-4669-A6D4-AD3E8D80F7AA}" presName="Accent" presStyleLbl="bgShp" presStyleIdx="2" presStyleCnt="6"/>
      <dgm:spPr/>
    </dgm:pt>
    <dgm:pt modelId="{D15C241C-8290-43CE-A38E-4798C604DB77}" type="pres">
      <dgm:prSet presAssocID="{F64ED046-BFB2-4669-A6D4-AD3E8D80F7AA}" presName="Child3" presStyleLbl="node1" presStyleIdx="2" presStyleCnt="6">
        <dgm:presLayoutVars>
          <dgm:chMax val="0"/>
          <dgm:chPref val="0"/>
          <dgm:bulletEnabled val="1"/>
        </dgm:presLayoutVars>
      </dgm:prSet>
      <dgm:spPr/>
      <dgm:t>
        <a:bodyPr/>
        <a:lstStyle/>
        <a:p>
          <a:endParaRPr lang="en-GB"/>
        </a:p>
      </dgm:t>
    </dgm:pt>
    <dgm:pt modelId="{60C7CF84-1F41-4BF5-A84D-BB1D9F4DDBA9}" type="pres">
      <dgm:prSet presAssocID="{A3128861-487A-42AD-8517-91DEF428253E}" presName="Accent4" presStyleCnt="0"/>
      <dgm:spPr/>
    </dgm:pt>
    <dgm:pt modelId="{B599BD29-0B80-469B-BCDD-C6F43335E19A}" type="pres">
      <dgm:prSet presAssocID="{A3128861-487A-42AD-8517-91DEF428253E}" presName="Accent" presStyleLbl="bgShp" presStyleIdx="3" presStyleCnt="6"/>
      <dgm:spPr/>
    </dgm:pt>
    <dgm:pt modelId="{8BE550DF-BE12-4B48-AFF1-73BE91FDFA84}" type="pres">
      <dgm:prSet presAssocID="{A3128861-487A-42AD-8517-91DEF428253E}" presName="Child4" presStyleLbl="node1" presStyleIdx="3" presStyleCnt="6">
        <dgm:presLayoutVars>
          <dgm:chMax val="0"/>
          <dgm:chPref val="0"/>
          <dgm:bulletEnabled val="1"/>
        </dgm:presLayoutVars>
      </dgm:prSet>
      <dgm:spPr/>
      <dgm:t>
        <a:bodyPr/>
        <a:lstStyle/>
        <a:p>
          <a:endParaRPr lang="en-GB"/>
        </a:p>
      </dgm:t>
    </dgm:pt>
    <dgm:pt modelId="{CD096012-0DF4-4FCB-8C40-F47AA9502930}" type="pres">
      <dgm:prSet presAssocID="{47186660-59E2-4C5B-B82E-EFE9EA48022F}" presName="Accent5" presStyleCnt="0"/>
      <dgm:spPr/>
    </dgm:pt>
    <dgm:pt modelId="{B17E9475-44CB-4901-ACD5-C33EF9702A8F}" type="pres">
      <dgm:prSet presAssocID="{47186660-59E2-4C5B-B82E-EFE9EA48022F}" presName="Accent" presStyleLbl="bgShp" presStyleIdx="4" presStyleCnt="6"/>
      <dgm:spPr/>
    </dgm:pt>
    <dgm:pt modelId="{CB0A3C8B-7681-433E-A2B7-9830DB3ED079}" type="pres">
      <dgm:prSet presAssocID="{47186660-59E2-4C5B-B82E-EFE9EA48022F}" presName="Child5" presStyleLbl="node1" presStyleIdx="4" presStyleCnt="6">
        <dgm:presLayoutVars>
          <dgm:chMax val="0"/>
          <dgm:chPref val="0"/>
          <dgm:bulletEnabled val="1"/>
        </dgm:presLayoutVars>
      </dgm:prSet>
      <dgm:spPr/>
      <dgm:t>
        <a:bodyPr/>
        <a:lstStyle/>
        <a:p>
          <a:endParaRPr lang="en-GB"/>
        </a:p>
      </dgm:t>
    </dgm:pt>
    <dgm:pt modelId="{594139C5-0FFE-44E6-8D91-AE4DBD863B2D}" type="pres">
      <dgm:prSet presAssocID="{1C1202FF-5FA2-4C6C-93B0-8F91DBF09DC7}" presName="Accent6" presStyleCnt="0"/>
      <dgm:spPr/>
    </dgm:pt>
    <dgm:pt modelId="{A68AA7FB-C068-4C47-A79A-91A7C0F94D40}" type="pres">
      <dgm:prSet presAssocID="{1C1202FF-5FA2-4C6C-93B0-8F91DBF09DC7}" presName="Accent" presStyleLbl="bgShp" presStyleIdx="5" presStyleCnt="6"/>
      <dgm:spPr/>
    </dgm:pt>
    <dgm:pt modelId="{A1DCC6CC-52D8-4F4A-A078-996AE9CF13DF}" type="pres">
      <dgm:prSet presAssocID="{1C1202FF-5FA2-4C6C-93B0-8F91DBF09DC7}" presName="Child6" presStyleLbl="node1" presStyleIdx="5" presStyleCnt="6">
        <dgm:presLayoutVars>
          <dgm:chMax val="0"/>
          <dgm:chPref val="0"/>
          <dgm:bulletEnabled val="1"/>
        </dgm:presLayoutVars>
      </dgm:prSet>
      <dgm:spPr/>
      <dgm:t>
        <a:bodyPr/>
        <a:lstStyle/>
        <a:p>
          <a:endParaRPr lang="en-ZA"/>
        </a:p>
      </dgm:t>
    </dgm:pt>
  </dgm:ptLst>
  <dgm:cxnLst>
    <dgm:cxn modelId="{D56A25C2-FD71-4579-A73B-85F27C11BFD8}" type="presOf" srcId="{47186660-59E2-4C5B-B82E-EFE9EA48022F}" destId="{CB0A3C8B-7681-433E-A2B7-9830DB3ED079}" srcOrd="0" destOrd="0" presId="urn:microsoft.com/office/officeart/2011/layout/HexagonRadial"/>
    <dgm:cxn modelId="{76CC8561-D3AB-42A7-A88D-E47D7F807950}" type="presOf" srcId="{A45B8D54-F437-4240-A5C3-B8166352BFF5}" destId="{2A5448C0-6510-4E3C-860E-56A49CC49170}" srcOrd="0" destOrd="0" presId="urn:microsoft.com/office/officeart/2011/layout/HexagonRadial"/>
    <dgm:cxn modelId="{219C8F93-20EF-4CA6-99A9-9DD9CC37C7BD}" srcId="{A45B8D54-F437-4240-A5C3-B8166352BFF5}" destId="{F64ED046-BFB2-4669-A6D4-AD3E8D80F7AA}" srcOrd="2" destOrd="0" parTransId="{AD1B5058-29F8-4965-8787-FD5B2578B47D}" sibTransId="{C9091AE4-EA13-40BF-9D2A-35311D4B03E6}"/>
    <dgm:cxn modelId="{62D2921E-9126-45D0-A007-353D601EF21E}" srcId="{A45B8D54-F437-4240-A5C3-B8166352BFF5}" destId="{6CB9F0C8-55E9-468A-88B3-23B31F4B3CA1}" srcOrd="1" destOrd="0" parTransId="{99FEB3FA-93DB-4E22-8BD7-8E17B563B3E5}" sibTransId="{EA46B85E-A7E9-4ABF-9789-58382AE29BD9}"/>
    <dgm:cxn modelId="{8EB1998E-5865-4D9B-B55A-9B9A93ACF794}" srcId="{A45B8D54-F437-4240-A5C3-B8166352BFF5}" destId="{1C1202FF-5FA2-4C6C-93B0-8F91DBF09DC7}" srcOrd="5" destOrd="0" parTransId="{DE9B1025-2A7C-4CF1-B0F3-BDDC6D59FD7E}" sibTransId="{3A50A194-F261-423F-9EC2-08D557EDA259}"/>
    <dgm:cxn modelId="{14E5057C-1FF3-4ED6-9D89-E603D9AD21D7}" srcId="{A45B8D54-F437-4240-A5C3-B8166352BFF5}" destId="{673327CA-639D-4153-A3E8-373FDA48BEAE}" srcOrd="0" destOrd="0" parTransId="{33320473-52F7-4CDA-B5B8-EDF22642E0E6}" sibTransId="{4A7172AC-2624-43C0-8357-F7F7CC0E06A7}"/>
    <dgm:cxn modelId="{5F706B41-2737-486F-BA56-C14585429EFE}" type="presOf" srcId="{F64ED046-BFB2-4669-A6D4-AD3E8D80F7AA}" destId="{D15C241C-8290-43CE-A38E-4798C604DB77}" srcOrd="0" destOrd="0" presId="urn:microsoft.com/office/officeart/2011/layout/HexagonRadial"/>
    <dgm:cxn modelId="{6D569A4D-73DF-4FE8-8104-367E2458E0B8}" srcId="{A45B8D54-F437-4240-A5C3-B8166352BFF5}" destId="{47186660-59E2-4C5B-B82E-EFE9EA48022F}" srcOrd="4" destOrd="0" parTransId="{574FD89A-828A-4711-A334-CB799CFCCBD8}" sibTransId="{E147FAB9-C2FC-42D9-808E-1C37A6777D9B}"/>
    <dgm:cxn modelId="{43B3A6A8-6B16-41E0-B6F2-0668E5D06E0E}" type="presOf" srcId="{6CB9F0C8-55E9-468A-88B3-23B31F4B3CA1}" destId="{E7F486F4-440F-46BA-8D2F-8889F61518A7}" srcOrd="0" destOrd="0" presId="urn:microsoft.com/office/officeart/2011/layout/HexagonRadial"/>
    <dgm:cxn modelId="{D7AFA704-8208-4097-8AD4-2459A02BC803}" type="presOf" srcId="{1C1202FF-5FA2-4C6C-93B0-8F91DBF09DC7}" destId="{A1DCC6CC-52D8-4F4A-A078-996AE9CF13DF}" srcOrd="0" destOrd="0" presId="urn:microsoft.com/office/officeart/2011/layout/HexagonRadial"/>
    <dgm:cxn modelId="{C3DCB754-8FE5-463F-A048-57CC6E9716BB}" type="presOf" srcId="{673327CA-639D-4153-A3E8-373FDA48BEAE}" destId="{E0BD9D98-625A-43AB-A949-0670C0FD7901}" srcOrd="0" destOrd="0" presId="urn:microsoft.com/office/officeart/2011/layout/HexagonRadial"/>
    <dgm:cxn modelId="{24DBC769-AEFE-4217-AC4D-DC47376F4959}" type="presOf" srcId="{A72BA0FD-53FF-40A0-8DF8-978CCE4B33F0}" destId="{1C8A890F-E410-47D7-A2EB-01D98192BD84}" srcOrd="0" destOrd="0" presId="urn:microsoft.com/office/officeart/2011/layout/HexagonRadial"/>
    <dgm:cxn modelId="{9D0D2A50-C0D7-4865-A30B-D2B5B18A5110}" srcId="{A72BA0FD-53FF-40A0-8DF8-978CCE4B33F0}" destId="{A45B8D54-F437-4240-A5C3-B8166352BFF5}" srcOrd="0" destOrd="0" parTransId="{9B33052F-B09E-4A36-88D9-BDFF9608E9ED}" sibTransId="{083E1E25-1480-4FDD-8FE8-F458BEDDF3C7}"/>
    <dgm:cxn modelId="{B28AB296-1D75-4BBE-A940-5D8238FB5821}" type="presOf" srcId="{A3128861-487A-42AD-8517-91DEF428253E}" destId="{8BE550DF-BE12-4B48-AFF1-73BE91FDFA84}" srcOrd="0" destOrd="0" presId="urn:microsoft.com/office/officeart/2011/layout/HexagonRadial"/>
    <dgm:cxn modelId="{12BC5954-6372-4685-8261-A06B0E39D436}" srcId="{A45B8D54-F437-4240-A5C3-B8166352BFF5}" destId="{A3128861-487A-42AD-8517-91DEF428253E}" srcOrd="3" destOrd="0" parTransId="{869AFD84-C68C-4609-A921-60718C0619E2}" sibTransId="{B9BCD349-F9E4-4E83-81C2-337971E5DE05}"/>
    <dgm:cxn modelId="{32B75B4A-27F6-4FB0-B3E5-0E8A08DF95BD}" type="presParOf" srcId="{1C8A890F-E410-47D7-A2EB-01D98192BD84}" destId="{2A5448C0-6510-4E3C-860E-56A49CC49170}" srcOrd="0" destOrd="0" presId="urn:microsoft.com/office/officeart/2011/layout/HexagonRadial"/>
    <dgm:cxn modelId="{B7F0968C-9B2F-4721-9B6C-5941A1ACE8B5}" type="presParOf" srcId="{1C8A890F-E410-47D7-A2EB-01D98192BD84}" destId="{9244792A-5637-4A9E-A78D-DD5C71303C54}" srcOrd="1" destOrd="0" presId="urn:microsoft.com/office/officeart/2011/layout/HexagonRadial"/>
    <dgm:cxn modelId="{199249EF-C0AA-4647-BA6C-4C6A274C7E8B}" type="presParOf" srcId="{9244792A-5637-4A9E-A78D-DD5C71303C54}" destId="{3DE30BB1-33EA-479B-A44A-90238BF15491}" srcOrd="0" destOrd="0" presId="urn:microsoft.com/office/officeart/2011/layout/HexagonRadial"/>
    <dgm:cxn modelId="{2E84301C-521E-48D1-B688-7CA636096757}" type="presParOf" srcId="{1C8A890F-E410-47D7-A2EB-01D98192BD84}" destId="{E0BD9D98-625A-43AB-A949-0670C0FD7901}" srcOrd="2" destOrd="0" presId="urn:microsoft.com/office/officeart/2011/layout/HexagonRadial"/>
    <dgm:cxn modelId="{063A6800-BC42-42C3-A83A-3E71AC5038AF}" type="presParOf" srcId="{1C8A890F-E410-47D7-A2EB-01D98192BD84}" destId="{848E805F-66ED-49F1-A117-3FBAA4A70FFF}" srcOrd="3" destOrd="0" presId="urn:microsoft.com/office/officeart/2011/layout/HexagonRadial"/>
    <dgm:cxn modelId="{AF5F69C2-A8F7-4E6E-9865-49892D391AF5}" type="presParOf" srcId="{848E805F-66ED-49F1-A117-3FBAA4A70FFF}" destId="{46C98F13-752D-4377-AD4A-4647920F8F1D}" srcOrd="0" destOrd="0" presId="urn:microsoft.com/office/officeart/2011/layout/HexagonRadial"/>
    <dgm:cxn modelId="{C7818C6E-AF6C-4CF6-9B50-4760C4F0B7B0}" type="presParOf" srcId="{1C8A890F-E410-47D7-A2EB-01D98192BD84}" destId="{E7F486F4-440F-46BA-8D2F-8889F61518A7}" srcOrd="4" destOrd="0" presId="urn:microsoft.com/office/officeart/2011/layout/HexagonRadial"/>
    <dgm:cxn modelId="{0E369D36-020F-4835-B7BF-B755CD767E0D}" type="presParOf" srcId="{1C8A890F-E410-47D7-A2EB-01D98192BD84}" destId="{CA74E46A-9A45-43D2-9448-34E13576C8CC}" srcOrd="5" destOrd="0" presId="urn:microsoft.com/office/officeart/2011/layout/HexagonRadial"/>
    <dgm:cxn modelId="{88D979C3-CB57-4FFF-8CD6-911F2297C504}" type="presParOf" srcId="{CA74E46A-9A45-43D2-9448-34E13576C8CC}" destId="{88492158-CDA9-484A-8D95-51525DD6DF76}" srcOrd="0" destOrd="0" presId="urn:microsoft.com/office/officeart/2011/layout/HexagonRadial"/>
    <dgm:cxn modelId="{5C09A5D0-5F4A-4D68-A75A-AAE420B89E51}" type="presParOf" srcId="{1C8A890F-E410-47D7-A2EB-01D98192BD84}" destId="{D15C241C-8290-43CE-A38E-4798C604DB77}" srcOrd="6" destOrd="0" presId="urn:microsoft.com/office/officeart/2011/layout/HexagonRadial"/>
    <dgm:cxn modelId="{ACEFED80-1F25-4667-9BE1-AA39A4C54C07}" type="presParOf" srcId="{1C8A890F-E410-47D7-A2EB-01D98192BD84}" destId="{60C7CF84-1F41-4BF5-A84D-BB1D9F4DDBA9}" srcOrd="7" destOrd="0" presId="urn:microsoft.com/office/officeart/2011/layout/HexagonRadial"/>
    <dgm:cxn modelId="{BD91A697-4F6B-46F6-A66D-256049485E0B}" type="presParOf" srcId="{60C7CF84-1F41-4BF5-A84D-BB1D9F4DDBA9}" destId="{B599BD29-0B80-469B-BCDD-C6F43335E19A}" srcOrd="0" destOrd="0" presId="urn:microsoft.com/office/officeart/2011/layout/HexagonRadial"/>
    <dgm:cxn modelId="{B37D9F6C-AE6F-4D0D-AD3C-FD3C91303F3D}" type="presParOf" srcId="{1C8A890F-E410-47D7-A2EB-01D98192BD84}" destId="{8BE550DF-BE12-4B48-AFF1-73BE91FDFA84}" srcOrd="8" destOrd="0" presId="urn:microsoft.com/office/officeart/2011/layout/HexagonRadial"/>
    <dgm:cxn modelId="{C6931700-B572-4453-84F5-FB8533FE57BE}" type="presParOf" srcId="{1C8A890F-E410-47D7-A2EB-01D98192BD84}" destId="{CD096012-0DF4-4FCB-8C40-F47AA9502930}" srcOrd="9" destOrd="0" presId="urn:microsoft.com/office/officeart/2011/layout/HexagonRadial"/>
    <dgm:cxn modelId="{0E72C25C-E5DF-45FB-8A6B-CB6DC6268797}" type="presParOf" srcId="{CD096012-0DF4-4FCB-8C40-F47AA9502930}" destId="{B17E9475-44CB-4901-ACD5-C33EF9702A8F}" srcOrd="0" destOrd="0" presId="urn:microsoft.com/office/officeart/2011/layout/HexagonRadial"/>
    <dgm:cxn modelId="{8F1D2035-3454-4327-85DA-D5870D9F2D14}" type="presParOf" srcId="{1C8A890F-E410-47D7-A2EB-01D98192BD84}" destId="{CB0A3C8B-7681-433E-A2B7-9830DB3ED079}" srcOrd="10" destOrd="0" presId="urn:microsoft.com/office/officeart/2011/layout/HexagonRadial"/>
    <dgm:cxn modelId="{81368676-B2B2-4E9E-997F-7FE90E538A1B}" type="presParOf" srcId="{1C8A890F-E410-47D7-A2EB-01D98192BD84}" destId="{594139C5-0FFE-44E6-8D91-AE4DBD863B2D}" srcOrd="11" destOrd="0" presId="urn:microsoft.com/office/officeart/2011/layout/HexagonRadial"/>
    <dgm:cxn modelId="{3EB155FA-9EE8-49F1-BED2-8777497146EF}" type="presParOf" srcId="{594139C5-0FFE-44E6-8D91-AE4DBD863B2D}" destId="{A68AA7FB-C068-4C47-A79A-91A7C0F94D40}" srcOrd="0" destOrd="0" presId="urn:microsoft.com/office/officeart/2011/layout/HexagonRadial"/>
    <dgm:cxn modelId="{8E6ECF50-7E7D-4BC1-90C6-B34530A6311A}" type="presParOf" srcId="{1C8A890F-E410-47D7-A2EB-01D98192BD84}" destId="{A1DCC6CC-52D8-4F4A-A078-996AE9CF13DF}" srcOrd="12" destOrd="0" presId="urn:microsoft.com/office/officeart/2011/layout/HexagonRadial"/>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A72BA0FD-53FF-40A0-8DF8-978CCE4B33F0}" type="doc">
      <dgm:prSet loTypeId="urn:microsoft.com/office/officeart/2011/layout/HexagonRadial" loCatId="cycle" qsTypeId="urn:microsoft.com/office/officeart/2005/8/quickstyle/simple1" qsCatId="simple" csTypeId="urn:microsoft.com/office/officeart/2005/8/colors/accent1_2" csCatId="accent1" phldr="1"/>
      <dgm:spPr/>
      <dgm:t>
        <a:bodyPr/>
        <a:lstStyle/>
        <a:p>
          <a:endParaRPr lang="en-ZA"/>
        </a:p>
      </dgm:t>
    </dgm:pt>
    <dgm:pt modelId="{A45B8D54-F437-4240-A5C3-B8166352BFF5}">
      <dgm:prSet phldrT="[Text]"/>
      <dgm:spPr/>
      <dgm:t>
        <a:bodyPr/>
        <a:lstStyle/>
        <a:p>
          <a:r>
            <a:rPr lang="en-ZA" dirty="0" smtClean="0"/>
            <a:t>WWMM</a:t>
          </a:r>
          <a:endParaRPr lang="en-ZA" dirty="0"/>
        </a:p>
      </dgm:t>
    </dgm:pt>
    <dgm:pt modelId="{9B33052F-B09E-4A36-88D9-BDFF9608E9ED}" type="parTrans" cxnId="{9D0D2A50-C0D7-4865-A30B-D2B5B18A5110}">
      <dgm:prSet/>
      <dgm:spPr/>
      <dgm:t>
        <a:bodyPr/>
        <a:lstStyle/>
        <a:p>
          <a:endParaRPr lang="en-ZA"/>
        </a:p>
      </dgm:t>
    </dgm:pt>
    <dgm:pt modelId="{083E1E25-1480-4FDD-8FE8-F458BEDDF3C7}" type="sibTrans" cxnId="{9D0D2A50-C0D7-4865-A30B-D2B5B18A5110}">
      <dgm:prSet/>
      <dgm:spPr/>
      <dgm:t>
        <a:bodyPr/>
        <a:lstStyle/>
        <a:p>
          <a:endParaRPr lang="en-ZA"/>
        </a:p>
      </dgm:t>
    </dgm:pt>
    <dgm:pt modelId="{673327CA-639D-4153-A3E8-373FDA48BEAE}">
      <dgm:prSet phldrT="[Text]"/>
      <dgm:spPr/>
      <dgm:t>
        <a:bodyPr/>
        <a:lstStyle/>
        <a:p>
          <a:r>
            <a:rPr lang="en-ZA" dirty="0" smtClean="0">
              <a:solidFill>
                <a:schemeClr val="tx1"/>
              </a:solidFill>
            </a:rPr>
            <a:t>WMW</a:t>
          </a:r>
          <a:endParaRPr lang="en-ZA" dirty="0"/>
        </a:p>
      </dgm:t>
    </dgm:pt>
    <dgm:pt modelId="{33320473-52F7-4CDA-B5B8-EDF22642E0E6}" type="parTrans" cxnId="{14E5057C-1FF3-4ED6-9D89-E603D9AD21D7}">
      <dgm:prSet/>
      <dgm:spPr/>
      <dgm:t>
        <a:bodyPr/>
        <a:lstStyle/>
        <a:p>
          <a:endParaRPr lang="en-ZA"/>
        </a:p>
      </dgm:t>
    </dgm:pt>
    <dgm:pt modelId="{4A7172AC-2624-43C0-8357-F7F7CC0E06A7}" type="sibTrans" cxnId="{14E5057C-1FF3-4ED6-9D89-E603D9AD21D7}">
      <dgm:prSet/>
      <dgm:spPr/>
      <dgm:t>
        <a:bodyPr/>
        <a:lstStyle/>
        <a:p>
          <a:endParaRPr lang="en-ZA"/>
        </a:p>
      </dgm:t>
    </dgm:pt>
    <dgm:pt modelId="{6CB9F0C8-55E9-468A-88B3-23B31F4B3CA1}">
      <dgm:prSet phldrT="[Text]"/>
      <dgm:spPr/>
      <dgm:t>
        <a:bodyPr/>
        <a:lstStyle/>
        <a:p>
          <a:r>
            <a:rPr lang="en-ZA" dirty="0" smtClean="0">
              <a:solidFill>
                <a:srgbClr val="FF0000"/>
              </a:solidFill>
            </a:rPr>
            <a:t>WM </a:t>
          </a:r>
          <a:endParaRPr lang="en-ZA" dirty="0">
            <a:solidFill>
              <a:srgbClr val="FF0000"/>
            </a:solidFill>
          </a:endParaRPr>
        </a:p>
      </dgm:t>
    </dgm:pt>
    <dgm:pt modelId="{99FEB3FA-93DB-4E22-8BD7-8E17B563B3E5}" type="parTrans" cxnId="{62D2921E-9126-45D0-A007-353D601EF21E}">
      <dgm:prSet/>
      <dgm:spPr/>
      <dgm:t>
        <a:bodyPr/>
        <a:lstStyle/>
        <a:p>
          <a:endParaRPr lang="en-ZA"/>
        </a:p>
      </dgm:t>
    </dgm:pt>
    <dgm:pt modelId="{EA46B85E-A7E9-4ABF-9789-58382AE29BD9}" type="sibTrans" cxnId="{62D2921E-9126-45D0-A007-353D601EF21E}">
      <dgm:prSet/>
      <dgm:spPr/>
      <dgm:t>
        <a:bodyPr/>
        <a:lstStyle/>
        <a:p>
          <a:endParaRPr lang="en-ZA"/>
        </a:p>
      </dgm:t>
    </dgm:pt>
    <dgm:pt modelId="{F64ED046-BFB2-4669-A6D4-AD3E8D80F7AA}">
      <dgm:prSet phldrT="[Text]"/>
      <dgm:spPr/>
      <dgm:t>
        <a:bodyPr/>
        <a:lstStyle/>
        <a:p>
          <a:r>
            <a:rPr lang="en-ZA" dirty="0" smtClean="0"/>
            <a:t>WWMM</a:t>
          </a:r>
          <a:endParaRPr lang="en-ZA" dirty="0"/>
        </a:p>
      </dgm:t>
    </dgm:pt>
    <dgm:pt modelId="{AD1B5058-29F8-4965-8787-FD5B2578B47D}" type="parTrans" cxnId="{219C8F93-20EF-4CA6-99A9-9DD9CC37C7BD}">
      <dgm:prSet/>
      <dgm:spPr/>
      <dgm:t>
        <a:bodyPr/>
        <a:lstStyle/>
        <a:p>
          <a:endParaRPr lang="en-ZA"/>
        </a:p>
      </dgm:t>
    </dgm:pt>
    <dgm:pt modelId="{C9091AE4-EA13-40BF-9D2A-35311D4B03E6}" type="sibTrans" cxnId="{219C8F93-20EF-4CA6-99A9-9DD9CC37C7BD}">
      <dgm:prSet/>
      <dgm:spPr/>
      <dgm:t>
        <a:bodyPr/>
        <a:lstStyle/>
        <a:p>
          <a:endParaRPr lang="en-ZA"/>
        </a:p>
      </dgm:t>
    </dgm:pt>
    <dgm:pt modelId="{A3128861-487A-42AD-8517-91DEF428253E}">
      <dgm:prSet phldrT="[Text]"/>
      <dgm:spPr/>
      <dgm:t>
        <a:bodyPr/>
        <a:lstStyle/>
        <a:p>
          <a:r>
            <a:rPr lang="en-ZA" dirty="0" smtClean="0"/>
            <a:t>WMWM</a:t>
          </a:r>
          <a:endParaRPr lang="en-ZA" dirty="0"/>
        </a:p>
      </dgm:t>
    </dgm:pt>
    <dgm:pt modelId="{869AFD84-C68C-4609-A921-60718C0619E2}" type="parTrans" cxnId="{12BC5954-6372-4685-8261-A06B0E39D436}">
      <dgm:prSet/>
      <dgm:spPr/>
      <dgm:t>
        <a:bodyPr/>
        <a:lstStyle/>
        <a:p>
          <a:endParaRPr lang="en-ZA"/>
        </a:p>
      </dgm:t>
    </dgm:pt>
    <dgm:pt modelId="{B9BCD349-F9E4-4E83-81C2-337971E5DE05}" type="sibTrans" cxnId="{12BC5954-6372-4685-8261-A06B0E39D436}">
      <dgm:prSet/>
      <dgm:spPr/>
      <dgm:t>
        <a:bodyPr/>
        <a:lstStyle/>
        <a:p>
          <a:endParaRPr lang="en-ZA"/>
        </a:p>
      </dgm:t>
    </dgm:pt>
    <dgm:pt modelId="{1C1202FF-5FA2-4C6C-93B0-8F91DBF09DC7}">
      <dgm:prSet phldrT="[Text]"/>
      <dgm:spPr/>
      <dgm:t>
        <a:bodyPr/>
        <a:lstStyle/>
        <a:p>
          <a:r>
            <a:rPr lang="en-ZA" dirty="0" smtClean="0"/>
            <a:t>WWMM</a:t>
          </a:r>
          <a:endParaRPr lang="en-ZA" dirty="0"/>
        </a:p>
      </dgm:t>
    </dgm:pt>
    <dgm:pt modelId="{DE9B1025-2A7C-4CF1-B0F3-BDDC6D59FD7E}" type="parTrans" cxnId="{8EB1998E-5865-4D9B-B55A-9B9A93ACF794}">
      <dgm:prSet/>
      <dgm:spPr/>
      <dgm:t>
        <a:bodyPr/>
        <a:lstStyle/>
        <a:p>
          <a:endParaRPr lang="en-ZA"/>
        </a:p>
      </dgm:t>
    </dgm:pt>
    <dgm:pt modelId="{3A50A194-F261-423F-9EC2-08D557EDA259}" type="sibTrans" cxnId="{8EB1998E-5865-4D9B-B55A-9B9A93ACF794}">
      <dgm:prSet/>
      <dgm:spPr/>
      <dgm:t>
        <a:bodyPr/>
        <a:lstStyle/>
        <a:p>
          <a:endParaRPr lang="en-ZA"/>
        </a:p>
      </dgm:t>
    </dgm:pt>
    <dgm:pt modelId="{47186660-59E2-4C5B-B82E-EFE9EA48022F}">
      <dgm:prSet phldrT="[Text]"/>
      <dgm:spPr/>
      <dgm:t>
        <a:bodyPr/>
        <a:lstStyle/>
        <a:p>
          <a:r>
            <a:rPr lang="en-ZA" dirty="0" smtClean="0"/>
            <a:t>WMMW</a:t>
          </a:r>
          <a:endParaRPr lang="en-ZA" dirty="0"/>
        </a:p>
      </dgm:t>
    </dgm:pt>
    <dgm:pt modelId="{E147FAB9-C2FC-42D9-808E-1C37A6777D9B}" type="sibTrans" cxnId="{6D569A4D-73DF-4FE8-8104-367E2458E0B8}">
      <dgm:prSet/>
      <dgm:spPr/>
      <dgm:t>
        <a:bodyPr/>
        <a:lstStyle/>
        <a:p>
          <a:endParaRPr lang="en-ZA"/>
        </a:p>
      </dgm:t>
    </dgm:pt>
    <dgm:pt modelId="{574FD89A-828A-4711-A334-CB799CFCCBD8}" type="parTrans" cxnId="{6D569A4D-73DF-4FE8-8104-367E2458E0B8}">
      <dgm:prSet/>
      <dgm:spPr/>
      <dgm:t>
        <a:bodyPr/>
        <a:lstStyle/>
        <a:p>
          <a:endParaRPr lang="en-ZA"/>
        </a:p>
      </dgm:t>
    </dgm:pt>
    <dgm:pt modelId="{1C8A890F-E410-47D7-A2EB-01D98192BD84}" type="pres">
      <dgm:prSet presAssocID="{A72BA0FD-53FF-40A0-8DF8-978CCE4B33F0}" presName="Name0" presStyleCnt="0">
        <dgm:presLayoutVars>
          <dgm:chMax val="1"/>
          <dgm:chPref val="1"/>
          <dgm:dir/>
          <dgm:animOne val="branch"/>
          <dgm:animLvl val="lvl"/>
        </dgm:presLayoutVars>
      </dgm:prSet>
      <dgm:spPr/>
      <dgm:t>
        <a:bodyPr/>
        <a:lstStyle/>
        <a:p>
          <a:endParaRPr lang="en-GB"/>
        </a:p>
      </dgm:t>
    </dgm:pt>
    <dgm:pt modelId="{2A5448C0-6510-4E3C-860E-56A49CC49170}" type="pres">
      <dgm:prSet presAssocID="{A45B8D54-F437-4240-A5C3-B8166352BFF5}" presName="Parent" presStyleLbl="node0" presStyleIdx="0" presStyleCnt="1">
        <dgm:presLayoutVars>
          <dgm:chMax val="6"/>
          <dgm:chPref val="6"/>
        </dgm:presLayoutVars>
      </dgm:prSet>
      <dgm:spPr/>
      <dgm:t>
        <a:bodyPr/>
        <a:lstStyle/>
        <a:p>
          <a:endParaRPr lang="en-GB"/>
        </a:p>
      </dgm:t>
    </dgm:pt>
    <dgm:pt modelId="{9244792A-5637-4A9E-A78D-DD5C71303C54}" type="pres">
      <dgm:prSet presAssocID="{673327CA-639D-4153-A3E8-373FDA48BEAE}" presName="Accent1" presStyleCnt="0"/>
      <dgm:spPr/>
    </dgm:pt>
    <dgm:pt modelId="{3DE30BB1-33EA-479B-A44A-90238BF15491}" type="pres">
      <dgm:prSet presAssocID="{673327CA-639D-4153-A3E8-373FDA48BEAE}" presName="Accent" presStyleLbl="bgShp" presStyleIdx="0" presStyleCnt="6"/>
      <dgm:spPr/>
    </dgm:pt>
    <dgm:pt modelId="{E0BD9D98-625A-43AB-A949-0670C0FD7901}" type="pres">
      <dgm:prSet presAssocID="{673327CA-639D-4153-A3E8-373FDA48BEAE}" presName="Child1" presStyleLbl="node1" presStyleIdx="0" presStyleCnt="6">
        <dgm:presLayoutVars>
          <dgm:chMax val="0"/>
          <dgm:chPref val="0"/>
          <dgm:bulletEnabled val="1"/>
        </dgm:presLayoutVars>
      </dgm:prSet>
      <dgm:spPr/>
      <dgm:t>
        <a:bodyPr/>
        <a:lstStyle/>
        <a:p>
          <a:endParaRPr lang="en-GB"/>
        </a:p>
      </dgm:t>
    </dgm:pt>
    <dgm:pt modelId="{848E805F-66ED-49F1-A117-3FBAA4A70FFF}" type="pres">
      <dgm:prSet presAssocID="{6CB9F0C8-55E9-468A-88B3-23B31F4B3CA1}" presName="Accent2" presStyleCnt="0"/>
      <dgm:spPr/>
    </dgm:pt>
    <dgm:pt modelId="{46C98F13-752D-4377-AD4A-4647920F8F1D}" type="pres">
      <dgm:prSet presAssocID="{6CB9F0C8-55E9-468A-88B3-23B31F4B3CA1}" presName="Accent" presStyleLbl="bgShp" presStyleIdx="1" presStyleCnt="6"/>
      <dgm:spPr/>
    </dgm:pt>
    <dgm:pt modelId="{E7F486F4-440F-46BA-8D2F-8889F61518A7}" type="pres">
      <dgm:prSet presAssocID="{6CB9F0C8-55E9-468A-88B3-23B31F4B3CA1}" presName="Child2" presStyleLbl="node1" presStyleIdx="1" presStyleCnt="6">
        <dgm:presLayoutVars>
          <dgm:chMax val="0"/>
          <dgm:chPref val="0"/>
          <dgm:bulletEnabled val="1"/>
        </dgm:presLayoutVars>
      </dgm:prSet>
      <dgm:spPr/>
      <dgm:t>
        <a:bodyPr/>
        <a:lstStyle/>
        <a:p>
          <a:endParaRPr lang="en-GB"/>
        </a:p>
      </dgm:t>
    </dgm:pt>
    <dgm:pt modelId="{CA74E46A-9A45-43D2-9448-34E13576C8CC}" type="pres">
      <dgm:prSet presAssocID="{F64ED046-BFB2-4669-A6D4-AD3E8D80F7AA}" presName="Accent3" presStyleCnt="0"/>
      <dgm:spPr/>
    </dgm:pt>
    <dgm:pt modelId="{88492158-CDA9-484A-8D95-51525DD6DF76}" type="pres">
      <dgm:prSet presAssocID="{F64ED046-BFB2-4669-A6D4-AD3E8D80F7AA}" presName="Accent" presStyleLbl="bgShp" presStyleIdx="2" presStyleCnt="6"/>
      <dgm:spPr/>
    </dgm:pt>
    <dgm:pt modelId="{D15C241C-8290-43CE-A38E-4798C604DB77}" type="pres">
      <dgm:prSet presAssocID="{F64ED046-BFB2-4669-A6D4-AD3E8D80F7AA}" presName="Child3" presStyleLbl="node1" presStyleIdx="2" presStyleCnt="6">
        <dgm:presLayoutVars>
          <dgm:chMax val="0"/>
          <dgm:chPref val="0"/>
          <dgm:bulletEnabled val="1"/>
        </dgm:presLayoutVars>
      </dgm:prSet>
      <dgm:spPr/>
      <dgm:t>
        <a:bodyPr/>
        <a:lstStyle/>
        <a:p>
          <a:endParaRPr lang="en-GB"/>
        </a:p>
      </dgm:t>
    </dgm:pt>
    <dgm:pt modelId="{60C7CF84-1F41-4BF5-A84D-BB1D9F4DDBA9}" type="pres">
      <dgm:prSet presAssocID="{A3128861-487A-42AD-8517-91DEF428253E}" presName="Accent4" presStyleCnt="0"/>
      <dgm:spPr/>
    </dgm:pt>
    <dgm:pt modelId="{B599BD29-0B80-469B-BCDD-C6F43335E19A}" type="pres">
      <dgm:prSet presAssocID="{A3128861-487A-42AD-8517-91DEF428253E}" presName="Accent" presStyleLbl="bgShp" presStyleIdx="3" presStyleCnt="6"/>
      <dgm:spPr/>
    </dgm:pt>
    <dgm:pt modelId="{8BE550DF-BE12-4B48-AFF1-73BE91FDFA84}" type="pres">
      <dgm:prSet presAssocID="{A3128861-487A-42AD-8517-91DEF428253E}" presName="Child4" presStyleLbl="node1" presStyleIdx="3" presStyleCnt="6">
        <dgm:presLayoutVars>
          <dgm:chMax val="0"/>
          <dgm:chPref val="0"/>
          <dgm:bulletEnabled val="1"/>
        </dgm:presLayoutVars>
      </dgm:prSet>
      <dgm:spPr/>
      <dgm:t>
        <a:bodyPr/>
        <a:lstStyle/>
        <a:p>
          <a:endParaRPr lang="en-GB"/>
        </a:p>
      </dgm:t>
    </dgm:pt>
    <dgm:pt modelId="{CD096012-0DF4-4FCB-8C40-F47AA9502930}" type="pres">
      <dgm:prSet presAssocID="{47186660-59E2-4C5B-B82E-EFE9EA48022F}" presName="Accent5" presStyleCnt="0"/>
      <dgm:spPr/>
    </dgm:pt>
    <dgm:pt modelId="{B17E9475-44CB-4901-ACD5-C33EF9702A8F}" type="pres">
      <dgm:prSet presAssocID="{47186660-59E2-4C5B-B82E-EFE9EA48022F}" presName="Accent" presStyleLbl="bgShp" presStyleIdx="4" presStyleCnt="6"/>
      <dgm:spPr/>
    </dgm:pt>
    <dgm:pt modelId="{CB0A3C8B-7681-433E-A2B7-9830DB3ED079}" type="pres">
      <dgm:prSet presAssocID="{47186660-59E2-4C5B-B82E-EFE9EA48022F}" presName="Child5" presStyleLbl="node1" presStyleIdx="4" presStyleCnt="6">
        <dgm:presLayoutVars>
          <dgm:chMax val="0"/>
          <dgm:chPref val="0"/>
          <dgm:bulletEnabled val="1"/>
        </dgm:presLayoutVars>
      </dgm:prSet>
      <dgm:spPr/>
      <dgm:t>
        <a:bodyPr/>
        <a:lstStyle/>
        <a:p>
          <a:endParaRPr lang="en-GB"/>
        </a:p>
      </dgm:t>
    </dgm:pt>
    <dgm:pt modelId="{594139C5-0FFE-44E6-8D91-AE4DBD863B2D}" type="pres">
      <dgm:prSet presAssocID="{1C1202FF-5FA2-4C6C-93B0-8F91DBF09DC7}" presName="Accent6" presStyleCnt="0"/>
      <dgm:spPr/>
    </dgm:pt>
    <dgm:pt modelId="{A68AA7FB-C068-4C47-A79A-91A7C0F94D40}" type="pres">
      <dgm:prSet presAssocID="{1C1202FF-5FA2-4C6C-93B0-8F91DBF09DC7}" presName="Accent" presStyleLbl="bgShp" presStyleIdx="5" presStyleCnt="6"/>
      <dgm:spPr/>
    </dgm:pt>
    <dgm:pt modelId="{A1DCC6CC-52D8-4F4A-A078-996AE9CF13DF}" type="pres">
      <dgm:prSet presAssocID="{1C1202FF-5FA2-4C6C-93B0-8F91DBF09DC7}" presName="Child6" presStyleLbl="node1" presStyleIdx="5" presStyleCnt="6">
        <dgm:presLayoutVars>
          <dgm:chMax val="0"/>
          <dgm:chPref val="0"/>
          <dgm:bulletEnabled val="1"/>
        </dgm:presLayoutVars>
      </dgm:prSet>
      <dgm:spPr/>
      <dgm:t>
        <a:bodyPr/>
        <a:lstStyle/>
        <a:p>
          <a:endParaRPr lang="en-GB"/>
        </a:p>
      </dgm:t>
    </dgm:pt>
  </dgm:ptLst>
  <dgm:cxnLst>
    <dgm:cxn modelId="{219C8F93-20EF-4CA6-99A9-9DD9CC37C7BD}" srcId="{A45B8D54-F437-4240-A5C3-B8166352BFF5}" destId="{F64ED046-BFB2-4669-A6D4-AD3E8D80F7AA}" srcOrd="2" destOrd="0" parTransId="{AD1B5058-29F8-4965-8787-FD5B2578B47D}" sibTransId="{C9091AE4-EA13-40BF-9D2A-35311D4B03E6}"/>
    <dgm:cxn modelId="{62D2921E-9126-45D0-A007-353D601EF21E}" srcId="{A45B8D54-F437-4240-A5C3-B8166352BFF5}" destId="{6CB9F0C8-55E9-468A-88B3-23B31F4B3CA1}" srcOrd="1" destOrd="0" parTransId="{99FEB3FA-93DB-4E22-8BD7-8E17B563B3E5}" sibTransId="{EA46B85E-A7E9-4ABF-9789-58382AE29BD9}"/>
    <dgm:cxn modelId="{8EB1998E-5865-4D9B-B55A-9B9A93ACF794}" srcId="{A45B8D54-F437-4240-A5C3-B8166352BFF5}" destId="{1C1202FF-5FA2-4C6C-93B0-8F91DBF09DC7}" srcOrd="5" destOrd="0" parTransId="{DE9B1025-2A7C-4CF1-B0F3-BDDC6D59FD7E}" sibTransId="{3A50A194-F261-423F-9EC2-08D557EDA259}"/>
    <dgm:cxn modelId="{14E5057C-1FF3-4ED6-9D89-E603D9AD21D7}" srcId="{A45B8D54-F437-4240-A5C3-B8166352BFF5}" destId="{673327CA-639D-4153-A3E8-373FDA48BEAE}" srcOrd="0" destOrd="0" parTransId="{33320473-52F7-4CDA-B5B8-EDF22642E0E6}" sibTransId="{4A7172AC-2624-43C0-8357-F7F7CC0E06A7}"/>
    <dgm:cxn modelId="{6D569A4D-73DF-4FE8-8104-367E2458E0B8}" srcId="{A45B8D54-F437-4240-A5C3-B8166352BFF5}" destId="{47186660-59E2-4C5B-B82E-EFE9EA48022F}" srcOrd="4" destOrd="0" parTransId="{574FD89A-828A-4711-A334-CB799CFCCBD8}" sibTransId="{E147FAB9-C2FC-42D9-808E-1C37A6777D9B}"/>
    <dgm:cxn modelId="{541F4415-05A7-454E-A540-A8A32448B077}" type="presOf" srcId="{F64ED046-BFB2-4669-A6D4-AD3E8D80F7AA}" destId="{D15C241C-8290-43CE-A38E-4798C604DB77}" srcOrd="0" destOrd="0" presId="urn:microsoft.com/office/officeart/2011/layout/HexagonRadial"/>
    <dgm:cxn modelId="{B3963C21-3D63-414B-BD1F-30F81FB4D74D}" type="presOf" srcId="{A45B8D54-F437-4240-A5C3-B8166352BFF5}" destId="{2A5448C0-6510-4E3C-860E-56A49CC49170}" srcOrd="0" destOrd="0" presId="urn:microsoft.com/office/officeart/2011/layout/HexagonRadial"/>
    <dgm:cxn modelId="{54B93A79-F53E-4067-AD0F-E5D794BF0341}" type="presOf" srcId="{673327CA-639D-4153-A3E8-373FDA48BEAE}" destId="{E0BD9D98-625A-43AB-A949-0670C0FD7901}" srcOrd="0" destOrd="0" presId="urn:microsoft.com/office/officeart/2011/layout/HexagonRadial"/>
    <dgm:cxn modelId="{B63C1AB4-8853-4EFE-BFD2-8477F97BDE1F}" type="presOf" srcId="{A72BA0FD-53FF-40A0-8DF8-978CCE4B33F0}" destId="{1C8A890F-E410-47D7-A2EB-01D98192BD84}" srcOrd="0" destOrd="0" presId="urn:microsoft.com/office/officeart/2011/layout/HexagonRadial"/>
    <dgm:cxn modelId="{7E347527-C21F-4AD1-9A73-C1BA8049E272}" type="presOf" srcId="{6CB9F0C8-55E9-468A-88B3-23B31F4B3CA1}" destId="{E7F486F4-440F-46BA-8D2F-8889F61518A7}" srcOrd="0" destOrd="0" presId="urn:microsoft.com/office/officeart/2011/layout/HexagonRadial"/>
    <dgm:cxn modelId="{9D0D2A50-C0D7-4865-A30B-D2B5B18A5110}" srcId="{A72BA0FD-53FF-40A0-8DF8-978CCE4B33F0}" destId="{A45B8D54-F437-4240-A5C3-B8166352BFF5}" srcOrd="0" destOrd="0" parTransId="{9B33052F-B09E-4A36-88D9-BDFF9608E9ED}" sibTransId="{083E1E25-1480-4FDD-8FE8-F458BEDDF3C7}"/>
    <dgm:cxn modelId="{ED56300A-B41D-44DD-BE46-2CCE2ABF0906}" type="presOf" srcId="{1C1202FF-5FA2-4C6C-93B0-8F91DBF09DC7}" destId="{A1DCC6CC-52D8-4F4A-A078-996AE9CF13DF}" srcOrd="0" destOrd="0" presId="urn:microsoft.com/office/officeart/2011/layout/HexagonRadial"/>
    <dgm:cxn modelId="{089AB618-7FE3-4699-A5EF-EAB43B12AB50}" type="presOf" srcId="{A3128861-487A-42AD-8517-91DEF428253E}" destId="{8BE550DF-BE12-4B48-AFF1-73BE91FDFA84}" srcOrd="0" destOrd="0" presId="urn:microsoft.com/office/officeart/2011/layout/HexagonRadial"/>
    <dgm:cxn modelId="{12BC5954-6372-4685-8261-A06B0E39D436}" srcId="{A45B8D54-F437-4240-A5C3-B8166352BFF5}" destId="{A3128861-487A-42AD-8517-91DEF428253E}" srcOrd="3" destOrd="0" parTransId="{869AFD84-C68C-4609-A921-60718C0619E2}" sibTransId="{B9BCD349-F9E4-4E83-81C2-337971E5DE05}"/>
    <dgm:cxn modelId="{E3AAD436-48C2-49AC-8F76-10A928FF50E3}" type="presOf" srcId="{47186660-59E2-4C5B-B82E-EFE9EA48022F}" destId="{CB0A3C8B-7681-433E-A2B7-9830DB3ED079}" srcOrd="0" destOrd="0" presId="urn:microsoft.com/office/officeart/2011/layout/HexagonRadial"/>
    <dgm:cxn modelId="{6C961525-C1BD-4E7B-AD29-415C683AAAE4}" type="presParOf" srcId="{1C8A890F-E410-47D7-A2EB-01D98192BD84}" destId="{2A5448C0-6510-4E3C-860E-56A49CC49170}" srcOrd="0" destOrd="0" presId="urn:microsoft.com/office/officeart/2011/layout/HexagonRadial"/>
    <dgm:cxn modelId="{24F2BA5C-6BEC-4A38-AA0D-71030A40C607}" type="presParOf" srcId="{1C8A890F-E410-47D7-A2EB-01D98192BD84}" destId="{9244792A-5637-4A9E-A78D-DD5C71303C54}" srcOrd="1" destOrd="0" presId="urn:microsoft.com/office/officeart/2011/layout/HexagonRadial"/>
    <dgm:cxn modelId="{A622BC3E-DD3F-4E0A-BBAE-1D071029AD8A}" type="presParOf" srcId="{9244792A-5637-4A9E-A78D-DD5C71303C54}" destId="{3DE30BB1-33EA-479B-A44A-90238BF15491}" srcOrd="0" destOrd="0" presId="urn:microsoft.com/office/officeart/2011/layout/HexagonRadial"/>
    <dgm:cxn modelId="{A3F6FA8B-59AA-4892-BA1A-C3AF5EAA353A}" type="presParOf" srcId="{1C8A890F-E410-47D7-A2EB-01D98192BD84}" destId="{E0BD9D98-625A-43AB-A949-0670C0FD7901}" srcOrd="2" destOrd="0" presId="urn:microsoft.com/office/officeart/2011/layout/HexagonRadial"/>
    <dgm:cxn modelId="{7DDA7529-5533-4126-AD27-AAA2BCA672A8}" type="presParOf" srcId="{1C8A890F-E410-47D7-A2EB-01D98192BD84}" destId="{848E805F-66ED-49F1-A117-3FBAA4A70FFF}" srcOrd="3" destOrd="0" presId="urn:microsoft.com/office/officeart/2011/layout/HexagonRadial"/>
    <dgm:cxn modelId="{D5978A88-63C8-44CB-A781-60C4301C4323}" type="presParOf" srcId="{848E805F-66ED-49F1-A117-3FBAA4A70FFF}" destId="{46C98F13-752D-4377-AD4A-4647920F8F1D}" srcOrd="0" destOrd="0" presId="urn:microsoft.com/office/officeart/2011/layout/HexagonRadial"/>
    <dgm:cxn modelId="{0BAEC433-2793-4B43-9810-0D86CCB931AD}" type="presParOf" srcId="{1C8A890F-E410-47D7-A2EB-01D98192BD84}" destId="{E7F486F4-440F-46BA-8D2F-8889F61518A7}" srcOrd="4" destOrd="0" presId="urn:microsoft.com/office/officeart/2011/layout/HexagonRadial"/>
    <dgm:cxn modelId="{1873D8DF-4E68-4185-8F8C-ED3B97796F11}" type="presParOf" srcId="{1C8A890F-E410-47D7-A2EB-01D98192BD84}" destId="{CA74E46A-9A45-43D2-9448-34E13576C8CC}" srcOrd="5" destOrd="0" presId="urn:microsoft.com/office/officeart/2011/layout/HexagonRadial"/>
    <dgm:cxn modelId="{C506DA30-A473-4005-BE1F-DC227940FFAF}" type="presParOf" srcId="{CA74E46A-9A45-43D2-9448-34E13576C8CC}" destId="{88492158-CDA9-484A-8D95-51525DD6DF76}" srcOrd="0" destOrd="0" presId="urn:microsoft.com/office/officeart/2011/layout/HexagonRadial"/>
    <dgm:cxn modelId="{8E4091C3-406A-4ADF-9A8E-C5F47664A727}" type="presParOf" srcId="{1C8A890F-E410-47D7-A2EB-01D98192BD84}" destId="{D15C241C-8290-43CE-A38E-4798C604DB77}" srcOrd="6" destOrd="0" presId="urn:microsoft.com/office/officeart/2011/layout/HexagonRadial"/>
    <dgm:cxn modelId="{2BC77ABA-9B12-4691-8703-2B30A6A97FD0}" type="presParOf" srcId="{1C8A890F-E410-47D7-A2EB-01D98192BD84}" destId="{60C7CF84-1F41-4BF5-A84D-BB1D9F4DDBA9}" srcOrd="7" destOrd="0" presId="urn:microsoft.com/office/officeart/2011/layout/HexagonRadial"/>
    <dgm:cxn modelId="{B9A5A0EC-F315-4109-9BA2-B1D19446AE82}" type="presParOf" srcId="{60C7CF84-1F41-4BF5-A84D-BB1D9F4DDBA9}" destId="{B599BD29-0B80-469B-BCDD-C6F43335E19A}" srcOrd="0" destOrd="0" presId="urn:microsoft.com/office/officeart/2011/layout/HexagonRadial"/>
    <dgm:cxn modelId="{CABCFB38-BEE9-46DA-BE70-B830B3BFEA45}" type="presParOf" srcId="{1C8A890F-E410-47D7-A2EB-01D98192BD84}" destId="{8BE550DF-BE12-4B48-AFF1-73BE91FDFA84}" srcOrd="8" destOrd="0" presId="urn:microsoft.com/office/officeart/2011/layout/HexagonRadial"/>
    <dgm:cxn modelId="{224396FB-9B4D-4C22-95DB-AD838C2C2351}" type="presParOf" srcId="{1C8A890F-E410-47D7-A2EB-01D98192BD84}" destId="{CD096012-0DF4-4FCB-8C40-F47AA9502930}" srcOrd="9" destOrd="0" presId="urn:microsoft.com/office/officeart/2011/layout/HexagonRadial"/>
    <dgm:cxn modelId="{476C929D-0E46-42A5-A147-D57EE9D52FE4}" type="presParOf" srcId="{CD096012-0DF4-4FCB-8C40-F47AA9502930}" destId="{B17E9475-44CB-4901-ACD5-C33EF9702A8F}" srcOrd="0" destOrd="0" presId="urn:microsoft.com/office/officeart/2011/layout/HexagonRadial"/>
    <dgm:cxn modelId="{B86F6A0D-924D-4F98-915C-2472334FACA1}" type="presParOf" srcId="{1C8A890F-E410-47D7-A2EB-01D98192BD84}" destId="{CB0A3C8B-7681-433E-A2B7-9830DB3ED079}" srcOrd="10" destOrd="0" presId="urn:microsoft.com/office/officeart/2011/layout/HexagonRadial"/>
    <dgm:cxn modelId="{B3A707A4-9F1C-4D98-B2C6-2416F1AFF9EE}" type="presParOf" srcId="{1C8A890F-E410-47D7-A2EB-01D98192BD84}" destId="{594139C5-0FFE-44E6-8D91-AE4DBD863B2D}" srcOrd="11" destOrd="0" presId="urn:microsoft.com/office/officeart/2011/layout/HexagonRadial"/>
    <dgm:cxn modelId="{CEE4C4BF-BB2C-400C-9D83-285BCDCA5717}" type="presParOf" srcId="{594139C5-0FFE-44E6-8D91-AE4DBD863B2D}" destId="{A68AA7FB-C068-4C47-A79A-91A7C0F94D40}" srcOrd="0" destOrd="0" presId="urn:microsoft.com/office/officeart/2011/layout/HexagonRadial"/>
    <dgm:cxn modelId="{C0C1949C-7D34-40D1-BC7E-1325D6566DFC}" type="presParOf" srcId="{1C8A890F-E410-47D7-A2EB-01D98192BD84}" destId="{A1DCC6CC-52D8-4F4A-A078-996AE9CF13DF}" srcOrd="12" destOrd="0" presId="urn:microsoft.com/office/officeart/2011/layout/HexagonRadial"/>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72BA0FD-53FF-40A0-8DF8-978CCE4B33F0}" type="doc">
      <dgm:prSet loTypeId="urn:microsoft.com/office/officeart/2011/layout/HexagonRadial" loCatId="cycle" qsTypeId="urn:microsoft.com/office/officeart/2005/8/quickstyle/simple1" qsCatId="simple" csTypeId="urn:microsoft.com/office/officeart/2005/8/colors/accent1_2" csCatId="accent1" phldr="1"/>
      <dgm:spPr/>
      <dgm:t>
        <a:bodyPr/>
        <a:lstStyle/>
        <a:p>
          <a:endParaRPr lang="en-ZA"/>
        </a:p>
      </dgm:t>
    </dgm:pt>
    <dgm:pt modelId="{A45B8D54-F437-4240-A5C3-B8166352BFF5}">
      <dgm:prSet phldrT="[Text]"/>
      <dgm:spPr/>
      <dgm:t>
        <a:bodyPr/>
        <a:lstStyle/>
        <a:p>
          <a:r>
            <a:rPr lang="en-ZA" dirty="0"/>
            <a:t>00</a:t>
          </a:r>
          <a:r>
            <a:rPr lang="en-ZA" dirty="0">
              <a:solidFill>
                <a:srgbClr val="FF0000"/>
              </a:solidFill>
            </a:rPr>
            <a:t>00</a:t>
          </a:r>
          <a:r>
            <a:rPr lang="en-ZA" dirty="0"/>
            <a:t>0</a:t>
          </a:r>
        </a:p>
      </dgm:t>
    </dgm:pt>
    <dgm:pt modelId="{9B33052F-B09E-4A36-88D9-BDFF9608E9ED}" type="parTrans" cxnId="{9D0D2A50-C0D7-4865-A30B-D2B5B18A5110}">
      <dgm:prSet/>
      <dgm:spPr/>
      <dgm:t>
        <a:bodyPr/>
        <a:lstStyle/>
        <a:p>
          <a:endParaRPr lang="en-ZA"/>
        </a:p>
      </dgm:t>
    </dgm:pt>
    <dgm:pt modelId="{083E1E25-1480-4FDD-8FE8-F458BEDDF3C7}" type="sibTrans" cxnId="{9D0D2A50-C0D7-4865-A30B-D2B5B18A5110}">
      <dgm:prSet/>
      <dgm:spPr/>
      <dgm:t>
        <a:bodyPr/>
        <a:lstStyle/>
        <a:p>
          <a:endParaRPr lang="en-ZA"/>
        </a:p>
      </dgm:t>
    </dgm:pt>
    <dgm:pt modelId="{673327CA-639D-4153-A3E8-373FDA48BEAE}">
      <dgm:prSet phldrT="[Text]"/>
      <dgm:spPr/>
      <dgm:t>
        <a:bodyPr/>
        <a:lstStyle/>
        <a:p>
          <a:r>
            <a:rPr lang="en-ZA" dirty="0"/>
            <a:t>0</a:t>
          </a:r>
          <a:r>
            <a:rPr lang="en-ZA" dirty="0">
              <a:solidFill>
                <a:srgbClr val="FF0000"/>
              </a:solidFill>
            </a:rPr>
            <a:t>0</a:t>
          </a:r>
          <a:r>
            <a:rPr lang="en-ZA" dirty="0"/>
            <a:t>0</a:t>
          </a:r>
        </a:p>
      </dgm:t>
    </dgm:pt>
    <dgm:pt modelId="{33320473-52F7-4CDA-B5B8-EDF22642E0E6}" type="parTrans" cxnId="{14E5057C-1FF3-4ED6-9D89-E603D9AD21D7}">
      <dgm:prSet/>
      <dgm:spPr/>
      <dgm:t>
        <a:bodyPr/>
        <a:lstStyle/>
        <a:p>
          <a:endParaRPr lang="en-ZA"/>
        </a:p>
      </dgm:t>
    </dgm:pt>
    <dgm:pt modelId="{4A7172AC-2624-43C0-8357-F7F7CC0E06A7}" type="sibTrans" cxnId="{14E5057C-1FF3-4ED6-9D89-E603D9AD21D7}">
      <dgm:prSet/>
      <dgm:spPr/>
      <dgm:t>
        <a:bodyPr/>
        <a:lstStyle/>
        <a:p>
          <a:endParaRPr lang="en-ZA"/>
        </a:p>
      </dgm:t>
    </dgm:pt>
    <dgm:pt modelId="{6CB9F0C8-55E9-468A-88B3-23B31F4B3CA1}">
      <dgm:prSet phldrT="[Text]"/>
      <dgm:spPr/>
      <dgm:t>
        <a:bodyPr/>
        <a:lstStyle/>
        <a:p>
          <a:r>
            <a:rPr lang="en-ZA" dirty="0">
              <a:solidFill>
                <a:srgbClr val="FF0000"/>
              </a:solidFill>
            </a:rPr>
            <a:t>00</a:t>
          </a:r>
        </a:p>
      </dgm:t>
    </dgm:pt>
    <dgm:pt modelId="{99FEB3FA-93DB-4E22-8BD7-8E17B563B3E5}" type="parTrans" cxnId="{62D2921E-9126-45D0-A007-353D601EF21E}">
      <dgm:prSet/>
      <dgm:spPr/>
      <dgm:t>
        <a:bodyPr/>
        <a:lstStyle/>
        <a:p>
          <a:endParaRPr lang="en-ZA"/>
        </a:p>
      </dgm:t>
    </dgm:pt>
    <dgm:pt modelId="{EA46B85E-A7E9-4ABF-9789-58382AE29BD9}" type="sibTrans" cxnId="{62D2921E-9126-45D0-A007-353D601EF21E}">
      <dgm:prSet/>
      <dgm:spPr/>
      <dgm:t>
        <a:bodyPr/>
        <a:lstStyle/>
        <a:p>
          <a:endParaRPr lang="en-ZA"/>
        </a:p>
      </dgm:t>
    </dgm:pt>
    <dgm:pt modelId="{F64ED046-BFB2-4669-A6D4-AD3E8D80F7AA}">
      <dgm:prSet phldrT="[Text]"/>
      <dgm:spPr/>
      <dgm:t>
        <a:bodyPr/>
        <a:lstStyle/>
        <a:p>
          <a:r>
            <a:rPr lang="en-ZA" dirty="0"/>
            <a:t>0</a:t>
          </a:r>
          <a:r>
            <a:rPr lang="en-ZA" dirty="0">
              <a:solidFill>
                <a:srgbClr val="FF0000"/>
              </a:solidFill>
            </a:rPr>
            <a:t>00</a:t>
          </a:r>
          <a:r>
            <a:rPr lang="en-ZA" dirty="0"/>
            <a:t>0</a:t>
          </a:r>
        </a:p>
      </dgm:t>
    </dgm:pt>
    <dgm:pt modelId="{AD1B5058-29F8-4965-8787-FD5B2578B47D}" type="parTrans" cxnId="{219C8F93-20EF-4CA6-99A9-9DD9CC37C7BD}">
      <dgm:prSet/>
      <dgm:spPr/>
      <dgm:t>
        <a:bodyPr/>
        <a:lstStyle/>
        <a:p>
          <a:endParaRPr lang="en-ZA"/>
        </a:p>
      </dgm:t>
    </dgm:pt>
    <dgm:pt modelId="{C9091AE4-EA13-40BF-9D2A-35311D4B03E6}" type="sibTrans" cxnId="{219C8F93-20EF-4CA6-99A9-9DD9CC37C7BD}">
      <dgm:prSet/>
      <dgm:spPr/>
      <dgm:t>
        <a:bodyPr/>
        <a:lstStyle/>
        <a:p>
          <a:endParaRPr lang="en-ZA"/>
        </a:p>
      </dgm:t>
    </dgm:pt>
    <dgm:pt modelId="{A3128861-487A-42AD-8517-91DEF428253E}">
      <dgm:prSet phldrT="[Text]"/>
      <dgm:spPr/>
      <dgm:t>
        <a:bodyPr/>
        <a:lstStyle/>
        <a:p>
          <a:r>
            <a:rPr lang="en-ZA" dirty="0"/>
            <a:t>0</a:t>
          </a:r>
          <a:r>
            <a:rPr lang="en-ZA" dirty="0">
              <a:solidFill>
                <a:srgbClr val="FF0000"/>
              </a:solidFill>
            </a:rPr>
            <a:t>00</a:t>
          </a:r>
          <a:r>
            <a:rPr lang="en-ZA" dirty="0"/>
            <a:t>00</a:t>
          </a:r>
        </a:p>
      </dgm:t>
    </dgm:pt>
    <dgm:pt modelId="{869AFD84-C68C-4609-A921-60718C0619E2}" type="parTrans" cxnId="{12BC5954-6372-4685-8261-A06B0E39D436}">
      <dgm:prSet/>
      <dgm:spPr/>
      <dgm:t>
        <a:bodyPr/>
        <a:lstStyle/>
        <a:p>
          <a:endParaRPr lang="en-ZA"/>
        </a:p>
      </dgm:t>
    </dgm:pt>
    <dgm:pt modelId="{B9BCD349-F9E4-4E83-81C2-337971E5DE05}" type="sibTrans" cxnId="{12BC5954-6372-4685-8261-A06B0E39D436}">
      <dgm:prSet/>
      <dgm:spPr/>
      <dgm:t>
        <a:bodyPr/>
        <a:lstStyle/>
        <a:p>
          <a:endParaRPr lang="en-ZA"/>
        </a:p>
      </dgm:t>
    </dgm:pt>
    <dgm:pt modelId="{47186660-59E2-4C5B-B82E-EFE9EA48022F}">
      <dgm:prSet phldrT="[Text]"/>
      <dgm:spPr/>
      <dgm:t>
        <a:bodyPr/>
        <a:lstStyle/>
        <a:p>
          <a:r>
            <a:rPr lang="en-ZA" dirty="0"/>
            <a:t>0</a:t>
          </a:r>
          <a:r>
            <a:rPr lang="en-ZA" dirty="0">
              <a:solidFill>
                <a:srgbClr val="FF0000"/>
              </a:solidFill>
            </a:rPr>
            <a:t>00</a:t>
          </a:r>
          <a:r>
            <a:rPr lang="en-ZA" dirty="0"/>
            <a:t>0</a:t>
          </a:r>
        </a:p>
      </dgm:t>
    </dgm:pt>
    <dgm:pt modelId="{574FD89A-828A-4711-A334-CB799CFCCBD8}" type="parTrans" cxnId="{6D569A4D-73DF-4FE8-8104-367E2458E0B8}">
      <dgm:prSet/>
      <dgm:spPr/>
      <dgm:t>
        <a:bodyPr/>
        <a:lstStyle/>
        <a:p>
          <a:endParaRPr lang="en-ZA"/>
        </a:p>
      </dgm:t>
    </dgm:pt>
    <dgm:pt modelId="{E147FAB9-C2FC-42D9-808E-1C37A6777D9B}" type="sibTrans" cxnId="{6D569A4D-73DF-4FE8-8104-367E2458E0B8}">
      <dgm:prSet/>
      <dgm:spPr/>
      <dgm:t>
        <a:bodyPr/>
        <a:lstStyle/>
        <a:p>
          <a:endParaRPr lang="en-ZA"/>
        </a:p>
      </dgm:t>
    </dgm:pt>
    <dgm:pt modelId="{1C1202FF-5FA2-4C6C-93B0-8F91DBF09DC7}">
      <dgm:prSet phldrT="[Text]"/>
      <dgm:spPr/>
      <dgm:t>
        <a:bodyPr/>
        <a:lstStyle/>
        <a:p>
          <a:r>
            <a:rPr lang="en-ZA" dirty="0">
              <a:solidFill>
                <a:srgbClr val="FF0000"/>
              </a:solidFill>
            </a:rPr>
            <a:t>00</a:t>
          </a:r>
          <a:r>
            <a:rPr lang="en-ZA" dirty="0"/>
            <a:t>00</a:t>
          </a:r>
        </a:p>
      </dgm:t>
    </dgm:pt>
    <dgm:pt modelId="{DE9B1025-2A7C-4CF1-B0F3-BDDC6D59FD7E}" type="parTrans" cxnId="{8EB1998E-5865-4D9B-B55A-9B9A93ACF794}">
      <dgm:prSet/>
      <dgm:spPr/>
      <dgm:t>
        <a:bodyPr/>
        <a:lstStyle/>
        <a:p>
          <a:endParaRPr lang="en-ZA"/>
        </a:p>
      </dgm:t>
    </dgm:pt>
    <dgm:pt modelId="{3A50A194-F261-423F-9EC2-08D557EDA259}" type="sibTrans" cxnId="{8EB1998E-5865-4D9B-B55A-9B9A93ACF794}">
      <dgm:prSet/>
      <dgm:spPr/>
      <dgm:t>
        <a:bodyPr/>
        <a:lstStyle/>
        <a:p>
          <a:endParaRPr lang="en-ZA"/>
        </a:p>
      </dgm:t>
    </dgm:pt>
    <dgm:pt modelId="{1C8A890F-E410-47D7-A2EB-01D98192BD84}" type="pres">
      <dgm:prSet presAssocID="{A72BA0FD-53FF-40A0-8DF8-978CCE4B33F0}" presName="Name0" presStyleCnt="0">
        <dgm:presLayoutVars>
          <dgm:chMax val="1"/>
          <dgm:chPref val="1"/>
          <dgm:dir/>
          <dgm:animOne val="branch"/>
          <dgm:animLvl val="lvl"/>
        </dgm:presLayoutVars>
      </dgm:prSet>
      <dgm:spPr/>
      <dgm:t>
        <a:bodyPr/>
        <a:lstStyle/>
        <a:p>
          <a:endParaRPr lang="en-GB"/>
        </a:p>
      </dgm:t>
    </dgm:pt>
    <dgm:pt modelId="{2A5448C0-6510-4E3C-860E-56A49CC49170}" type="pres">
      <dgm:prSet presAssocID="{A45B8D54-F437-4240-A5C3-B8166352BFF5}" presName="Parent" presStyleLbl="node0" presStyleIdx="0" presStyleCnt="1">
        <dgm:presLayoutVars>
          <dgm:chMax val="6"/>
          <dgm:chPref val="6"/>
        </dgm:presLayoutVars>
      </dgm:prSet>
      <dgm:spPr/>
      <dgm:t>
        <a:bodyPr/>
        <a:lstStyle/>
        <a:p>
          <a:endParaRPr lang="en-GB"/>
        </a:p>
      </dgm:t>
    </dgm:pt>
    <dgm:pt modelId="{9244792A-5637-4A9E-A78D-DD5C71303C54}" type="pres">
      <dgm:prSet presAssocID="{673327CA-639D-4153-A3E8-373FDA48BEAE}" presName="Accent1" presStyleCnt="0"/>
      <dgm:spPr/>
    </dgm:pt>
    <dgm:pt modelId="{3DE30BB1-33EA-479B-A44A-90238BF15491}" type="pres">
      <dgm:prSet presAssocID="{673327CA-639D-4153-A3E8-373FDA48BEAE}" presName="Accent" presStyleLbl="bgShp" presStyleIdx="0" presStyleCnt="6"/>
      <dgm:spPr/>
    </dgm:pt>
    <dgm:pt modelId="{E0BD9D98-625A-43AB-A949-0670C0FD7901}" type="pres">
      <dgm:prSet presAssocID="{673327CA-639D-4153-A3E8-373FDA48BEAE}" presName="Child1" presStyleLbl="node1" presStyleIdx="0" presStyleCnt="6">
        <dgm:presLayoutVars>
          <dgm:chMax val="0"/>
          <dgm:chPref val="0"/>
          <dgm:bulletEnabled val="1"/>
        </dgm:presLayoutVars>
      </dgm:prSet>
      <dgm:spPr/>
      <dgm:t>
        <a:bodyPr/>
        <a:lstStyle/>
        <a:p>
          <a:endParaRPr lang="en-GB"/>
        </a:p>
      </dgm:t>
    </dgm:pt>
    <dgm:pt modelId="{848E805F-66ED-49F1-A117-3FBAA4A70FFF}" type="pres">
      <dgm:prSet presAssocID="{6CB9F0C8-55E9-468A-88B3-23B31F4B3CA1}" presName="Accent2" presStyleCnt="0"/>
      <dgm:spPr/>
    </dgm:pt>
    <dgm:pt modelId="{46C98F13-752D-4377-AD4A-4647920F8F1D}" type="pres">
      <dgm:prSet presAssocID="{6CB9F0C8-55E9-468A-88B3-23B31F4B3CA1}" presName="Accent" presStyleLbl="bgShp" presStyleIdx="1" presStyleCnt="6"/>
      <dgm:spPr/>
    </dgm:pt>
    <dgm:pt modelId="{E7F486F4-440F-46BA-8D2F-8889F61518A7}" type="pres">
      <dgm:prSet presAssocID="{6CB9F0C8-55E9-468A-88B3-23B31F4B3CA1}" presName="Child2" presStyleLbl="node1" presStyleIdx="1" presStyleCnt="6">
        <dgm:presLayoutVars>
          <dgm:chMax val="0"/>
          <dgm:chPref val="0"/>
          <dgm:bulletEnabled val="1"/>
        </dgm:presLayoutVars>
      </dgm:prSet>
      <dgm:spPr/>
      <dgm:t>
        <a:bodyPr/>
        <a:lstStyle/>
        <a:p>
          <a:endParaRPr lang="en-GB"/>
        </a:p>
      </dgm:t>
    </dgm:pt>
    <dgm:pt modelId="{CA74E46A-9A45-43D2-9448-34E13576C8CC}" type="pres">
      <dgm:prSet presAssocID="{F64ED046-BFB2-4669-A6D4-AD3E8D80F7AA}" presName="Accent3" presStyleCnt="0"/>
      <dgm:spPr/>
    </dgm:pt>
    <dgm:pt modelId="{88492158-CDA9-484A-8D95-51525DD6DF76}" type="pres">
      <dgm:prSet presAssocID="{F64ED046-BFB2-4669-A6D4-AD3E8D80F7AA}" presName="Accent" presStyleLbl="bgShp" presStyleIdx="2" presStyleCnt="6"/>
      <dgm:spPr/>
    </dgm:pt>
    <dgm:pt modelId="{D15C241C-8290-43CE-A38E-4798C604DB77}" type="pres">
      <dgm:prSet presAssocID="{F64ED046-BFB2-4669-A6D4-AD3E8D80F7AA}" presName="Child3" presStyleLbl="node1" presStyleIdx="2" presStyleCnt="6">
        <dgm:presLayoutVars>
          <dgm:chMax val="0"/>
          <dgm:chPref val="0"/>
          <dgm:bulletEnabled val="1"/>
        </dgm:presLayoutVars>
      </dgm:prSet>
      <dgm:spPr/>
      <dgm:t>
        <a:bodyPr/>
        <a:lstStyle/>
        <a:p>
          <a:endParaRPr lang="en-GB"/>
        </a:p>
      </dgm:t>
    </dgm:pt>
    <dgm:pt modelId="{60C7CF84-1F41-4BF5-A84D-BB1D9F4DDBA9}" type="pres">
      <dgm:prSet presAssocID="{A3128861-487A-42AD-8517-91DEF428253E}" presName="Accent4" presStyleCnt="0"/>
      <dgm:spPr/>
    </dgm:pt>
    <dgm:pt modelId="{B599BD29-0B80-469B-BCDD-C6F43335E19A}" type="pres">
      <dgm:prSet presAssocID="{A3128861-487A-42AD-8517-91DEF428253E}" presName="Accent" presStyleLbl="bgShp" presStyleIdx="3" presStyleCnt="6"/>
      <dgm:spPr/>
    </dgm:pt>
    <dgm:pt modelId="{8BE550DF-BE12-4B48-AFF1-73BE91FDFA84}" type="pres">
      <dgm:prSet presAssocID="{A3128861-487A-42AD-8517-91DEF428253E}" presName="Child4" presStyleLbl="node1" presStyleIdx="3" presStyleCnt="6">
        <dgm:presLayoutVars>
          <dgm:chMax val="0"/>
          <dgm:chPref val="0"/>
          <dgm:bulletEnabled val="1"/>
        </dgm:presLayoutVars>
      </dgm:prSet>
      <dgm:spPr/>
      <dgm:t>
        <a:bodyPr/>
        <a:lstStyle/>
        <a:p>
          <a:endParaRPr lang="en-GB"/>
        </a:p>
      </dgm:t>
    </dgm:pt>
    <dgm:pt modelId="{CD096012-0DF4-4FCB-8C40-F47AA9502930}" type="pres">
      <dgm:prSet presAssocID="{47186660-59E2-4C5B-B82E-EFE9EA48022F}" presName="Accent5" presStyleCnt="0"/>
      <dgm:spPr/>
    </dgm:pt>
    <dgm:pt modelId="{B17E9475-44CB-4901-ACD5-C33EF9702A8F}" type="pres">
      <dgm:prSet presAssocID="{47186660-59E2-4C5B-B82E-EFE9EA48022F}" presName="Accent" presStyleLbl="bgShp" presStyleIdx="4" presStyleCnt="6"/>
      <dgm:spPr/>
    </dgm:pt>
    <dgm:pt modelId="{CB0A3C8B-7681-433E-A2B7-9830DB3ED079}" type="pres">
      <dgm:prSet presAssocID="{47186660-59E2-4C5B-B82E-EFE9EA48022F}" presName="Child5" presStyleLbl="node1" presStyleIdx="4" presStyleCnt="6">
        <dgm:presLayoutVars>
          <dgm:chMax val="0"/>
          <dgm:chPref val="0"/>
          <dgm:bulletEnabled val="1"/>
        </dgm:presLayoutVars>
      </dgm:prSet>
      <dgm:spPr/>
      <dgm:t>
        <a:bodyPr/>
        <a:lstStyle/>
        <a:p>
          <a:endParaRPr lang="en-GB"/>
        </a:p>
      </dgm:t>
    </dgm:pt>
    <dgm:pt modelId="{594139C5-0FFE-44E6-8D91-AE4DBD863B2D}" type="pres">
      <dgm:prSet presAssocID="{1C1202FF-5FA2-4C6C-93B0-8F91DBF09DC7}" presName="Accent6" presStyleCnt="0"/>
      <dgm:spPr/>
    </dgm:pt>
    <dgm:pt modelId="{A68AA7FB-C068-4C47-A79A-91A7C0F94D40}" type="pres">
      <dgm:prSet presAssocID="{1C1202FF-5FA2-4C6C-93B0-8F91DBF09DC7}" presName="Accent" presStyleLbl="bgShp" presStyleIdx="5" presStyleCnt="6"/>
      <dgm:spPr/>
    </dgm:pt>
    <dgm:pt modelId="{A1DCC6CC-52D8-4F4A-A078-996AE9CF13DF}" type="pres">
      <dgm:prSet presAssocID="{1C1202FF-5FA2-4C6C-93B0-8F91DBF09DC7}" presName="Child6" presStyleLbl="node1" presStyleIdx="5" presStyleCnt="6">
        <dgm:presLayoutVars>
          <dgm:chMax val="0"/>
          <dgm:chPref val="0"/>
          <dgm:bulletEnabled val="1"/>
        </dgm:presLayoutVars>
      </dgm:prSet>
      <dgm:spPr/>
      <dgm:t>
        <a:bodyPr/>
        <a:lstStyle/>
        <a:p>
          <a:endParaRPr lang="en-GB"/>
        </a:p>
      </dgm:t>
    </dgm:pt>
  </dgm:ptLst>
  <dgm:cxnLst>
    <dgm:cxn modelId="{219C8F93-20EF-4CA6-99A9-9DD9CC37C7BD}" srcId="{A45B8D54-F437-4240-A5C3-B8166352BFF5}" destId="{F64ED046-BFB2-4669-A6D4-AD3E8D80F7AA}" srcOrd="2" destOrd="0" parTransId="{AD1B5058-29F8-4965-8787-FD5B2578B47D}" sibTransId="{C9091AE4-EA13-40BF-9D2A-35311D4B03E6}"/>
    <dgm:cxn modelId="{62D2921E-9126-45D0-A007-353D601EF21E}" srcId="{A45B8D54-F437-4240-A5C3-B8166352BFF5}" destId="{6CB9F0C8-55E9-468A-88B3-23B31F4B3CA1}" srcOrd="1" destOrd="0" parTransId="{99FEB3FA-93DB-4E22-8BD7-8E17B563B3E5}" sibTransId="{EA46B85E-A7E9-4ABF-9789-58382AE29BD9}"/>
    <dgm:cxn modelId="{8EB1998E-5865-4D9B-B55A-9B9A93ACF794}" srcId="{A45B8D54-F437-4240-A5C3-B8166352BFF5}" destId="{1C1202FF-5FA2-4C6C-93B0-8F91DBF09DC7}" srcOrd="5" destOrd="0" parTransId="{DE9B1025-2A7C-4CF1-B0F3-BDDC6D59FD7E}" sibTransId="{3A50A194-F261-423F-9EC2-08D557EDA259}"/>
    <dgm:cxn modelId="{14E5057C-1FF3-4ED6-9D89-E603D9AD21D7}" srcId="{A45B8D54-F437-4240-A5C3-B8166352BFF5}" destId="{673327CA-639D-4153-A3E8-373FDA48BEAE}" srcOrd="0" destOrd="0" parTransId="{33320473-52F7-4CDA-B5B8-EDF22642E0E6}" sibTransId="{4A7172AC-2624-43C0-8357-F7F7CC0E06A7}"/>
    <dgm:cxn modelId="{6D569A4D-73DF-4FE8-8104-367E2458E0B8}" srcId="{A45B8D54-F437-4240-A5C3-B8166352BFF5}" destId="{47186660-59E2-4C5B-B82E-EFE9EA48022F}" srcOrd="4" destOrd="0" parTransId="{574FD89A-828A-4711-A334-CB799CFCCBD8}" sibTransId="{E147FAB9-C2FC-42D9-808E-1C37A6777D9B}"/>
    <dgm:cxn modelId="{541F4415-05A7-454E-A540-A8A32448B077}" type="presOf" srcId="{F64ED046-BFB2-4669-A6D4-AD3E8D80F7AA}" destId="{D15C241C-8290-43CE-A38E-4798C604DB77}" srcOrd="0" destOrd="0" presId="urn:microsoft.com/office/officeart/2011/layout/HexagonRadial"/>
    <dgm:cxn modelId="{B3963C21-3D63-414B-BD1F-30F81FB4D74D}" type="presOf" srcId="{A45B8D54-F437-4240-A5C3-B8166352BFF5}" destId="{2A5448C0-6510-4E3C-860E-56A49CC49170}" srcOrd="0" destOrd="0" presId="urn:microsoft.com/office/officeart/2011/layout/HexagonRadial"/>
    <dgm:cxn modelId="{54B93A79-F53E-4067-AD0F-E5D794BF0341}" type="presOf" srcId="{673327CA-639D-4153-A3E8-373FDA48BEAE}" destId="{E0BD9D98-625A-43AB-A949-0670C0FD7901}" srcOrd="0" destOrd="0" presId="urn:microsoft.com/office/officeart/2011/layout/HexagonRadial"/>
    <dgm:cxn modelId="{B63C1AB4-8853-4EFE-BFD2-8477F97BDE1F}" type="presOf" srcId="{A72BA0FD-53FF-40A0-8DF8-978CCE4B33F0}" destId="{1C8A890F-E410-47D7-A2EB-01D98192BD84}" srcOrd="0" destOrd="0" presId="urn:microsoft.com/office/officeart/2011/layout/HexagonRadial"/>
    <dgm:cxn modelId="{7E347527-C21F-4AD1-9A73-C1BA8049E272}" type="presOf" srcId="{6CB9F0C8-55E9-468A-88B3-23B31F4B3CA1}" destId="{E7F486F4-440F-46BA-8D2F-8889F61518A7}" srcOrd="0" destOrd="0" presId="urn:microsoft.com/office/officeart/2011/layout/HexagonRadial"/>
    <dgm:cxn modelId="{9D0D2A50-C0D7-4865-A30B-D2B5B18A5110}" srcId="{A72BA0FD-53FF-40A0-8DF8-978CCE4B33F0}" destId="{A45B8D54-F437-4240-A5C3-B8166352BFF5}" srcOrd="0" destOrd="0" parTransId="{9B33052F-B09E-4A36-88D9-BDFF9608E9ED}" sibTransId="{083E1E25-1480-4FDD-8FE8-F458BEDDF3C7}"/>
    <dgm:cxn modelId="{ED56300A-B41D-44DD-BE46-2CCE2ABF0906}" type="presOf" srcId="{1C1202FF-5FA2-4C6C-93B0-8F91DBF09DC7}" destId="{A1DCC6CC-52D8-4F4A-A078-996AE9CF13DF}" srcOrd="0" destOrd="0" presId="urn:microsoft.com/office/officeart/2011/layout/HexagonRadial"/>
    <dgm:cxn modelId="{089AB618-7FE3-4699-A5EF-EAB43B12AB50}" type="presOf" srcId="{A3128861-487A-42AD-8517-91DEF428253E}" destId="{8BE550DF-BE12-4B48-AFF1-73BE91FDFA84}" srcOrd="0" destOrd="0" presId="urn:microsoft.com/office/officeart/2011/layout/HexagonRadial"/>
    <dgm:cxn modelId="{12BC5954-6372-4685-8261-A06B0E39D436}" srcId="{A45B8D54-F437-4240-A5C3-B8166352BFF5}" destId="{A3128861-487A-42AD-8517-91DEF428253E}" srcOrd="3" destOrd="0" parTransId="{869AFD84-C68C-4609-A921-60718C0619E2}" sibTransId="{B9BCD349-F9E4-4E83-81C2-337971E5DE05}"/>
    <dgm:cxn modelId="{E3AAD436-48C2-49AC-8F76-10A928FF50E3}" type="presOf" srcId="{47186660-59E2-4C5B-B82E-EFE9EA48022F}" destId="{CB0A3C8B-7681-433E-A2B7-9830DB3ED079}" srcOrd="0" destOrd="0" presId="urn:microsoft.com/office/officeart/2011/layout/HexagonRadial"/>
    <dgm:cxn modelId="{6C961525-C1BD-4E7B-AD29-415C683AAAE4}" type="presParOf" srcId="{1C8A890F-E410-47D7-A2EB-01D98192BD84}" destId="{2A5448C0-6510-4E3C-860E-56A49CC49170}" srcOrd="0" destOrd="0" presId="urn:microsoft.com/office/officeart/2011/layout/HexagonRadial"/>
    <dgm:cxn modelId="{24F2BA5C-6BEC-4A38-AA0D-71030A40C607}" type="presParOf" srcId="{1C8A890F-E410-47D7-A2EB-01D98192BD84}" destId="{9244792A-5637-4A9E-A78D-DD5C71303C54}" srcOrd="1" destOrd="0" presId="urn:microsoft.com/office/officeart/2011/layout/HexagonRadial"/>
    <dgm:cxn modelId="{A622BC3E-DD3F-4E0A-BBAE-1D071029AD8A}" type="presParOf" srcId="{9244792A-5637-4A9E-A78D-DD5C71303C54}" destId="{3DE30BB1-33EA-479B-A44A-90238BF15491}" srcOrd="0" destOrd="0" presId="urn:microsoft.com/office/officeart/2011/layout/HexagonRadial"/>
    <dgm:cxn modelId="{A3F6FA8B-59AA-4892-BA1A-C3AF5EAA353A}" type="presParOf" srcId="{1C8A890F-E410-47D7-A2EB-01D98192BD84}" destId="{E0BD9D98-625A-43AB-A949-0670C0FD7901}" srcOrd="2" destOrd="0" presId="urn:microsoft.com/office/officeart/2011/layout/HexagonRadial"/>
    <dgm:cxn modelId="{7DDA7529-5533-4126-AD27-AAA2BCA672A8}" type="presParOf" srcId="{1C8A890F-E410-47D7-A2EB-01D98192BD84}" destId="{848E805F-66ED-49F1-A117-3FBAA4A70FFF}" srcOrd="3" destOrd="0" presId="urn:microsoft.com/office/officeart/2011/layout/HexagonRadial"/>
    <dgm:cxn modelId="{D5978A88-63C8-44CB-A781-60C4301C4323}" type="presParOf" srcId="{848E805F-66ED-49F1-A117-3FBAA4A70FFF}" destId="{46C98F13-752D-4377-AD4A-4647920F8F1D}" srcOrd="0" destOrd="0" presId="urn:microsoft.com/office/officeart/2011/layout/HexagonRadial"/>
    <dgm:cxn modelId="{0BAEC433-2793-4B43-9810-0D86CCB931AD}" type="presParOf" srcId="{1C8A890F-E410-47D7-A2EB-01D98192BD84}" destId="{E7F486F4-440F-46BA-8D2F-8889F61518A7}" srcOrd="4" destOrd="0" presId="urn:microsoft.com/office/officeart/2011/layout/HexagonRadial"/>
    <dgm:cxn modelId="{1873D8DF-4E68-4185-8F8C-ED3B97796F11}" type="presParOf" srcId="{1C8A890F-E410-47D7-A2EB-01D98192BD84}" destId="{CA74E46A-9A45-43D2-9448-34E13576C8CC}" srcOrd="5" destOrd="0" presId="urn:microsoft.com/office/officeart/2011/layout/HexagonRadial"/>
    <dgm:cxn modelId="{C506DA30-A473-4005-BE1F-DC227940FFAF}" type="presParOf" srcId="{CA74E46A-9A45-43D2-9448-34E13576C8CC}" destId="{88492158-CDA9-484A-8D95-51525DD6DF76}" srcOrd="0" destOrd="0" presId="urn:microsoft.com/office/officeart/2011/layout/HexagonRadial"/>
    <dgm:cxn modelId="{8E4091C3-406A-4ADF-9A8E-C5F47664A727}" type="presParOf" srcId="{1C8A890F-E410-47D7-A2EB-01D98192BD84}" destId="{D15C241C-8290-43CE-A38E-4798C604DB77}" srcOrd="6" destOrd="0" presId="urn:microsoft.com/office/officeart/2011/layout/HexagonRadial"/>
    <dgm:cxn modelId="{2BC77ABA-9B12-4691-8703-2B30A6A97FD0}" type="presParOf" srcId="{1C8A890F-E410-47D7-A2EB-01D98192BD84}" destId="{60C7CF84-1F41-4BF5-A84D-BB1D9F4DDBA9}" srcOrd="7" destOrd="0" presId="urn:microsoft.com/office/officeart/2011/layout/HexagonRadial"/>
    <dgm:cxn modelId="{B9A5A0EC-F315-4109-9BA2-B1D19446AE82}" type="presParOf" srcId="{60C7CF84-1F41-4BF5-A84D-BB1D9F4DDBA9}" destId="{B599BD29-0B80-469B-BCDD-C6F43335E19A}" srcOrd="0" destOrd="0" presId="urn:microsoft.com/office/officeart/2011/layout/HexagonRadial"/>
    <dgm:cxn modelId="{CABCFB38-BEE9-46DA-BE70-B830B3BFEA45}" type="presParOf" srcId="{1C8A890F-E410-47D7-A2EB-01D98192BD84}" destId="{8BE550DF-BE12-4B48-AFF1-73BE91FDFA84}" srcOrd="8" destOrd="0" presId="urn:microsoft.com/office/officeart/2011/layout/HexagonRadial"/>
    <dgm:cxn modelId="{224396FB-9B4D-4C22-95DB-AD838C2C2351}" type="presParOf" srcId="{1C8A890F-E410-47D7-A2EB-01D98192BD84}" destId="{CD096012-0DF4-4FCB-8C40-F47AA9502930}" srcOrd="9" destOrd="0" presId="urn:microsoft.com/office/officeart/2011/layout/HexagonRadial"/>
    <dgm:cxn modelId="{476C929D-0E46-42A5-A147-D57EE9D52FE4}" type="presParOf" srcId="{CD096012-0DF4-4FCB-8C40-F47AA9502930}" destId="{B17E9475-44CB-4901-ACD5-C33EF9702A8F}" srcOrd="0" destOrd="0" presId="urn:microsoft.com/office/officeart/2011/layout/HexagonRadial"/>
    <dgm:cxn modelId="{B86F6A0D-924D-4F98-915C-2472334FACA1}" type="presParOf" srcId="{1C8A890F-E410-47D7-A2EB-01D98192BD84}" destId="{CB0A3C8B-7681-433E-A2B7-9830DB3ED079}" srcOrd="10" destOrd="0" presId="urn:microsoft.com/office/officeart/2011/layout/HexagonRadial"/>
    <dgm:cxn modelId="{B3A707A4-9F1C-4D98-B2C6-2416F1AFF9EE}" type="presParOf" srcId="{1C8A890F-E410-47D7-A2EB-01D98192BD84}" destId="{594139C5-0FFE-44E6-8D91-AE4DBD863B2D}" srcOrd="11" destOrd="0" presId="urn:microsoft.com/office/officeart/2011/layout/HexagonRadial"/>
    <dgm:cxn modelId="{CEE4C4BF-BB2C-400C-9D83-285BCDCA5717}" type="presParOf" srcId="{594139C5-0FFE-44E6-8D91-AE4DBD863B2D}" destId="{A68AA7FB-C068-4C47-A79A-91A7C0F94D40}" srcOrd="0" destOrd="0" presId="urn:microsoft.com/office/officeart/2011/layout/HexagonRadial"/>
    <dgm:cxn modelId="{C0C1949C-7D34-40D1-BC7E-1325D6566DFC}" type="presParOf" srcId="{1C8A890F-E410-47D7-A2EB-01D98192BD84}" destId="{A1DCC6CC-52D8-4F4A-A078-996AE9CF13DF}" srcOrd="12" destOrd="0" presId="urn:microsoft.com/office/officeart/2011/layout/HexagonRadial"/>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A5448C0-6510-4E3C-860E-56A49CC49170}">
      <dsp:nvSpPr>
        <dsp:cNvPr id="0" name=""/>
        <dsp:cNvSpPr/>
      </dsp:nvSpPr>
      <dsp:spPr>
        <a:xfrm>
          <a:off x="2957097" y="1461611"/>
          <a:ext cx="1857772" cy="1607048"/>
        </a:xfrm>
        <a:prstGeom prst="hexagon">
          <a:avLst>
            <a:gd name="adj" fmla="val 28570"/>
            <a:gd name="vf" fmla="val 1154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33020" rIns="33020" bIns="33020" numCol="1" spcCol="1270" anchor="ctr" anchorCtr="0">
          <a:noAutofit/>
        </a:bodyPr>
        <a:lstStyle/>
        <a:p>
          <a:pPr lvl="0" algn="ctr" defTabSz="1155700">
            <a:lnSpc>
              <a:spcPct val="90000"/>
            </a:lnSpc>
            <a:spcBef>
              <a:spcPct val="0"/>
            </a:spcBef>
            <a:spcAft>
              <a:spcPct val="35000"/>
            </a:spcAft>
          </a:pPr>
          <a:r>
            <a:rPr lang="en-ZA" sz="2600" kern="1200" dirty="0" smtClean="0"/>
            <a:t>00000</a:t>
          </a:r>
          <a:endParaRPr lang="en-ZA" sz="2600" kern="1200" dirty="0"/>
        </a:p>
      </dsp:txBody>
      <dsp:txXfrm>
        <a:off x="3264956" y="1727921"/>
        <a:ext cx="1242054" cy="1074428"/>
      </dsp:txXfrm>
    </dsp:sp>
    <dsp:sp modelId="{46C98F13-752D-4377-AD4A-4647920F8F1D}">
      <dsp:nvSpPr>
        <dsp:cNvPr id="0" name=""/>
        <dsp:cNvSpPr/>
      </dsp:nvSpPr>
      <dsp:spPr>
        <a:xfrm>
          <a:off x="4120420" y="692747"/>
          <a:ext cx="700931" cy="603945"/>
        </a:xfrm>
        <a:prstGeom prst="hexagon">
          <a:avLst>
            <a:gd name="adj" fmla="val 28900"/>
            <a:gd name="vf" fmla="val 11547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0BD9D98-625A-43AB-A949-0670C0FD7901}">
      <dsp:nvSpPr>
        <dsp:cNvPr id="0" name=""/>
        <dsp:cNvSpPr/>
      </dsp:nvSpPr>
      <dsp:spPr>
        <a:xfrm>
          <a:off x="3128225" y="0"/>
          <a:ext cx="1522431" cy="1317081"/>
        </a:xfrm>
        <a:prstGeom prst="hexagon">
          <a:avLst>
            <a:gd name="adj" fmla="val 28570"/>
            <a:gd name="vf" fmla="val 1154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33020" rIns="33020" bIns="33020" numCol="1" spcCol="1270" anchor="ctr" anchorCtr="0">
          <a:noAutofit/>
        </a:bodyPr>
        <a:lstStyle/>
        <a:p>
          <a:pPr lvl="0" algn="ctr" defTabSz="1155700">
            <a:lnSpc>
              <a:spcPct val="90000"/>
            </a:lnSpc>
            <a:spcBef>
              <a:spcPct val="0"/>
            </a:spcBef>
            <a:spcAft>
              <a:spcPct val="35000"/>
            </a:spcAft>
          </a:pPr>
          <a:r>
            <a:rPr lang="en-ZA" sz="2600" kern="1200" dirty="0" smtClean="0"/>
            <a:t>000</a:t>
          </a:r>
          <a:endParaRPr lang="en-ZA" sz="2600" kern="1200" dirty="0"/>
        </a:p>
      </dsp:txBody>
      <dsp:txXfrm>
        <a:off x="3380524" y="218268"/>
        <a:ext cx="1017833" cy="880545"/>
      </dsp:txXfrm>
    </dsp:sp>
    <dsp:sp modelId="{88492158-CDA9-484A-8D95-51525DD6DF76}">
      <dsp:nvSpPr>
        <dsp:cNvPr id="0" name=""/>
        <dsp:cNvSpPr/>
      </dsp:nvSpPr>
      <dsp:spPr>
        <a:xfrm>
          <a:off x="4938462" y="1821804"/>
          <a:ext cx="700931" cy="603945"/>
        </a:xfrm>
        <a:prstGeom prst="hexagon">
          <a:avLst>
            <a:gd name="adj" fmla="val 28900"/>
            <a:gd name="vf" fmla="val 11547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7F486F4-440F-46BA-8D2F-8889F61518A7}">
      <dsp:nvSpPr>
        <dsp:cNvPr id="0" name=""/>
        <dsp:cNvSpPr/>
      </dsp:nvSpPr>
      <dsp:spPr>
        <a:xfrm>
          <a:off x="4524471" y="810093"/>
          <a:ext cx="1522431" cy="1317081"/>
        </a:xfrm>
        <a:prstGeom prst="hexagon">
          <a:avLst>
            <a:gd name="adj" fmla="val 28570"/>
            <a:gd name="vf" fmla="val 1154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33020" rIns="33020" bIns="33020" numCol="1" spcCol="1270" anchor="ctr" anchorCtr="0">
          <a:noAutofit/>
        </a:bodyPr>
        <a:lstStyle/>
        <a:p>
          <a:pPr lvl="0" algn="ctr" defTabSz="1155700">
            <a:lnSpc>
              <a:spcPct val="90000"/>
            </a:lnSpc>
            <a:spcBef>
              <a:spcPct val="0"/>
            </a:spcBef>
            <a:spcAft>
              <a:spcPct val="35000"/>
            </a:spcAft>
          </a:pPr>
          <a:r>
            <a:rPr lang="en-ZA" sz="2600" kern="1200" dirty="0" smtClean="0"/>
            <a:t>00</a:t>
          </a:r>
          <a:endParaRPr lang="en-ZA" sz="2600" kern="1200" dirty="0"/>
        </a:p>
      </dsp:txBody>
      <dsp:txXfrm>
        <a:off x="4776770" y="1028361"/>
        <a:ext cx="1017833" cy="880545"/>
      </dsp:txXfrm>
    </dsp:sp>
    <dsp:sp modelId="{B599BD29-0B80-469B-BCDD-C6F43335E19A}">
      <dsp:nvSpPr>
        <dsp:cNvPr id="0" name=""/>
        <dsp:cNvSpPr/>
      </dsp:nvSpPr>
      <dsp:spPr>
        <a:xfrm>
          <a:off x="4370197" y="3096297"/>
          <a:ext cx="700931" cy="603945"/>
        </a:xfrm>
        <a:prstGeom prst="hexagon">
          <a:avLst>
            <a:gd name="adj" fmla="val 28900"/>
            <a:gd name="vf" fmla="val 11547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15C241C-8290-43CE-A38E-4798C604DB77}">
      <dsp:nvSpPr>
        <dsp:cNvPr id="0" name=""/>
        <dsp:cNvSpPr/>
      </dsp:nvSpPr>
      <dsp:spPr>
        <a:xfrm>
          <a:off x="4524471" y="2402643"/>
          <a:ext cx="1522431" cy="1317081"/>
        </a:xfrm>
        <a:prstGeom prst="hexagon">
          <a:avLst>
            <a:gd name="adj" fmla="val 28570"/>
            <a:gd name="vf" fmla="val 1154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33020" rIns="33020" bIns="33020" numCol="1" spcCol="1270" anchor="ctr" anchorCtr="0">
          <a:noAutofit/>
        </a:bodyPr>
        <a:lstStyle/>
        <a:p>
          <a:pPr lvl="0" algn="ctr" defTabSz="1155700">
            <a:lnSpc>
              <a:spcPct val="90000"/>
            </a:lnSpc>
            <a:spcBef>
              <a:spcPct val="0"/>
            </a:spcBef>
            <a:spcAft>
              <a:spcPct val="35000"/>
            </a:spcAft>
          </a:pPr>
          <a:r>
            <a:rPr lang="en-ZA" sz="2600" kern="1200" dirty="0" smtClean="0"/>
            <a:t>0000</a:t>
          </a:r>
          <a:endParaRPr lang="en-ZA" sz="2600" kern="1200" dirty="0"/>
        </a:p>
      </dsp:txBody>
      <dsp:txXfrm>
        <a:off x="4776770" y="2620911"/>
        <a:ext cx="1017833" cy="880545"/>
      </dsp:txXfrm>
    </dsp:sp>
    <dsp:sp modelId="{B17E9475-44CB-4901-ACD5-C33EF9702A8F}">
      <dsp:nvSpPr>
        <dsp:cNvPr id="0" name=""/>
        <dsp:cNvSpPr/>
      </dsp:nvSpPr>
      <dsp:spPr>
        <a:xfrm>
          <a:off x="2960554" y="3228594"/>
          <a:ext cx="700931" cy="603945"/>
        </a:xfrm>
        <a:prstGeom prst="hexagon">
          <a:avLst>
            <a:gd name="adj" fmla="val 28900"/>
            <a:gd name="vf" fmla="val 11547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BE550DF-BE12-4B48-AFF1-73BE91FDFA84}">
      <dsp:nvSpPr>
        <dsp:cNvPr id="0" name=""/>
        <dsp:cNvSpPr/>
      </dsp:nvSpPr>
      <dsp:spPr>
        <a:xfrm>
          <a:off x="3128225" y="3213643"/>
          <a:ext cx="1522431" cy="1317081"/>
        </a:xfrm>
        <a:prstGeom prst="hexagon">
          <a:avLst>
            <a:gd name="adj" fmla="val 28570"/>
            <a:gd name="vf" fmla="val 1154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33020" rIns="33020" bIns="33020" numCol="1" spcCol="1270" anchor="ctr" anchorCtr="0">
          <a:noAutofit/>
        </a:bodyPr>
        <a:lstStyle/>
        <a:p>
          <a:pPr lvl="0" algn="ctr" defTabSz="1155700">
            <a:lnSpc>
              <a:spcPct val="90000"/>
            </a:lnSpc>
            <a:spcBef>
              <a:spcPct val="0"/>
            </a:spcBef>
            <a:spcAft>
              <a:spcPct val="35000"/>
            </a:spcAft>
          </a:pPr>
          <a:r>
            <a:rPr lang="en-ZA" sz="2600" kern="1200" dirty="0" smtClean="0"/>
            <a:t>00000</a:t>
          </a:r>
          <a:endParaRPr lang="en-ZA" sz="2600" kern="1200" dirty="0"/>
        </a:p>
      </dsp:txBody>
      <dsp:txXfrm>
        <a:off x="3380524" y="3431911"/>
        <a:ext cx="1017833" cy="880545"/>
      </dsp:txXfrm>
    </dsp:sp>
    <dsp:sp modelId="{A68AA7FB-C068-4C47-A79A-91A7C0F94D40}">
      <dsp:nvSpPr>
        <dsp:cNvPr id="0" name=""/>
        <dsp:cNvSpPr/>
      </dsp:nvSpPr>
      <dsp:spPr>
        <a:xfrm>
          <a:off x="2129116" y="2099991"/>
          <a:ext cx="700931" cy="603945"/>
        </a:xfrm>
        <a:prstGeom prst="hexagon">
          <a:avLst>
            <a:gd name="adj" fmla="val 28900"/>
            <a:gd name="vf" fmla="val 11547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B0A3C8B-7681-433E-A2B7-9830DB3ED079}">
      <dsp:nvSpPr>
        <dsp:cNvPr id="0" name=""/>
        <dsp:cNvSpPr/>
      </dsp:nvSpPr>
      <dsp:spPr>
        <a:xfrm>
          <a:off x="1725497" y="2403549"/>
          <a:ext cx="1522431" cy="1317081"/>
        </a:xfrm>
        <a:prstGeom prst="hexagon">
          <a:avLst>
            <a:gd name="adj" fmla="val 28570"/>
            <a:gd name="vf" fmla="val 1154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33020" rIns="33020" bIns="33020" numCol="1" spcCol="1270" anchor="ctr" anchorCtr="0">
          <a:noAutofit/>
        </a:bodyPr>
        <a:lstStyle/>
        <a:p>
          <a:pPr lvl="0" algn="ctr" defTabSz="1155700">
            <a:lnSpc>
              <a:spcPct val="90000"/>
            </a:lnSpc>
            <a:spcBef>
              <a:spcPct val="0"/>
            </a:spcBef>
            <a:spcAft>
              <a:spcPct val="35000"/>
            </a:spcAft>
          </a:pPr>
          <a:r>
            <a:rPr lang="en-ZA" sz="2600" kern="1200" dirty="0" smtClean="0"/>
            <a:t>0000</a:t>
          </a:r>
          <a:endParaRPr lang="en-ZA" sz="2600" kern="1200" dirty="0"/>
        </a:p>
      </dsp:txBody>
      <dsp:txXfrm>
        <a:off x="1977796" y="2621817"/>
        <a:ext cx="1017833" cy="880545"/>
      </dsp:txXfrm>
    </dsp:sp>
    <dsp:sp modelId="{A1DCC6CC-52D8-4F4A-A078-996AE9CF13DF}">
      <dsp:nvSpPr>
        <dsp:cNvPr id="0" name=""/>
        <dsp:cNvSpPr/>
      </dsp:nvSpPr>
      <dsp:spPr>
        <a:xfrm>
          <a:off x="1725497" y="808281"/>
          <a:ext cx="1522431" cy="1317081"/>
        </a:xfrm>
        <a:prstGeom prst="hexagon">
          <a:avLst>
            <a:gd name="adj" fmla="val 28570"/>
            <a:gd name="vf" fmla="val 1154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33020" rIns="33020" bIns="33020" numCol="1" spcCol="1270" anchor="ctr" anchorCtr="0">
          <a:noAutofit/>
        </a:bodyPr>
        <a:lstStyle/>
        <a:p>
          <a:pPr lvl="0" algn="ctr" defTabSz="1155700">
            <a:lnSpc>
              <a:spcPct val="90000"/>
            </a:lnSpc>
            <a:spcBef>
              <a:spcPct val="0"/>
            </a:spcBef>
            <a:spcAft>
              <a:spcPct val="35000"/>
            </a:spcAft>
          </a:pPr>
          <a:r>
            <a:rPr lang="en-ZA" sz="2600" kern="1200" dirty="0" smtClean="0"/>
            <a:t>0000</a:t>
          </a:r>
          <a:endParaRPr lang="en-ZA" sz="2600" kern="1200" dirty="0"/>
        </a:p>
      </dsp:txBody>
      <dsp:txXfrm>
        <a:off x="1977796" y="1026549"/>
        <a:ext cx="1017833" cy="88054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A5448C0-6510-4E3C-860E-56A49CC49170}">
      <dsp:nvSpPr>
        <dsp:cNvPr id="0" name=""/>
        <dsp:cNvSpPr/>
      </dsp:nvSpPr>
      <dsp:spPr>
        <a:xfrm>
          <a:off x="2557799" y="1130777"/>
          <a:ext cx="1437267" cy="1243294"/>
        </a:xfrm>
        <a:prstGeom prst="hexagon">
          <a:avLst>
            <a:gd name="adj" fmla="val 28570"/>
            <a:gd name="vf" fmla="val 1154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ZA" sz="2000" kern="1200" dirty="0" smtClean="0"/>
            <a:t>00000</a:t>
          </a:r>
          <a:endParaRPr lang="en-ZA" sz="2000" kern="1200" dirty="0"/>
        </a:p>
      </dsp:txBody>
      <dsp:txXfrm>
        <a:off x="2795974" y="1336808"/>
        <a:ext cx="960917" cy="831232"/>
      </dsp:txXfrm>
    </dsp:sp>
    <dsp:sp modelId="{46C98F13-752D-4377-AD4A-4647920F8F1D}">
      <dsp:nvSpPr>
        <dsp:cNvPr id="0" name=""/>
        <dsp:cNvSpPr/>
      </dsp:nvSpPr>
      <dsp:spPr>
        <a:xfrm>
          <a:off x="3457804" y="535945"/>
          <a:ext cx="542276" cy="467243"/>
        </a:xfrm>
        <a:prstGeom prst="hexagon">
          <a:avLst>
            <a:gd name="adj" fmla="val 28900"/>
            <a:gd name="vf" fmla="val 11547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0BD9D98-625A-43AB-A949-0670C0FD7901}">
      <dsp:nvSpPr>
        <dsp:cNvPr id="0" name=""/>
        <dsp:cNvSpPr/>
      </dsp:nvSpPr>
      <dsp:spPr>
        <a:xfrm>
          <a:off x="2690192" y="0"/>
          <a:ext cx="1177830" cy="1018961"/>
        </a:xfrm>
        <a:prstGeom prst="hexagon">
          <a:avLst>
            <a:gd name="adj" fmla="val 28570"/>
            <a:gd name="vf" fmla="val 1154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ZA" sz="2000" kern="1200" dirty="0" smtClean="0"/>
            <a:t>000</a:t>
          </a:r>
          <a:endParaRPr lang="en-ZA" sz="2000" kern="1200" dirty="0"/>
        </a:p>
      </dsp:txBody>
      <dsp:txXfrm>
        <a:off x="2885384" y="168864"/>
        <a:ext cx="787446" cy="681233"/>
      </dsp:txXfrm>
    </dsp:sp>
    <dsp:sp modelId="{88492158-CDA9-484A-8D95-51525DD6DF76}">
      <dsp:nvSpPr>
        <dsp:cNvPr id="0" name=""/>
        <dsp:cNvSpPr/>
      </dsp:nvSpPr>
      <dsp:spPr>
        <a:xfrm>
          <a:off x="4090683" y="1409440"/>
          <a:ext cx="542276" cy="467243"/>
        </a:xfrm>
        <a:prstGeom prst="hexagon">
          <a:avLst>
            <a:gd name="adj" fmla="val 28900"/>
            <a:gd name="vf" fmla="val 11547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7F486F4-440F-46BA-8D2F-8889F61518A7}">
      <dsp:nvSpPr>
        <dsp:cNvPr id="0" name=""/>
        <dsp:cNvSpPr/>
      </dsp:nvSpPr>
      <dsp:spPr>
        <a:xfrm>
          <a:off x="3770399" y="626729"/>
          <a:ext cx="1177830" cy="1018961"/>
        </a:xfrm>
        <a:prstGeom prst="hexagon">
          <a:avLst>
            <a:gd name="adj" fmla="val 28570"/>
            <a:gd name="vf" fmla="val 1154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ZA" sz="2000" kern="1200" dirty="0" smtClean="0"/>
            <a:t>00</a:t>
          </a:r>
          <a:endParaRPr lang="en-ZA" sz="2000" kern="1200" dirty="0"/>
        </a:p>
      </dsp:txBody>
      <dsp:txXfrm>
        <a:off x="3965591" y="795593"/>
        <a:ext cx="787446" cy="681233"/>
      </dsp:txXfrm>
    </dsp:sp>
    <dsp:sp modelId="{B599BD29-0B80-469B-BCDD-C6F43335E19A}">
      <dsp:nvSpPr>
        <dsp:cNvPr id="0" name=""/>
        <dsp:cNvSpPr/>
      </dsp:nvSpPr>
      <dsp:spPr>
        <a:xfrm>
          <a:off x="3651045" y="2395453"/>
          <a:ext cx="542276" cy="467243"/>
        </a:xfrm>
        <a:prstGeom prst="hexagon">
          <a:avLst>
            <a:gd name="adj" fmla="val 28900"/>
            <a:gd name="vf" fmla="val 11547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15C241C-8290-43CE-A38E-4798C604DB77}">
      <dsp:nvSpPr>
        <dsp:cNvPr id="0" name=""/>
        <dsp:cNvSpPr/>
      </dsp:nvSpPr>
      <dsp:spPr>
        <a:xfrm>
          <a:off x="3770399" y="1858807"/>
          <a:ext cx="1177830" cy="1018961"/>
        </a:xfrm>
        <a:prstGeom prst="hexagon">
          <a:avLst>
            <a:gd name="adj" fmla="val 28570"/>
            <a:gd name="vf" fmla="val 1154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ZA" sz="2000" kern="1200" dirty="0" smtClean="0"/>
            <a:t>0000</a:t>
          </a:r>
          <a:endParaRPr lang="en-ZA" sz="2000" kern="1200" dirty="0"/>
        </a:p>
      </dsp:txBody>
      <dsp:txXfrm>
        <a:off x="3965591" y="2027671"/>
        <a:ext cx="787446" cy="681233"/>
      </dsp:txXfrm>
    </dsp:sp>
    <dsp:sp modelId="{B17E9475-44CB-4901-ACD5-C33EF9702A8F}">
      <dsp:nvSpPr>
        <dsp:cNvPr id="0" name=""/>
        <dsp:cNvSpPr/>
      </dsp:nvSpPr>
      <dsp:spPr>
        <a:xfrm>
          <a:off x="2560473" y="2497805"/>
          <a:ext cx="542276" cy="467243"/>
        </a:xfrm>
        <a:prstGeom prst="hexagon">
          <a:avLst>
            <a:gd name="adj" fmla="val 28900"/>
            <a:gd name="vf" fmla="val 11547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BE550DF-BE12-4B48-AFF1-73BE91FDFA84}">
      <dsp:nvSpPr>
        <dsp:cNvPr id="0" name=""/>
        <dsp:cNvSpPr/>
      </dsp:nvSpPr>
      <dsp:spPr>
        <a:xfrm>
          <a:off x="2690192" y="2486238"/>
          <a:ext cx="1177830" cy="1018961"/>
        </a:xfrm>
        <a:prstGeom prst="hexagon">
          <a:avLst>
            <a:gd name="adj" fmla="val 28570"/>
            <a:gd name="vf" fmla="val 1154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ZA" sz="2000" kern="1200" dirty="0" smtClean="0"/>
            <a:t>00000</a:t>
          </a:r>
          <a:endParaRPr lang="en-ZA" sz="2000" kern="1200" dirty="0"/>
        </a:p>
      </dsp:txBody>
      <dsp:txXfrm>
        <a:off x="2885384" y="2655102"/>
        <a:ext cx="787446" cy="681233"/>
      </dsp:txXfrm>
    </dsp:sp>
    <dsp:sp modelId="{A68AA7FB-C068-4C47-A79A-91A7C0F94D40}">
      <dsp:nvSpPr>
        <dsp:cNvPr id="0" name=""/>
        <dsp:cNvSpPr/>
      </dsp:nvSpPr>
      <dsp:spPr>
        <a:xfrm>
          <a:off x="1917230" y="1624660"/>
          <a:ext cx="542276" cy="467243"/>
        </a:xfrm>
        <a:prstGeom prst="hexagon">
          <a:avLst>
            <a:gd name="adj" fmla="val 28900"/>
            <a:gd name="vf" fmla="val 11547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B0A3C8B-7681-433E-A2B7-9830DB3ED079}">
      <dsp:nvSpPr>
        <dsp:cNvPr id="0" name=""/>
        <dsp:cNvSpPr/>
      </dsp:nvSpPr>
      <dsp:spPr>
        <a:xfrm>
          <a:off x="1604970" y="1859508"/>
          <a:ext cx="1177830" cy="1018961"/>
        </a:xfrm>
        <a:prstGeom prst="hexagon">
          <a:avLst>
            <a:gd name="adj" fmla="val 28570"/>
            <a:gd name="vf" fmla="val 1154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ZA" sz="2000" kern="1200" dirty="0" smtClean="0"/>
            <a:t>0000</a:t>
          </a:r>
          <a:endParaRPr lang="en-ZA" sz="2000" kern="1200" dirty="0"/>
        </a:p>
      </dsp:txBody>
      <dsp:txXfrm>
        <a:off x="1800162" y="2028372"/>
        <a:ext cx="787446" cy="681233"/>
      </dsp:txXfrm>
    </dsp:sp>
    <dsp:sp modelId="{A1DCC6CC-52D8-4F4A-A078-996AE9CF13DF}">
      <dsp:nvSpPr>
        <dsp:cNvPr id="0" name=""/>
        <dsp:cNvSpPr/>
      </dsp:nvSpPr>
      <dsp:spPr>
        <a:xfrm>
          <a:off x="1604970" y="625327"/>
          <a:ext cx="1177830" cy="1018961"/>
        </a:xfrm>
        <a:prstGeom prst="hexagon">
          <a:avLst>
            <a:gd name="adj" fmla="val 28570"/>
            <a:gd name="vf" fmla="val 1154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ZA" sz="2000" kern="1200" dirty="0" smtClean="0"/>
            <a:t>0000</a:t>
          </a:r>
          <a:endParaRPr lang="en-ZA" sz="2000" kern="1200" dirty="0"/>
        </a:p>
      </dsp:txBody>
      <dsp:txXfrm>
        <a:off x="1800162" y="794191"/>
        <a:ext cx="787446" cy="68123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AE6A280-013D-4134-89CB-A0D01573C6B8}">
      <dsp:nvSpPr>
        <dsp:cNvPr id="0" name=""/>
        <dsp:cNvSpPr/>
      </dsp:nvSpPr>
      <dsp:spPr>
        <a:xfrm>
          <a:off x="2061677" y="294497"/>
          <a:ext cx="3805809" cy="3805809"/>
        </a:xfrm>
        <a:prstGeom prst="pie">
          <a:avLst>
            <a:gd name="adj1" fmla="val 16200000"/>
            <a:gd name="adj2" fmla="val 18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33020" rIns="33020" bIns="33020" numCol="1" spcCol="1270" anchor="ctr" anchorCtr="0">
          <a:noAutofit/>
        </a:bodyPr>
        <a:lstStyle/>
        <a:p>
          <a:pPr lvl="0" algn="ctr" defTabSz="1155700">
            <a:lnSpc>
              <a:spcPct val="90000"/>
            </a:lnSpc>
            <a:spcBef>
              <a:spcPct val="0"/>
            </a:spcBef>
            <a:spcAft>
              <a:spcPct val="35000"/>
            </a:spcAft>
          </a:pPr>
          <a:r>
            <a:rPr lang="en-US" sz="2600" kern="1200" dirty="0" smtClean="0"/>
            <a:t>Women only - 2011</a:t>
          </a:r>
          <a:endParaRPr lang="en-GB" sz="2600" kern="1200" dirty="0"/>
        </a:p>
      </dsp:txBody>
      <dsp:txXfrm>
        <a:off x="4067429" y="1100966"/>
        <a:ext cx="1359217" cy="1132681"/>
      </dsp:txXfrm>
    </dsp:sp>
    <dsp:sp modelId="{D134BB7D-1A5C-4425-9D51-230F2008B033}">
      <dsp:nvSpPr>
        <dsp:cNvPr id="0" name=""/>
        <dsp:cNvSpPr/>
      </dsp:nvSpPr>
      <dsp:spPr>
        <a:xfrm>
          <a:off x="1983295" y="430418"/>
          <a:ext cx="3805809" cy="3805809"/>
        </a:xfrm>
        <a:prstGeom prst="pie">
          <a:avLst>
            <a:gd name="adj1" fmla="val 1800000"/>
            <a:gd name="adj2" fmla="val 90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33020" rIns="33020" bIns="33020" numCol="1" spcCol="1270" anchor="ctr" anchorCtr="0">
          <a:noAutofit/>
        </a:bodyPr>
        <a:lstStyle/>
        <a:p>
          <a:pPr lvl="0" algn="ctr" defTabSz="1155700">
            <a:lnSpc>
              <a:spcPct val="90000"/>
            </a:lnSpc>
            <a:spcBef>
              <a:spcPct val="0"/>
            </a:spcBef>
            <a:spcAft>
              <a:spcPct val="35000"/>
            </a:spcAft>
          </a:pPr>
          <a:r>
            <a:rPr lang="en-US" sz="2600" kern="1200" dirty="0" smtClean="0"/>
            <a:t>Women only 2017</a:t>
          </a:r>
          <a:endParaRPr lang="en-GB" sz="2600" kern="1200" dirty="0"/>
        </a:p>
      </dsp:txBody>
      <dsp:txXfrm>
        <a:off x="2889440" y="2899664"/>
        <a:ext cx="2038826" cy="996759"/>
      </dsp:txXfrm>
    </dsp:sp>
    <dsp:sp modelId="{9EA3A47A-C95C-4AA2-82E4-7FADD6E4FDFA}">
      <dsp:nvSpPr>
        <dsp:cNvPr id="0" name=""/>
        <dsp:cNvSpPr/>
      </dsp:nvSpPr>
      <dsp:spPr>
        <a:xfrm>
          <a:off x="1904913" y="294497"/>
          <a:ext cx="3805809" cy="3805809"/>
        </a:xfrm>
        <a:prstGeom prst="pie">
          <a:avLst>
            <a:gd name="adj1" fmla="val 9000000"/>
            <a:gd name="adj2" fmla="val 1620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3020" tIns="33020" rIns="33020" bIns="33020" numCol="1" spcCol="1270" anchor="ctr" anchorCtr="0">
          <a:noAutofit/>
        </a:bodyPr>
        <a:lstStyle/>
        <a:p>
          <a:pPr lvl="0" algn="ctr" defTabSz="1155700">
            <a:lnSpc>
              <a:spcPct val="90000"/>
            </a:lnSpc>
            <a:spcBef>
              <a:spcPct val="0"/>
            </a:spcBef>
            <a:spcAft>
              <a:spcPct val="35000"/>
            </a:spcAft>
          </a:pPr>
          <a:r>
            <a:rPr lang="en-US" sz="2600" kern="1200" dirty="0" smtClean="0"/>
            <a:t>Women only - 2005</a:t>
          </a:r>
          <a:endParaRPr lang="en-GB" sz="2600" kern="1200" dirty="0"/>
        </a:p>
      </dsp:txBody>
      <dsp:txXfrm>
        <a:off x="2345753" y="1100966"/>
        <a:ext cx="1359217" cy="1132681"/>
      </dsp:txXfrm>
    </dsp:sp>
    <dsp:sp modelId="{F7E306D3-EFBF-4C52-9B03-A50AA7AD0305}">
      <dsp:nvSpPr>
        <dsp:cNvPr id="0" name=""/>
        <dsp:cNvSpPr/>
      </dsp:nvSpPr>
      <dsp:spPr>
        <a:xfrm>
          <a:off x="1826393" y="58899"/>
          <a:ext cx="4277004" cy="4277004"/>
        </a:xfrm>
        <a:prstGeom prst="circularArrow">
          <a:avLst>
            <a:gd name="adj1" fmla="val 5085"/>
            <a:gd name="adj2" fmla="val 327528"/>
            <a:gd name="adj3" fmla="val 1472472"/>
            <a:gd name="adj4" fmla="val 16199432"/>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0E4BF945-3B15-469F-A999-9388AA5DF390}">
      <dsp:nvSpPr>
        <dsp:cNvPr id="0" name=""/>
        <dsp:cNvSpPr/>
      </dsp:nvSpPr>
      <dsp:spPr>
        <a:xfrm>
          <a:off x="1747697" y="194580"/>
          <a:ext cx="4277004" cy="4277004"/>
        </a:xfrm>
        <a:prstGeom prst="circularArrow">
          <a:avLst>
            <a:gd name="adj1" fmla="val 5085"/>
            <a:gd name="adj2" fmla="val 327528"/>
            <a:gd name="adj3" fmla="val 8671970"/>
            <a:gd name="adj4" fmla="val 1800502"/>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1AE34E10-6382-4D43-B978-AD4FAD353A2F}">
      <dsp:nvSpPr>
        <dsp:cNvPr id="0" name=""/>
        <dsp:cNvSpPr/>
      </dsp:nvSpPr>
      <dsp:spPr>
        <a:xfrm>
          <a:off x="1524011" y="5"/>
          <a:ext cx="4277004" cy="4277004"/>
        </a:xfrm>
        <a:prstGeom prst="circularArrow">
          <a:avLst>
            <a:gd name="adj1" fmla="val 5085"/>
            <a:gd name="adj2" fmla="val 327528"/>
            <a:gd name="adj3" fmla="val 15873039"/>
            <a:gd name="adj4" fmla="val 9000000"/>
            <a:gd name="adj5" fmla="val 5932"/>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A5448C0-6510-4E3C-860E-56A49CC49170}">
      <dsp:nvSpPr>
        <dsp:cNvPr id="0" name=""/>
        <dsp:cNvSpPr/>
      </dsp:nvSpPr>
      <dsp:spPr>
        <a:xfrm>
          <a:off x="2957097" y="1461611"/>
          <a:ext cx="1857772" cy="1607048"/>
        </a:xfrm>
        <a:prstGeom prst="hexagon">
          <a:avLst>
            <a:gd name="adj" fmla="val 28570"/>
            <a:gd name="vf" fmla="val 1154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lvl="0" algn="ctr" defTabSz="933450">
            <a:lnSpc>
              <a:spcPct val="90000"/>
            </a:lnSpc>
            <a:spcBef>
              <a:spcPct val="0"/>
            </a:spcBef>
            <a:spcAft>
              <a:spcPct val="35000"/>
            </a:spcAft>
          </a:pPr>
          <a:r>
            <a:rPr lang="en-ZA" sz="2100" kern="1200" dirty="0" err="1" smtClean="0"/>
            <a:t>MWMW</a:t>
          </a:r>
          <a:r>
            <a:rPr lang="en-ZA" sz="2100" kern="1200" dirty="0" smtClean="0"/>
            <a:t>  </a:t>
          </a:r>
          <a:endParaRPr lang="en-ZA" sz="2100" kern="1200" dirty="0"/>
        </a:p>
      </dsp:txBody>
      <dsp:txXfrm>
        <a:off x="3264956" y="1727921"/>
        <a:ext cx="1242054" cy="1074428"/>
      </dsp:txXfrm>
    </dsp:sp>
    <dsp:sp modelId="{46C98F13-752D-4377-AD4A-4647920F8F1D}">
      <dsp:nvSpPr>
        <dsp:cNvPr id="0" name=""/>
        <dsp:cNvSpPr/>
      </dsp:nvSpPr>
      <dsp:spPr>
        <a:xfrm>
          <a:off x="4120420" y="692747"/>
          <a:ext cx="700931" cy="603945"/>
        </a:xfrm>
        <a:prstGeom prst="hexagon">
          <a:avLst>
            <a:gd name="adj" fmla="val 28900"/>
            <a:gd name="vf" fmla="val 11547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0BD9D98-625A-43AB-A949-0670C0FD7901}">
      <dsp:nvSpPr>
        <dsp:cNvPr id="0" name=""/>
        <dsp:cNvSpPr/>
      </dsp:nvSpPr>
      <dsp:spPr>
        <a:xfrm>
          <a:off x="3128225" y="0"/>
          <a:ext cx="1522431" cy="1317081"/>
        </a:xfrm>
        <a:prstGeom prst="hexagon">
          <a:avLst>
            <a:gd name="adj" fmla="val 28570"/>
            <a:gd name="vf" fmla="val 1154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lvl="0" algn="ctr" defTabSz="933450">
            <a:lnSpc>
              <a:spcPct val="90000"/>
            </a:lnSpc>
            <a:spcBef>
              <a:spcPct val="0"/>
            </a:spcBef>
            <a:spcAft>
              <a:spcPct val="35000"/>
            </a:spcAft>
          </a:pPr>
          <a:r>
            <a:rPr lang="en-ZA" sz="2100" kern="1200" dirty="0" err="1" smtClean="0"/>
            <a:t>WMW</a:t>
          </a:r>
          <a:endParaRPr lang="en-ZA" sz="2100" kern="1200" dirty="0"/>
        </a:p>
      </dsp:txBody>
      <dsp:txXfrm>
        <a:off x="3380524" y="218268"/>
        <a:ext cx="1017833" cy="880545"/>
      </dsp:txXfrm>
    </dsp:sp>
    <dsp:sp modelId="{88492158-CDA9-484A-8D95-51525DD6DF76}">
      <dsp:nvSpPr>
        <dsp:cNvPr id="0" name=""/>
        <dsp:cNvSpPr/>
      </dsp:nvSpPr>
      <dsp:spPr>
        <a:xfrm>
          <a:off x="4938462" y="1821804"/>
          <a:ext cx="700931" cy="603945"/>
        </a:xfrm>
        <a:prstGeom prst="hexagon">
          <a:avLst>
            <a:gd name="adj" fmla="val 28900"/>
            <a:gd name="vf" fmla="val 11547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7F486F4-440F-46BA-8D2F-8889F61518A7}">
      <dsp:nvSpPr>
        <dsp:cNvPr id="0" name=""/>
        <dsp:cNvSpPr/>
      </dsp:nvSpPr>
      <dsp:spPr>
        <a:xfrm>
          <a:off x="4524471" y="810093"/>
          <a:ext cx="1522431" cy="1317081"/>
        </a:xfrm>
        <a:prstGeom prst="hexagon">
          <a:avLst>
            <a:gd name="adj" fmla="val 28570"/>
            <a:gd name="vf" fmla="val 1154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lvl="0" algn="ctr" defTabSz="933450">
            <a:lnSpc>
              <a:spcPct val="90000"/>
            </a:lnSpc>
            <a:spcBef>
              <a:spcPct val="0"/>
            </a:spcBef>
            <a:spcAft>
              <a:spcPct val="35000"/>
            </a:spcAft>
          </a:pPr>
          <a:r>
            <a:rPr lang="en-ZA" sz="2100" kern="1200" dirty="0" err="1" smtClean="0"/>
            <a:t>WMW</a:t>
          </a:r>
          <a:endParaRPr lang="en-ZA" sz="2100" kern="1200" dirty="0"/>
        </a:p>
      </dsp:txBody>
      <dsp:txXfrm>
        <a:off x="4776770" y="1028361"/>
        <a:ext cx="1017833" cy="880545"/>
      </dsp:txXfrm>
    </dsp:sp>
    <dsp:sp modelId="{B599BD29-0B80-469B-BCDD-C6F43335E19A}">
      <dsp:nvSpPr>
        <dsp:cNvPr id="0" name=""/>
        <dsp:cNvSpPr/>
      </dsp:nvSpPr>
      <dsp:spPr>
        <a:xfrm>
          <a:off x="4370197" y="3096297"/>
          <a:ext cx="700931" cy="603945"/>
        </a:xfrm>
        <a:prstGeom prst="hexagon">
          <a:avLst>
            <a:gd name="adj" fmla="val 28900"/>
            <a:gd name="vf" fmla="val 11547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15C241C-8290-43CE-A38E-4798C604DB77}">
      <dsp:nvSpPr>
        <dsp:cNvPr id="0" name=""/>
        <dsp:cNvSpPr/>
      </dsp:nvSpPr>
      <dsp:spPr>
        <a:xfrm>
          <a:off x="4524471" y="2402643"/>
          <a:ext cx="1522431" cy="1317081"/>
        </a:xfrm>
        <a:prstGeom prst="hexagon">
          <a:avLst>
            <a:gd name="adj" fmla="val 28570"/>
            <a:gd name="vf" fmla="val 1154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lvl="0" algn="ctr" defTabSz="933450">
            <a:lnSpc>
              <a:spcPct val="90000"/>
            </a:lnSpc>
            <a:spcBef>
              <a:spcPct val="0"/>
            </a:spcBef>
            <a:spcAft>
              <a:spcPct val="35000"/>
            </a:spcAft>
          </a:pPr>
          <a:r>
            <a:rPr lang="en-ZA" sz="2100" kern="1200" dirty="0" err="1" smtClean="0"/>
            <a:t>MWM</a:t>
          </a:r>
          <a:r>
            <a:rPr lang="en-ZA" sz="2100" kern="1200" dirty="0" smtClean="0"/>
            <a:t> </a:t>
          </a:r>
          <a:endParaRPr lang="en-ZA" sz="2100" kern="1200" dirty="0"/>
        </a:p>
      </dsp:txBody>
      <dsp:txXfrm>
        <a:off x="4776770" y="2620911"/>
        <a:ext cx="1017833" cy="880545"/>
      </dsp:txXfrm>
    </dsp:sp>
    <dsp:sp modelId="{B17E9475-44CB-4901-ACD5-C33EF9702A8F}">
      <dsp:nvSpPr>
        <dsp:cNvPr id="0" name=""/>
        <dsp:cNvSpPr/>
      </dsp:nvSpPr>
      <dsp:spPr>
        <a:xfrm>
          <a:off x="2960554" y="3228594"/>
          <a:ext cx="700931" cy="603945"/>
        </a:xfrm>
        <a:prstGeom prst="hexagon">
          <a:avLst>
            <a:gd name="adj" fmla="val 28900"/>
            <a:gd name="vf" fmla="val 11547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BE550DF-BE12-4B48-AFF1-73BE91FDFA84}">
      <dsp:nvSpPr>
        <dsp:cNvPr id="0" name=""/>
        <dsp:cNvSpPr/>
      </dsp:nvSpPr>
      <dsp:spPr>
        <a:xfrm>
          <a:off x="3128225" y="3213643"/>
          <a:ext cx="1522431" cy="1317081"/>
        </a:xfrm>
        <a:prstGeom prst="hexagon">
          <a:avLst>
            <a:gd name="adj" fmla="val 28570"/>
            <a:gd name="vf" fmla="val 1154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lvl="0" algn="ctr" defTabSz="933450">
            <a:lnSpc>
              <a:spcPct val="90000"/>
            </a:lnSpc>
            <a:spcBef>
              <a:spcPct val="0"/>
            </a:spcBef>
            <a:spcAft>
              <a:spcPct val="35000"/>
            </a:spcAft>
          </a:pPr>
          <a:r>
            <a:rPr lang="en-ZA" sz="2100" kern="1200" dirty="0" err="1" smtClean="0"/>
            <a:t>WMW</a:t>
          </a:r>
          <a:endParaRPr lang="en-ZA" sz="2100" kern="1200" dirty="0"/>
        </a:p>
      </dsp:txBody>
      <dsp:txXfrm>
        <a:off x="3380524" y="3431911"/>
        <a:ext cx="1017833" cy="880545"/>
      </dsp:txXfrm>
    </dsp:sp>
    <dsp:sp modelId="{A68AA7FB-C068-4C47-A79A-91A7C0F94D40}">
      <dsp:nvSpPr>
        <dsp:cNvPr id="0" name=""/>
        <dsp:cNvSpPr/>
      </dsp:nvSpPr>
      <dsp:spPr>
        <a:xfrm>
          <a:off x="2129116" y="2099991"/>
          <a:ext cx="700931" cy="603945"/>
        </a:xfrm>
        <a:prstGeom prst="hexagon">
          <a:avLst>
            <a:gd name="adj" fmla="val 28900"/>
            <a:gd name="vf" fmla="val 11547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B0A3C8B-7681-433E-A2B7-9830DB3ED079}">
      <dsp:nvSpPr>
        <dsp:cNvPr id="0" name=""/>
        <dsp:cNvSpPr/>
      </dsp:nvSpPr>
      <dsp:spPr>
        <a:xfrm>
          <a:off x="1725497" y="2403549"/>
          <a:ext cx="1522431" cy="1317081"/>
        </a:xfrm>
        <a:prstGeom prst="hexagon">
          <a:avLst>
            <a:gd name="adj" fmla="val 28570"/>
            <a:gd name="vf" fmla="val 1154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lvl="0" algn="ctr" defTabSz="933450">
            <a:lnSpc>
              <a:spcPct val="90000"/>
            </a:lnSpc>
            <a:spcBef>
              <a:spcPct val="0"/>
            </a:spcBef>
            <a:spcAft>
              <a:spcPct val="35000"/>
            </a:spcAft>
          </a:pPr>
          <a:r>
            <a:rPr lang="en-ZA" sz="2100" kern="1200" dirty="0" err="1" smtClean="0"/>
            <a:t>WMW</a:t>
          </a:r>
          <a:endParaRPr lang="en-ZA" sz="2100" kern="1200" dirty="0"/>
        </a:p>
      </dsp:txBody>
      <dsp:txXfrm>
        <a:off x="1977796" y="2621817"/>
        <a:ext cx="1017833" cy="880545"/>
      </dsp:txXfrm>
    </dsp:sp>
    <dsp:sp modelId="{A1DCC6CC-52D8-4F4A-A078-996AE9CF13DF}">
      <dsp:nvSpPr>
        <dsp:cNvPr id="0" name=""/>
        <dsp:cNvSpPr/>
      </dsp:nvSpPr>
      <dsp:spPr>
        <a:xfrm>
          <a:off x="1725497" y="808281"/>
          <a:ext cx="1522431" cy="1317081"/>
        </a:xfrm>
        <a:prstGeom prst="hexagon">
          <a:avLst>
            <a:gd name="adj" fmla="val 28570"/>
            <a:gd name="vf" fmla="val 1154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lvl="0" algn="ctr" defTabSz="933450">
            <a:lnSpc>
              <a:spcPct val="90000"/>
            </a:lnSpc>
            <a:spcBef>
              <a:spcPct val="0"/>
            </a:spcBef>
            <a:spcAft>
              <a:spcPct val="35000"/>
            </a:spcAft>
          </a:pPr>
          <a:r>
            <a:rPr lang="en-ZA" sz="2100" kern="1200" dirty="0" err="1" smtClean="0"/>
            <a:t>MWMW</a:t>
          </a:r>
          <a:endParaRPr lang="en-ZA" sz="2100" kern="1200" dirty="0"/>
        </a:p>
      </dsp:txBody>
      <dsp:txXfrm>
        <a:off x="1977796" y="1026549"/>
        <a:ext cx="1017833" cy="88054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A5448C0-6510-4E3C-860E-56A49CC49170}">
      <dsp:nvSpPr>
        <dsp:cNvPr id="0" name=""/>
        <dsp:cNvSpPr/>
      </dsp:nvSpPr>
      <dsp:spPr>
        <a:xfrm>
          <a:off x="2557799" y="1130777"/>
          <a:ext cx="1437267" cy="1243294"/>
        </a:xfrm>
        <a:prstGeom prst="hexagon">
          <a:avLst>
            <a:gd name="adj" fmla="val 28570"/>
            <a:gd name="vf" fmla="val 1154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ZA" sz="1600" kern="1200" dirty="0" smtClean="0"/>
            <a:t>WWMM</a:t>
          </a:r>
          <a:endParaRPr lang="en-ZA" sz="1600" kern="1200" dirty="0"/>
        </a:p>
      </dsp:txBody>
      <dsp:txXfrm>
        <a:off x="2795974" y="1336808"/>
        <a:ext cx="960917" cy="831232"/>
      </dsp:txXfrm>
    </dsp:sp>
    <dsp:sp modelId="{46C98F13-752D-4377-AD4A-4647920F8F1D}">
      <dsp:nvSpPr>
        <dsp:cNvPr id="0" name=""/>
        <dsp:cNvSpPr/>
      </dsp:nvSpPr>
      <dsp:spPr>
        <a:xfrm>
          <a:off x="3457804" y="535945"/>
          <a:ext cx="542276" cy="467243"/>
        </a:xfrm>
        <a:prstGeom prst="hexagon">
          <a:avLst>
            <a:gd name="adj" fmla="val 28900"/>
            <a:gd name="vf" fmla="val 11547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0BD9D98-625A-43AB-A949-0670C0FD7901}">
      <dsp:nvSpPr>
        <dsp:cNvPr id="0" name=""/>
        <dsp:cNvSpPr/>
      </dsp:nvSpPr>
      <dsp:spPr>
        <a:xfrm>
          <a:off x="2690192" y="0"/>
          <a:ext cx="1177830" cy="1018961"/>
        </a:xfrm>
        <a:prstGeom prst="hexagon">
          <a:avLst>
            <a:gd name="adj" fmla="val 28570"/>
            <a:gd name="vf" fmla="val 1154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ZA" sz="1600" kern="1200" dirty="0" smtClean="0">
              <a:solidFill>
                <a:schemeClr val="tx1"/>
              </a:solidFill>
            </a:rPr>
            <a:t>WMW</a:t>
          </a:r>
          <a:endParaRPr lang="en-ZA" sz="1600" kern="1200" dirty="0"/>
        </a:p>
      </dsp:txBody>
      <dsp:txXfrm>
        <a:off x="2885384" y="168864"/>
        <a:ext cx="787446" cy="681233"/>
      </dsp:txXfrm>
    </dsp:sp>
    <dsp:sp modelId="{88492158-CDA9-484A-8D95-51525DD6DF76}">
      <dsp:nvSpPr>
        <dsp:cNvPr id="0" name=""/>
        <dsp:cNvSpPr/>
      </dsp:nvSpPr>
      <dsp:spPr>
        <a:xfrm>
          <a:off x="4090683" y="1409440"/>
          <a:ext cx="542276" cy="467243"/>
        </a:xfrm>
        <a:prstGeom prst="hexagon">
          <a:avLst>
            <a:gd name="adj" fmla="val 28900"/>
            <a:gd name="vf" fmla="val 11547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7F486F4-440F-46BA-8D2F-8889F61518A7}">
      <dsp:nvSpPr>
        <dsp:cNvPr id="0" name=""/>
        <dsp:cNvSpPr/>
      </dsp:nvSpPr>
      <dsp:spPr>
        <a:xfrm>
          <a:off x="3770399" y="626729"/>
          <a:ext cx="1177830" cy="1018961"/>
        </a:xfrm>
        <a:prstGeom prst="hexagon">
          <a:avLst>
            <a:gd name="adj" fmla="val 28570"/>
            <a:gd name="vf" fmla="val 1154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ZA" sz="1600" kern="1200" dirty="0" smtClean="0">
              <a:solidFill>
                <a:srgbClr val="FF0000"/>
              </a:solidFill>
            </a:rPr>
            <a:t>WM </a:t>
          </a:r>
          <a:endParaRPr lang="en-ZA" sz="1600" kern="1200" dirty="0">
            <a:solidFill>
              <a:srgbClr val="FF0000"/>
            </a:solidFill>
          </a:endParaRPr>
        </a:p>
      </dsp:txBody>
      <dsp:txXfrm>
        <a:off x="3965591" y="795593"/>
        <a:ext cx="787446" cy="681233"/>
      </dsp:txXfrm>
    </dsp:sp>
    <dsp:sp modelId="{B599BD29-0B80-469B-BCDD-C6F43335E19A}">
      <dsp:nvSpPr>
        <dsp:cNvPr id="0" name=""/>
        <dsp:cNvSpPr/>
      </dsp:nvSpPr>
      <dsp:spPr>
        <a:xfrm>
          <a:off x="3651045" y="2395453"/>
          <a:ext cx="542276" cy="467243"/>
        </a:xfrm>
        <a:prstGeom prst="hexagon">
          <a:avLst>
            <a:gd name="adj" fmla="val 28900"/>
            <a:gd name="vf" fmla="val 11547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15C241C-8290-43CE-A38E-4798C604DB77}">
      <dsp:nvSpPr>
        <dsp:cNvPr id="0" name=""/>
        <dsp:cNvSpPr/>
      </dsp:nvSpPr>
      <dsp:spPr>
        <a:xfrm>
          <a:off x="3770399" y="1858807"/>
          <a:ext cx="1177830" cy="1018961"/>
        </a:xfrm>
        <a:prstGeom prst="hexagon">
          <a:avLst>
            <a:gd name="adj" fmla="val 28570"/>
            <a:gd name="vf" fmla="val 1154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ZA" sz="1600" kern="1200" dirty="0" smtClean="0"/>
            <a:t>WWMM</a:t>
          </a:r>
          <a:endParaRPr lang="en-ZA" sz="1600" kern="1200" dirty="0"/>
        </a:p>
      </dsp:txBody>
      <dsp:txXfrm>
        <a:off x="3965591" y="2027671"/>
        <a:ext cx="787446" cy="681233"/>
      </dsp:txXfrm>
    </dsp:sp>
    <dsp:sp modelId="{B17E9475-44CB-4901-ACD5-C33EF9702A8F}">
      <dsp:nvSpPr>
        <dsp:cNvPr id="0" name=""/>
        <dsp:cNvSpPr/>
      </dsp:nvSpPr>
      <dsp:spPr>
        <a:xfrm>
          <a:off x="2560473" y="2497805"/>
          <a:ext cx="542276" cy="467243"/>
        </a:xfrm>
        <a:prstGeom prst="hexagon">
          <a:avLst>
            <a:gd name="adj" fmla="val 28900"/>
            <a:gd name="vf" fmla="val 11547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BE550DF-BE12-4B48-AFF1-73BE91FDFA84}">
      <dsp:nvSpPr>
        <dsp:cNvPr id="0" name=""/>
        <dsp:cNvSpPr/>
      </dsp:nvSpPr>
      <dsp:spPr>
        <a:xfrm>
          <a:off x="2690192" y="2486238"/>
          <a:ext cx="1177830" cy="1018961"/>
        </a:xfrm>
        <a:prstGeom prst="hexagon">
          <a:avLst>
            <a:gd name="adj" fmla="val 28570"/>
            <a:gd name="vf" fmla="val 1154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ZA" sz="1600" kern="1200" dirty="0" smtClean="0"/>
            <a:t>WMWM</a:t>
          </a:r>
          <a:endParaRPr lang="en-ZA" sz="1600" kern="1200" dirty="0"/>
        </a:p>
      </dsp:txBody>
      <dsp:txXfrm>
        <a:off x="2885384" y="2655102"/>
        <a:ext cx="787446" cy="681233"/>
      </dsp:txXfrm>
    </dsp:sp>
    <dsp:sp modelId="{A68AA7FB-C068-4C47-A79A-91A7C0F94D40}">
      <dsp:nvSpPr>
        <dsp:cNvPr id="0" name=""/>
        <dsp:cNvSpPr/>
      </dsp:nvSpPr>
      <dsp:spPr>
        <a:xfrm>
          <a:off x="1917230" y="1624660"/>
          <a:ext cx="542276" cy="467243"/>
        </a:xfrm>
        <a:prstGeom prst="hexagon">
          <a:avLst>
            <a:gd name="adj" fmla="val 28900"/>
            <a:gd name="vf" fmla="val 11547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B0A3C8B-7681-433E-A2B7-9830DB3ED079}">
      <dsp:nvSpPr>
        <dsp:cNvPr id="0" name=""/>
        <dsp:cNvSpPr/>
      </dsp:nvSpPr>
      <dsp:spPr>
        <a:xfrm>
          <a:off x="1604970" y="1859508"/>
          <a:ext cx="1177830" cy="1018961"/>
        </a:xfrm>
        <a:prstGeom prst="hexagon">
          <a:avLst>
            <a:gd name="adj" fmla="val 28570"/>
            <a:gd name="vf" fmla="val 1154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ZA" sz="1600" kern="1200" dirty="0" smtClean="0"/>
            <a:t>WMMW</a:t>
          </a:r>
          <a:endParaRPr lang="en-ZA" sz="1600" kern="1200" dirty="0"/>
        </a:p>
      </dsp:txBody>
      <dsp:txXfrm>
        <a:off x="1800162" y="2028372"/>
        <a:ext cx="787446" cy="681233"/>
      </dsp:txXfrm>
    </dsp:sp>
    <dsp:sp modelId="{A1DCC6CC-52D8-4F4A-A078-996AE9CF13DF}">
      <dsp:nvSpPr>
        <dsp:cNvPr id="0" name=""/>
        <dsp:cNvSpPr/>
      </dsp:nvSpPr>
      <dsp:spPr>
        <a:xfrm>
          <a:off x="1604970" y="625327"/>
          <a:ext cx="1177830" cy="1018961"/>
        </a:xfrm>
        <a:prstGeom prst="hexagon">
          <a:avLst>
            <a:gd name="adj" fmla="val 28570"/>
            <a:gd name="vf" fmla="val 1154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711200">
            <a:lnSpc>
              <a:spcPct val="90000"/>
            </a:lnSpc>
            <a:spcBef>
              <a:spcPct val="0"/>
            </a:spcBef>
            <a:spcAft>
              <a:spcPct val="35000"/>
            </a:spcAft>
          </a:pPr>
          <a:r>
            <a:rPr lang="en-ZA" sz="1600" kern="1200" dirty="0" smtClean="0"/>
            <a:t>WWMM</a:t>
          </a:r>
          <a:endParaRPr lang="en-ZA" sz="1600" kern="1200" dirty="0"/>
        </a:p>
      </dsp:txBody>
      <dsp:txXfrm>
        <a:off x="1800162" y="794191"/>
        <a:ext cx="787446" cy="681233"/>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A5448C0-6510-4E3C-860E-56A49CC49170}">
      <dsp:nvSpPr>
        <dsp:cNvPr id="0" name=""/>
        <dsp:cNvSpPr/>
      </dsp:nvSpPr>
      <dsp:spPr>
        <a:xfrm>
          <a:off x="2557799" y="1130777"/>
          <a:ext cx="1437267" cy="1243294"/>
        </a:xfrm>
        <a:prstGeom prst="hexagon">
          <a:avLst>
            <a:gd name="adj" fmla="val 28570"/>
            <a:gd name="vf" fmla="val 1154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ZA" sz="2000" kern="1200" dirty="0"/>
            <a:t>00</a:t>
          </a:r>
          <a:r>
            <a:rPr lang="en-ZA" sz="2000" kern="1200" dirty="0">
              <a:solidFill>
                <a:srgbClr val="FF0000"/>
              </a:solidFill>
            </a:rPr>
            <a:t>00</a:t>
          </a:r>
          <a:r>
            <a:rPr lang="en-ZA" sz="2000" kern="1200" dirty="0"/>
            <a:t>0</a:t>
          </a:r>
        </a:p>
      </dsp:txBody>
      <dsp:txXfrm>
        <a:off x="2795974" y="1336808"/>
        <a:ext cx="960917" cy="831232"/>
      </dsp:txXfrm>
    </dsp:sp>
    <dsp:sp modelId="{46C98F13-752D-4377-AD4A-4647920F8F1D}">
      <dsp:nvSpPr>
        <dsp:cNvPr id="0" name=""/>
        <dsp:cNvSpPr/>
      </dsp:nvSpPr>
      <dsp:spPr>
        <a:xfrm>
          <a:off x="3457804" y="535945"/>
          <a:ext cx="542276" cy="467243"/>
        </a:xfrm>
        <a:prstGeom prst="hexagon">
          <a:avLst>
            <a:gd name="adj" fmla="val 28900"/>
            <a:gd name="vf" fmla="val 11547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0BD9D98-625A-43AB-A949-0670C0FD7901}">
      <dsp:nvSpPr>
        <dsp:cNvPr id="0" name=""/>
        <dsp:cNvSpPr/>
      </dsp:nvSpPr>
      <dsp:spPr>
        <a:xfrm>
          <a:off x="2690192" y="0"/>
          <a:ext cx="1177830" cy="1018961"/>
        </a:xfrm>
        <a:prstGeom prst="hexagon">
          <a:avLst>
            <a:gd name="adj" fmla="val 28570"/>
            <a:gd name="vf" fmla="val 1154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ZA" sz="2000" kern="1200" dirty="0"/>
            <a:t>0</a:t>
          </a:r>
          <a:r>
            <a:rPr lang="en-ZA" sz="2000" kern="1200" dirty="0">
              <a:solidFill>
                <a:srgbClr val="FF0000"/>
              </a:solidFill>
            </a:rPr>
            <a:t>0</a:t>
          </a:r>
          <a:r>
            <a:rPr lang="en-ZA" sz="2000" kern="1200" dirty="0"/>
            <a:t>0</a:t>
          </a:r>
        </a:p>
      </dsp:txBody>
      <dsp:txXfrm>
        <a:off x="2885384" y="168864"/>
        <a:ext cx="787446" cy="681233"/>
      </dsp:txXfrm>
    </dsp:sp>
    <dsp:sp modelId="{88492158-CDA9-484A-8D95-51525DD6DF76}">
      <dsp:nvSpPr>
        <dsp:cNvPr id="0" name=""/>
        <dsp:cNvSpPr/>
      </dsp:nvSpPr>
      <dsp:spPr>
        <a:xfrm>
          <a:off x="4090683" y="1409440"/>
          <a:ext cx="542276" cy="467243"/>
        </a:xfrm>
        <a:prstGeom prst="hexagon">
          <a:avLst>
            <a:gd name="adj" fmla="val 28900"/>
            <a:gd name="vf" fmla="val 11547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7F486F4-440F-46BA-8D2F-8889F61518A7}">
      <dsp:nvSpPr>
        <dsp:cNvPr id="0" name=""/>
        <dsp:cNvSpPr/>
      </dsp:nvSpPr>
      <dsp:spPr>
        <a:xfrm>
          <a:off x="3770399" y="626729"/>
          <a:ext cx="1177830" cy="1018961"/>
        </a:xfrm>
        <a:prstGeom prst="hexagon">
          <a:avLst>
            <a:gd name="adj" fmla="val 28570"/>
            <a:gd name="vf" fmla="val 1154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ZA" sz="2000" kern="1200" dirty="0">
              <a:solidFill>
                <a:srgbClr val="FF0000"/>
              </a:solidFill>
            </a:rPr>
            <a:t>00</a:t>
          </a:r>
        </a:p>
      </dsp:txBody>
      <dsp:txXfrm>
        <a:off x="3965591" y="795593"/>
        <a:ext cx="787446" cy="681233"/>
      </dsp:txXfrm>
    </dsp:sp>
    <dsp:sp modelId="{B599BD29-0B80-469B-BCDD-C6F43335E19A}">
      <dsp:nvSpPr>
        <dsp:cNvPr id="0" name=""/>
        <dsp:cNvSpPr/>
      </dsp:nvSpPr>
      <dsp:spPr>
        <a:xfrm>
          <a:off x="3651045" y="2395453"/>
          <a:ext cx="542276" cy="467243"/>
        </a:xfrm>
        <a:prstGeom prst="hexagon">
          <a:avLst>
            <a:gd name="adj" fmla="val 28900"/>
            <a:gd name="vf" fmla="val 11547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15C241C-8290-43CE-A38E-4798C604DB77}">
      <dsp:nvSpPr>
        <dsp:cNvPr id="0" name=""/>
        <dsp:cNvSpPr/>
      </dsp:nvSpPr>
      <dsp:spPr>
        <a:xfrm>
          <a:off x="3770399" y="1858807"/>
          <a:ext cx="1177830" cy="1018961"/>
        </a:xfrm>
        <a:prstGeom prst="hexagon">
          <a:avLst>
            <a:gd name="adj" fmla="val 28570"/>
            <a:gd name="vf" fmla="val 1154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ZA" sz="2000" kern="1200" dirty="0"/>
            <a:t>0</a:t>
          </a:r>
          <a:r>
            <a:rPr lang="en-ZA" sz="2000" kern="1200" dirty="0">
              <a:solidFill>
                <a:srgbClr val="FF0000"/>
              </a:solidFill>
            </a:rPr>
            <a:t>00</a:t>
          </a:r>
          <a:r>
            <a:rPr lang="en-ZA" sz="2000" kern="1200" dirty="0"/>
            <a:t>0</a:t>
          </a:r>
        </a:p>
      </dsp:txBody>
      <dsp:txXfrm>
        <a:off x="3965591" y="2027671"/>
        <a:ext cx="787446" cy="681233"/>
      </dsp:txXfrm>
    </dsp:sp>
    <dsp:sp modelId="{B17E9475-44CB-4901-ACD5-C33EF9702A8F}">
      <dsp:nvSpPr>
        <dsp:cNvPr id="0" name=""/>
        <dsp:cNvSpPr/>
      </dsp:nvSpPr>
      <dsp:spPr>
        <a:xfrm>
          <a:off x="2560473" y="2497805"/>
          <a:ext cx="542276" cy="467243"/>
        </a:xfrm>
        <a:prstGeom prst="hexagon">
          <a:avLst>
            <a:gd name="adj" fmla="val 28900"/>
            <a:gd name="vf" fmla="val 11547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BE550DF-BE12-4B48-AFF1-73BE91FDFA84}">
      <dsp:nvSpPr>
        <dsp:cNvPr id="0" name=""/>
        <dsp:cNvSpPr/>
      </dsp:nvSpPr>
      <dsp:spPr>
        <a:xfrm>
          <a:off x="2690192" y="2486238"/>
          <a:ext cx="1177830" cy="1018961"/>
        </a:xfrm>
        <a:prstGeom prst="hexagon">
          <a:avLst>
            <a:gd name="adj" fmla="val 28570"/>
            <a:gd name="vf" fmla="val 1154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ZA" sz="2000" kern="1200" dirty="0"/>
            <a:t>0</a:t>
          </a:r>
          <a:r>
            <a:rPr lang="en-ZA" sz="2000" kern="1200" dirty="0">
              <a:solidFill>
                <a:srgbClr val="FF0000"/>
              </a:solidFill>
            </a:rPr>
            <a:t>00</a:t>
          </a:r>
          <a:r>
            <a:rPr lang="en-ZA" sz="2000" kern="1200" dirty="0"/>
            <a:t>00</a:t>
          </a:r>
        </a:p>
      </dsp:txBody>
      <dsp:txXfrm>
        <a:off x="2885384" y="2655102"/>
        <a:ext cx="787446" cy="681233"/>
      </dsp:txXfrm>
    </dsp:sp>
    <dsp:sp modelId="{A68AA7FB-C068-4C47-A79A-91A7C0F94D40}">
      <dsp:nvSpPr>
        <dsp:cNvPr id="0" name=""/>
        <dsp:cNvSpPr/>
      </dsp:nvSpPr>
      <dsp:spPr>
        <a:xfrm>
          <a:off x="1917230" y="1624660"/>
          <a:ext cx="542276" cy="467243"/>
        </a:xfrm>
        <a:prstGeom prst="hexagon">
          <a:avLst>
            <a:gd name="adj" fmla="val 28900"/>
            <a:gd name="vf" fmla="val 115470"/>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B0A3C8B-7681-433E-A2B7-9830DB3ED079}">
      <dsp:nvSpPr>
        <dsp:cNvPr id="0" name=""/>
        <dsp:cNvSpPr/>
      </dsp:nvSpPr>
      <dsp:spPr>
        <a:xfrm>
          <a:off x="1604970" y="1859508"/>
          <a:ext cx="1177830" cy="1018961"/>
        </a:xfrm>
        <a:prstGeom prst="hexagon">
          <a:avLst>
            <a:gd name="adj" fmla="val 28570"/>
            <a:gd name="vf" fmla="val 1154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ZA" sz="2000" kern="1200" dirty="0"/>
            <a:t>0</a:t>
          </a:r>
          <a:r>
            <a:rPr lang="en-ZA" sz="2000" kern="1200" dirty="0">
              <a:solidFill>
                <a:srgbClr val="FF0000"/>
              </a:solidFill>
            </a:rPr>
            <a:t>00</a:t>
          </a:r>
          <a:r>
            <a:rPr lang="en-ZA" sz="2000" kern="1200" dirty="0"/>
            <a:t>0</a:t>
          </a:r>
        </a:p>
      </dsp:txBody>
      <dsp:txXfrm>
        <a:off x="1800162" y="2028372"/>
        <a:ext cx="787446" cy="681233"/>
      </dsp:txXfrm>
    </dsp:sp>
    <dsp:sp modelId="{A1DCC6CC-52D8-4F4A-A078-996AE9CF13DF}">
      <dsp:nvSpPr>
        <dsp:cNvPr id="0" name=""/>
        <dsp:cNvSpPr/>
      </dsp:nvSpPr>
      <dsp:spPr>
        <a:xfrm>
          <a:off x="1604970" y="625327"/>
          <a:ext cx="1177830" cy="1018961"/>
        </a:xfrm>
        <a:prstGeom prst="hexagon">
          <a:avLst>
            <a:gd name="adj" fmla="val 28570"/>
            <a:gd name="vf" fmla="val 1154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ZA" sz="2000" kern="1200" dirty="0">
              <a:solidFill>
                <a:srgbClr val="FF0000"/>
              </a:solidFill>
            </a:rPr>
            <a:t>00</a:t>
          </a:r>
          <a:r>
            <a:rPr lang="en-ZA" sz="2000" kern="1200" dirty="0"/>
            <a:t>00</a:t>
          </a:r>
        </a:p>
      </dsp:txBody>
      <dsp:txXfrm>
        <a:off x="1800162" y="794191"/>
        <a:ext cx="787446" cy="681233"/>
      </dsp:txXfrm>
    </dsp:sp>
  </dsp:spTree>
</dsp:drawing>
</file>

<file path=ppt/diagrams/layout1.xml><?xml version="1.0" encoding="utf-8"?>
<dgm:layoutDef xmlns:dgm="http://schemas.openxmlformats.org/drawingml/2006/diagram" xmlns:a="http://schemas.openxmlformats.org/drawingml/2006/main" uniqueId="urn:microsoft.com/office/officeart/2011/layout/HexagonRadial">
  <dgm:title val="Hexagon Radial"/>
  <dgm:desc val="Use to show a sequential process that relates to a central idea or theme. Limited to six Level 2 shapes. Works best with small amounts of text. Unused text does not appear, but remains available if you switch layouts."/>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11/layout/HexagonRadial">
  <dgm:title val="Hexagon Radial"/>
  <dgm:desc val="Use to show a sequential process that relates to a central idea or theme. Limited to six Level 2 shapes. Works best with small amounts of text. Unused text does not appear, but remains available if you switch layouts."/>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11/layout/HexagonRadial">
  <dgm:title val="Hexagon Radial"/>
  <dgm:desc val="Use to show a sequential process that relates to a central idea or theme. Limited to six Level 2 shapes. Works best with small amounts of text. Unused text does not appear, but remains available if you switch layouts."/>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5.xml><?xml version="1.0" encoding="utf-8"?>
<dgm:layoutDef xmlns:dgm="http://schemas.openxmlformats.org/drawingml/2006/diagram" xmlns:a="http://schemas.openxmlformats.org/drawingml/2006/main" uniqueId="urn:microsoft.com/office/officeart/2011/layout/HexagonRadial">
  <dgm:title val="Hexagon Radial"/>
  <dgm:desc val="Use to show a sequential process that relates to a central idea or theme. Limited to six Level 2 shapes. Works best with small amounts of text. Unused text does not appear, but remains available if you switch layouts."/>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layout6.xml><?xml version="1.0" encoding="utf-8"?>
<dgm:layoutDef xmlns:dgm="http://schemas.openxmlformats.org/drawingml/2006/diagram" xmlns:a="http://schemas.openxmlformats.org/drawingml/2006/main" uniqueId="urn:microsoft.com/office/officeart/2011/layout/HexagonRadial">
  <dgm:title val="Hexagon Radial"/>
  <dgm:desc val="Use to show a sequential process that relates to a central idea or theme. Limited to six Level 2 shapes. Works best with small amounts of text. Unused text does not appear, but remains available if you switch layouts."/>
  <dgm:catLst>
    <dgm:cat type="cycle" pri="8500"/>
    <dgm:cat type="officeonline" pri="9000"/>
  </dgm:catLst>
  <dgm:samp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sampData>
  <dgm:styleData>
    <dgm:dataModel>
      <dgm:ptLst>
        <dgm:pt modelId="0" type="doc"/>
        <dgm:pt modelId="10">
          <dgm:prSet phldr="1"/>
        </dgm:pt>
        <dgm:pt modelId="11">
          <dgm:prSet phldr="1"/>
        </dgm:pt>
        <dgm:pt modelId="12">
          <dgm:prSet phldr="1"/>
        </dgm:pt>
        <dgm:pt modelId="13">
          <dgm:prSet phldr="1"/>
        </dgm:pt>
      </dgm:ptLst>
      <dgm:cxnLst>
        <dgm:cxn modelId="40" srcId="0" destId="10" srcOrd="0" destOrd="0"/>
        <dgm:cxn modelId="50" srcId="10" destId="11" srcOrd="0" destOrd="0"/>
        <dgm:cxn modelId="60" srcId="10" destId="12" srcOrd="0" destOrd="0"/>
        <dgm:cxn modelId="70" srcId="10" destId="13" srcOrd="0"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14">
          <dgm:prSet phldr="1"/>
        </dgm:pt>
        <dgm:pt modelId="15">
          <dgm:prSet phldr="1"/>
        </dgm:pt>
        <dgm:pt modelId="16">
          <dgm:prSet phldr="1"/>
        </dgm:pt>
      </dgm:ptLst>
      <dgm:cxnLst>
        <dgm:cxn modelId="40" srcId="0" destId="10" srcOrd="0" destOrd="0"/>
        <dgm:cxn modelId="50" srcId="10" destId="11" srcOrd="0" destOrd="0"/>
        <dgm:cxn modelId="60" srcId="10" destId="12" srcOrd="0" destOrd="0"/>
        <dgm:cxn modelId="70" srcId="10" destId="13" srcOrd="0" destOrd="0"/>
        <dgm:cxn modelId="80" srcId="10" destId="14" srcOrd="0" destOrd="0"/>
        <dgm:cxn modelId="90" srcId="10" destId="15" srcOrd="0" destOrd="0"/>
        <dgm:cxn modelId="100" srcId="10" destId="16" srcOrd="0" destOrd="0"/>
      </dgm:cxnLst>
      <dgm:bg/>
      <dgm:whole/>
    </dgm:dataModel>
  </dgm:clrData>
  <dgm:layoutNode name="Name0">
    <dgm:varLst>
      <dgm:chMax val="1"/>
      <dgm:chPref val="1"/>
      <dgm:dir/>
      <dgm:animOne val="branch"/>
      <dgm:animLvl val="lvl"/>
    </dgm:varLst>
    <dgm:shape xmlns:r="http://schemas.openxmlformats.org/officeDocument/2006/relationships" r:blip="">
      <dgm:adjLst/>
    </dgm:shape>
    <dgm:choose name="Name1">
      <dgm:if name="Name2" func="var" arg="dir" op="equ" val="norm">
        <dgm:choose name="Name3">
          <dgm:if name="Name4"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5"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l" for="ch" forName="Accent1" refType="w" fact="0.1685"/>
              <dgm:constr type="t" for="ch" forName="Accent1" refType="h" fact="0.2946"/>
              <dgm:constr type="w" for="ch" forName="Accent1" refType="w" fact="0.462"/>
              <dgm:constr type="h" for="ch" forName="Accent1" refType="h" fact="0.5472"/>
              <dgm:constr type="l" for="ch" forName="Parent" refType="w" fact="0"/>
              <dgm:constr type="t" for="ch" forName="Parent" refType="h" fact="0.2885"/>
              <dgm:constr type="w" for="ch" forName="Parent" refType="w" fact="0.6013"/>
              <dgm:constr type="h" for="ch" forName="Parent" refType="h" fact="0.7115"/>
              <dgm:constr type="l" for="ch" forName="Child1" refType="w" fact="0.5073"/>
              <dgm:constr type="t" for="ch" forName="Child1" refType="h" fact="0"/>
              <dgm:constr type="w" for="ch" forName="Child1" refType="w" fact="0.4927"/>
              <dgm:constr type="h" for="ch" forName="Child1" refType="h" fact="0.5831"/>
            </dgm:constrLst>
          </dgm:if>
          <dgm:if name="Name6"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l" for="ch" forName="Accent2" refType="w" fact="0.6413"/>
              <dgm:constr type="t" for="ch" forName="Accent2" refType="h" fact="0.3477"/>
              <dgm:constr type="w" for="ch" forName="Accent2" refType="w" fact="0.2269"/>
              <dgm:constr type="h" for="ch" forName="Accent2" refType="h" fact="0.2076"/>
              <dgm:constr type="l" for="ch" forName="Accent1" refType="w" fact="0"/>
              <dgm:constr type="t" for="ch" forName="Accent1" refType="h" fact="0"/>
              <dgm:constr type="w" for="ch" forName="Accent1" refType="w" fact="0"/>
              <dgm:constr type="h" for="ch" forName="Accent1" refType="h" fact="0"/>
              <dgm:constr type="l" for="ch" forName="Parent" refType="w" fact="0"/>
              <dgm:constr type="t" for="ch" forName="Parent" refType="h" fact="0.2239"/>
              <dgm:constr type="w" for="ch" forName="Parent" refType="w" fact="0.6013"/>
              <dgm:constr type="h" for="ch" forName="Parent" refType="h" fact="0.5523"/>
              <dgm:constr type="l" for="ch" forName="Child1" refType="w" fact="0.5073"/>
              <dgm:constr type="t" for="ch" forName="Child1" refType="h" fact="0"/>
              <dgm:constr type="w" for="ch" forName="Child1" refType="w" fact="0.4927"/>
              <dgm:constr type="h" for="ch" forName="Child1" refType="h" fact="0.4527"/>
              <dgm:constr type="l" for="ch" forName="Child2" refType="w" fact="0.5073"/>
              <dgm:constr type="t" for="ch" forName="Child2" refType="h" fact="0.5473"/>
              <dgm:constr type="w" for="ch" forName="Child2" refType="w" fact="0.4927"/>
              <dgm:constr type="h" for="ch" forName="Child2" refType="h" fact="0.4527"/>
            </dgm:constrLst>
          </dgm:if>
          <dgm:if name="Name7"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l" for="ch" forName="Accent3" refType="w" fact="0.4573"/>
              <dgm:constr type="t" for="ch" forName="Accent3" refType="h" fact="0.6145"/>
              <dgm:constr type="w" for="ch" forName="Accent3" refType="w" fact="0.2269"/>
              <dgm:constr type="h" for="ch" forName="Accent3" refType="h" fact="0.1623"/>
              <dgm:constr type="l" for="ch" forName="Accent2" refType="w" fact="0.6413"/>
              <dgm:constr type="t" for="ch" forName="Accent2" refType="h" fact="0.2719"/>
              <dgm:constr type="w" for="ch" forName="Accent2" refType="w" fact="0.2269"/>
              <dgm:constr type="h" for="ch" forName="Accent2" refType="h" fact="0.1623"/>
              <dgm:constr type="l" for="ch" forName="Accent1" refType="w" fact="0"/>
              <dgm:constr type="t" for="ch" forName="Accent1" refType="h" fact="0"/>
              <dgm:constr type="w" for="ch" forName="Accent1" refType="w" fact="0"/>
              <dgm:constr type="h" for="ch" forName="Accent1" refType="h" fact="0"/>
              <dgm:constr type="l" for="ch" forName="Child3" refType="w" fact="0.0554"/>
              <dgm:constr type="t" for="ch" forName="Child3" refType="h" fact="0.646"/>
              <dgm:constr type="w" for="ch" forName="Child3" refType="w" fact="0.4927"/>
              <dgm:constr type="h" for="ch" forName="Child3" refType="h" fact="0.354"/>
              <dgm:constr type="l" for="ch" forName="Parent" refType="w" fact="0"/>
              <dgm:constr type="t" for="ch" forName="Parent" refType="h" fact="0.1751"/>
              <dgm:constr type="w" for="ch" forName="Parent" refType="w" fact="0.6013"/>
              <dgm:constr type="h" for="ch" forName="Parent" refType="h" fact="0.4319"/>
              <dgm:constr type="l" for="ch" forName="Child1" refType="w" fact="0.5073"/>
              <dgm:constr type="t" for="ch" forName="Child1" refType="h" fact="0"/>
              <dgm:constr type="w" for="ch" forName="Child1" refType="w" fact="0.4927"/>
              <dgm:constr type="h" for="ch" forName="Child1" refType="h" fact="0.354"/>
              <dgm:constr type="l" for="ch" forName="Child2" refType="w" fact="0.5073"/>
              <dgm:constr type="t" for="ch" forName="Child2" refType="h" fact="0.428"/>
              <dgm:constr type="w" for="ch" forName="Child2" refType="w" fact="0.4927"/>
              <dgm:constr type="h" for="ch" forName="Child2" refType="h" fact="0.354"/>
            </dgm:constrLst>
          </dgm:if>
          <dgm:if name="Name8"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Accent4" refType="w" fact="0.4573"/>
              <dgm:constr type="t" for="ch" forName="Accent4" refType="h" fact="0.6834"/>
              <dgm:constr type="w" for="ch" forName="Accent4" refType="w" fact="0.2269"/>
              <dgm:constr type="h" for="ch" forName="Accent4" refType="h" fact="0.1333"/>
              <dgm:constr type="l" for="ch" forName="Accent3" refType="w" fact="0.6413"/>
              <dgm:constr type="t" for="ch" forName="Accent3" refType="h" fact="0.4021"/>
              <dgm:constr type="w" for="ch" forName="Accent3" refType="w" fact="0.2269"/>
              <dgm:constr type="h" for="ch" forName="Accent3" refType="h" fact="0.1333"/>
              <dgm:constr type="l" for="ch" forName="Accent2" refType="w" fact="0.3765"/>
              <dgm:constr type="t" for="ch" forName="Accent2" refType="h" fact="0.1529"/>
              <dgm:constr type="w" for="ch" forName="Accent2" refType="w" fact="0.2269"/>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0554"/>
              <dgm:constr type="t" for="ch" forName="Child4" refType="h" fact="0.7093"/>
              <dgm:constr type="w" for="ch" forName="Child4" refType="w" fact="0.4927"/>
              <dgm:constr type="h" for="ch" forName="Child4" refType="h" fact="0.2907"/>
              <dgm:constr type="l" for="ch" forName="Parent" refType="w" fact="0"/>
              <dgm:constr type="t" for="ch" forName="Parent" refType="h" fact="0.3226"/>
              <dgm:constr type="w" for="ch" forName="Parent" refType="w" fact="0.6013"/>
              <dgm:constr type="h" for="ch" forName="Parent" refType="h" fact="0.3547"/>
              <dgm:constr type="l" for="ch" forName="Child2" refType="w" fact="0.5073"/>
              <dgm:constr type="t" for="ch" forName="Child2" refType="h" fact="0.1788"/>
              <dgm:constr type="w" for="ch" forName="Child2" refType="w" fact="0.4927"/>
              <dgm:constr type="h" for="ch" forName="Child2" refType="h" fact="0.2907"/>
              <dgm:constr type="l" for="ch" forName="Child3" refType="w" fact="0.5073"/>
              <dgm:constr type="t" for="ch" forName="Child3" refType="h" fact="0.5303"/>
              <dgm:constr type="w" for="ch" forName="Child3" refType="w" fact="0.4927"/>
              <dgm:constr type="h" for="ch" forName="Child3" refType="h" fact="0.2907"/>
              <dgm:constr type="l" for="ch" forName="Child1" refType="w" fact="0.0554"/>
              <dgm:constr type="t" for="ch" forName="Child1" refType="h" fact="0"/>
              <dgm:constr type="w" for="ch" forName="Child1" refType="w" fact="0.4927"/>
              <dgm:constr type="h" for="ch" forName="Child1" refType="h" fact="0.2907"/>
            </dgm:constrLst>
          </dgm:if>
          <dgm:if name="Name9"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1" refType="w" fact="0.3246"/>
              <dgm:constr type="t" for="ch" forName="Child1" refType="h" fact="0"/>
              <dgm:constr type="w" for="ch" forName="Child1" refType="w" fact="0.3523"/>
              <dgm:constr type="h" for="ch" forName="Child1" refType="h" fact="0.2907"/>
            </dgm:constrLst>
          </dgm:if>
          <dgm:else name="Name10">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l" for="ch" forName="Accent6" refType="w" fact="0.0934"/>
              <dgm:constr type="t" for="ch" forName="Accent6" refType="h" fact="0.4635"/>
              <dgm:constr type="w" for="ch" forName="Accent6" refType="w" fact="0.1622"/>
              <dgm:constr type="h" for="ch" forName="Accent6" refType="h" fact="0.1333"/>
              <dgm:constr type="l" for="ch" forName="Accent5" refType="w" fact="0.2858"/>
              <dgm:constr type="t" for="ch" forName="Accent5" refType="h" fact="0.7126"/>
              <dgm:constr type="w" for="ch" forName="Accent5" refType="w" fact="0.1622"/>
              <dgm:constr type="h" for="ch" forName="Accent5" refType="h" fact="0.1333"/>
              <dgm:constr type="l" for="ch" forName="Accent4" refType="w" fact="0.612"/>
              <dgm:constr type="t" for="ch" forName="Accent4" refType="h" fact="0.6834"/>
              <dgm:constr type="w" for="ch" forName="Accent4" refType="w" fact="0.1622"/>
              <dgm:constr type="h" for="ch" forName="Accent4" refType="h" fact="0.1333"/>
              <dgm:constr type="l" for="ch" forName="Accent3" refType="w" fact="0.7435"/>
              <dgm:constr type="t" for="ch" forName="Accent3" refType="h" fact="0.4021"/>
              <dgm:constr type="w" for="ch" forName="Accent3" refType="w" fact="0.1622"/>
              <dgm:constr type="h" for="ch" forName="Accent3" refType="h" fact="0.1333"/>
              <dgm:constr type="l" for="ch" forName="Accent2" refType="w" fact="0.5542"/>
              <dgm:constr type="t" for="ch" forName="Accent2" refType="h" fact="0.1529"/>
              <dgm:constr type="w" for="ch" forName="Accent2" refType="w" fact="0.1622"/>
              <dgm:constr type="h" for="ch" forName="Accent2" refType="h" fact="0.1333"/>
              <dgm:constr type="l" for="ch" forName="Accent1" refType="w" fact="0"/>
              <dgm:constr type="t" for="ch" forName="Accent1" refType="h" fact="0"/>
              <dgm:constr type="w" for="ch" forName="Accent1" refType="w" fact="0"/>
              <dgm:constr type="h" for="ch" forName="Accent1" refType="h" fact="0"/>
              <dgm:constr type="l" for="ch" forName="Child4" refType="w" fact="0.3246"/>
              <dgm:constr type="t" for="ch" forName="Child4" refType="h" fact="0.7093"/>
              <dgm:constr type="w" for="ch" forName="Child4" refType="w" fact="0.3523"/>
              <dgm:constr type="h" for="ch" forName="Child4" refType="h" fact="0.2907"/>
              <dgm:constr type="l" for="ch" forName="Parent" refType="w" fact="0.285"/>
              <dgm:constr type="t" for="ch" forName="Parent" refType="h" fact="0.3226"/>
              <dgm:constr type="w" for="ch" forName="Parent" refType="w" fact="0.4299"/>
              <dgm:constr type="h" for="ch" forName="Parent" refType="h" fact="0.3547"/>
              <dgm:constr type="l" for="ch" forName="Child2" refType="w" fact="0.6477"/>
              <dgm:constr type="t" for="ch" forName="Child2" refType="h" fact="0.1788"/>
              <dgm:constr type="w" for="ch" forName="Child2" refType="w" fact="0.3523"/>
              <dgm:constr type="h" for="ch" forName="Child2" refType="h" fact="0.2907"/>
              <dgm:constr type="l" for="ch" forName="Child3" refType="w" fact="0.6477"/>
              <dgm:constr type="t" for="ch" forName="Child3" refType="h" fact="0.5303"/>
              <dgm:constr type="w" for="ch" forName="Child3" refType="w" fact="0.3523"/>
              <dgm:constr type="h" for="ch" forName="Child3" refType="h" fact="0.2907"/>
              <dgm:constr type="l" for="ch" forName="Child5" refType="w" fact="0"/>
              <dgm:constr type="t" for="ch" forName="Child5" refType="h" fact="0.5305"/>
              <dgm:constr type="w" for="ch" forName="Child5" refType="w" fact="0.3523"/>
              <dgm:constr type="h" for="ch" forName="Child5" refType="h" fact="0.2907"/>
              <dgm:constr type="l" for="ch" forName="Child6" refType="w" fact="0"/>
              <dgm:constr type="t" for="ch" forName="Child6" refType="h" fact="0.1784"/>
              <dgm:constr type="w" for="ch" forName="Child6" refType="w" fact="0.3523"/>
              <dgm:constr type="h" for="ch" forName="Child6" refType="h" fact="0.2907"/>
              <dgm:constr type="l" for="ch" forName="Child1" refType="w" fact="0.3246"/>
              <dgm:constr type="t" for="ch" forName="Child1" refType="h" fact="0"/>
              <dgm:constr type="w" for="ch" forName="Child1" refType="w" fact="0.3523"/>
              <dgm:constr type="h" for="ch" forName="Child1" refType="h" fact="0.2907"/>
            </dgm:constrLst>
          </dgm:else>
        </dgm:choose>
      </dgm:if>
      <dgm:else name="Name11">
        <dgm:choose name="Name12">
          <dgm:if name="Name13" axis="ch ch" ptType="node node" st="1 1" cnt="1 0" func="cnt" op="equ" val="0">
            <dgm:alg type="composite">
              <dgm:param type="ar" val="1.1561"/>
            </dgm:alg>
            <dgm:constrLst>
              <dgm:constr type="primFontSz" for="des" forName="Parent" val="65"/>
              <dgm:constr type="l" for="ch" forName="Parent" refType="w" fact="0"/>
              <dgm:constr type="t" for="ch" forName="Parent" refType="h" fact="0"/>
              <dgm:constr type="w" for="ch" forName="Parent" refType="w"/>
              <dgm:constr type="h" for="ch" forName="Parent" refType="h"/>
            </dgm:constrLst>
          </dgm:if>
          <dgm:if name="Name14" axis="ch ch" ptType="node node" st="1 1" cnt="1 0" func="cnt" op="lte" val="1">
            <dgm:alg type="composite">
              <dgm:param type="ar" val="1.368"/>
            </dgm:alg>
            <dgm:constrLst>
              <dgm:constr type="primFontSz" for="des" forName="Parent" val="65"/>
              <dgm:constr type="primFontSz" for="des" forName="Child1" val="65"/>
              <dgm:constr type="primFontSz" for="des" forName="Child1" refType="primFontSz" refFor="des" refForName="Parent" op="lte"/>
              <dgm:constr type="r" for="ch" forName="Accent1" refType="w" fact="0.8315"/>
              <dgm:constr type="t" for="ch" forName="Accent1" refType="h" fact="0.2946"/>
              <dgm:constr type="w" for="ch" forName="Accent1" refType="w" fact="0.462"/>
              <dgm:constr type="h" for="ch" forName="Accent1" refType="h" fact="0.5472"/>
              <dgm:constr type="r" for="ch" forName="Parent" refType="w"/>
              <dgm:constr type="t" for="ch" forName="Parent" refType="h" fact="0.2885"/>
              <dgm:constr type="w" for="ch" forName="Parent" refType="w" fact="0.6013"/>
              <dgm:constr type="h" for="ch" forName="Parent" refType="h" fact="0.7115"/>
              <dgm:constr type="r" for="ch" forName="Child1" refType="w" fact="0.4927"/>
              <dgm:constr type="t" for="ch" forName="Child1" refType="h" fact="0"/>
              <dgm:constr type="w" for="ch" forName="Child1" refType="w" fact="0.4927"/>
              <dgm:constr type="h" for="ch" forName="Child1" refType="h" fact="0.5831"/>
            </dgm:constrLst>
          </dgm:if>
          <dgm:if name="Name15" axis="ch ch" ptType="node node" st="1 1" cnt="1 0" func="cnt" op="equ" val="2">
            <dgm:alg type="composite">
              <dgm:param type="ar" val="1.0619"/>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2" refType="primFontSz" refFor="des" refForName="Child1" op="equ"/>
              <dgm:constr type="r" for="ch" forName="Accent2" refType="w" fact="0.3587"/>
              <dgm:constr type="t" for="ch" forName="Accent2" refType="h" fact="0.3477"/>
              <dgm:constr type="w" for="ch" forName="Accent2" refType="w" fact="0.2269"/>
              <dgm:constr type="h" for="ch" forName="Accent2" refType="h" fact="0.2076"/>
              <dgm:constr type="r" for="ch" forName="Accent1" refType="w" fact="0"/>
              <dgm:constr type="t" for="ch" forName="Accent1" refType="h" fact="0"/>
              <dgm:constr type="w" for="ch" forName="Accent1" refType="w" fact="0"/>
              <dgm:constr type="h" for="ch" forName="Accent1" refType="h" fact="0"/>
              <dgm:constr type="r" for="ch" forName="Parent" refType="w"/>
              <dgm:constr type="t" for="ch" forName="Parent" refType="h" fact="0.2239"/>
              <dgm:constr type="w" for="ch" forName="Parent" refType="w" fact="0.6013"/>
              <dgm:constr type="h" for="ch" forName="Parent" refType="h" fact="0.5523"/>
              <dgm:constr type="r" for="ch" forName="Child1" refType="w" fact="0.4927"/>
              <dgm:constr type="t" for="ch" forName="Child1" refType="h" fact="0"/>
              <dgm:constr type="w" for="ch" forName="Child1" refType="w" fact="0.4927"/>
              <dgm:constr type="h" for="ch" forName="Child1" refType="h" fact="0.4527"/>
              <dgm:constr type="r" for="ch" forName="Child2" refType="w" fact="0.5073"/>
              <dgm:constr type="t" for="ch" forName="Child2" refType="h" fact="0.5473"/>
              <dgm:constr type="w" for="ch" forName="Child2" refType="w" fact="0.4927"/>
              <dgm:constr type="h" for="ch" forName="Child2" refType="h" fact="0.4527"/>
            </dgm:constrLst>
          </dgm:if>
          <dgm:if name="Name16" axis="ch ch" ptType="node node" st="1 1" cnt="1 0" func="cnt" op="equ" val="3">
            <dgm:alg type="composite">
              <dgm:param type="ar" val="0.8305"/>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2" refType="primFontSz" refFor="des" refForName="Child1" op="equ"/>
              <dgm:constr type="primFontSz" for="des" forName="Child3" refType="primFontSz" refFor="des" refForName="Child1" op="equ"/>
              <dgm:constr type="r" for="ch" forName="Accent3" refType="w" fact="0.5427"/>
              <dgm:constr type="t" for="ch" forName="Accent3" refType="h" fact="0.6145"/>
              <dgm:constr type="w" for="ch" forName="Accent3" refType="w" fact="0.2269"/>
              <dgm:constr type="h" for="ch" forName="Accent3" refType="h" fact="0.1623"/>
              <dgm:constr type="r" for="ch" forName="Accent2" refType="w" fact="0.3587"/>
              <dgm:constr type="t" for="ch" forName="Accent2" refType="h" fact="0.2719"/>
              <dgm:constr type="w" for="ch" forName="Accent2" refType="w" fact="0.2269"/>
              <dgm:constr type="h" for="ch" forName="Accent2" refType="h" fact="0.1623"/>
              <dgm:constr type="r" for="ch" forName="Accent1" refType="w" fact="0"/>
              <dgm:constr type="t" for="ch" forName="Accent1" refType="h" fact="0"/>
              <dgm:constr type="w" for="ch" forName="Accent1" refType="w" fact="0"/>
              <dgm:constr type="h" for="ch" forName="Accent1" refType="h" fact="0"/>
              <dgm:constr type="r" for="ch" forName="Child3" refType="w" fact="0.9446"/>
              <dgm:constr type="t" for="ch" forName="Child3" refType="h" fact="0.646"/>
              <dgm:constr type="w" for="ch" forName="Child3" refType="w" fact="0.4927"/>
              <dgm:constr type="h" for="ch" forName="Child3" refType="h" fact="0.354"/>
              <dgm:constr type="r" for="ch" forName="Parent" refType="w"/>
              <dgm:constr type="t" for="ch" forName="Parent" refType="h" fact="0.1751"/>
              <dgm:constr type="w" for="ch" forName="Parent" refType="w" fact="0.6013"/>
              <dgm:constr type="h" for="ch" forName="Parent" refType="h" fact="0.4319"/>
              <dgm:constr type="r" for="ch" forName="Child1" refType="w" fact="0.4927"/>
              <dgm:constr type="t" for="ch" forName="Child1" refType="h" fact="0"/>
              <dgm:constr type="w" for="ch" forName="Child1" refType="w" fact="0.4927"/>
              <dgm:constr type="h" for="ch" forName="Child1" refType="h" fact="0.354"/>
              <dgm:constr type="r" for="ch" forName="Child2" refType="w" fact="0.4927"/>
              <dgm:constr type="t" for="ch" forName="Child2" refType="h" fact="0.428"/>
              <dgm:constr type="w" for="ch" forName="Child2" refType="w" fact="0.4927"/>
              <dgm:constr type="h" for="ch" forName="Child2" refType="h" fact="0.354"/>
            </dgm:constrLst>
          </dgm:if>
          <dgm:if name="Name17" axis="ch ch" ptType="node node" st="1 1" cnt="1 0" func="cnt" op="equ" val="4">
            <dgm:alg type="composite">
              <dgm:param type="ar" val="0.682"/>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r" for="ch" forName="Accent4" refType="w" fact="0.5427"/>
              <dgm:constr type="t" for="ch" forName="Accent4" refType="h" fact="0.6834"/>
              <dgm:constr type="w" for="ch" forName="Accent4" refType="w" fact="0.2269"/>
              <dgm:constr type="h" for="ch" forName="Accent4" refType="h" fact="0.1333"/>
              <dgm:constr type="r" for="ch" forName="Accent3" refType="w" fact="0.3587"/>
              <dgm:constr type="t" for="ch" forName="Accent3" refType="h" fact="0.4021"/>
              <dgm:constr type="w" for="ch" forName="Accent3" refType="w" fact="0.2269"/>
              <dgm:constr type="h" for="ch" forName="Accent3" refType="h" fact="0.1333"/>
              <dgm:constr type="r" for="ch" forName="Accent2" refType="w" fact="0.6235"/>
              <dgm:constr type="t" for="ch" forName="Accent2" refType="h" fact="0.1529"/>
              <dgm:constr type="w" for="ch" forName="Accent2" refType="w" fact="0.2269"/>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9446"/>
              <dgm:constr type="t" for="ch" forName="Child4" refType="h" fact="0.7093"/>
              <dgm:constr type="w" for="ch" forName="Child4" refType="w" fact="0.4927"/>
              <dgm:constr type="h" for="ch" forName="Child4" refType="h" fact="0.2907"/>
              <dgm:constr type="r" for="ch" forName="Parent" refType="w"/>
              <dgm:constr type="t" for="ch" forName="Parent" refType="h" fact="0.3226"/>
              <dgm:constr type="w" for="ch" forName="Parent" refType="w" fact="0.6013"/>
              <dgm:constr type="h" for="ch" forName="Parent" refType="h" fact="0.3547"/>
              <dgm:constr type="r" for="ch" forName="Child2" refType="w" fact="0.4927"/>
              <dgm:constr type="t" for="ch" forName="Child2" refType="h" fact="0.1788"/>
              <dgm:constr type="w" for="ch" forName="Child2" refType="w" fact="0.4927"/>
              <dgm:constr type="h" for="ch" forName="Child2" refType="h" fact="0.2907"/>
              <dgm:constr type="r" for="ch" forName="Child3" refType="w" fact="0.4927"/>
              <dgm:constr type="t" for="ch" forName="Child3" refType="h" fact="0.5303"/>
              <dgm:constr type="w" for="ch" forName="Child3" refType="w" fact="0.4927"/>
              <dgm:constr type="h" for="ch" forName="Child3" refType="h" fact="0.2907"/>
              <dgm:constr type="r" for="ch" forName="Child1" refType="w" fact="0.9446"/>
              <dgm:constr type="t" for="ch" forName="Child1" refType="h" fact="0"/>
              <dgm:constr type="w" for="ch" forName="Child1" refType="w" fact="0.4927"/>
              <dgm:constr type="h" for="ch" forName="Child1" refType="h" fact="0.2907"/>
            </dgm:constrLst>
          </dgm:if>
          <dgm:if name="Name18" axis="ch ch" ptType="node node" st="1 1" cnt="1 0" func="cnt" op="equ" val="5">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1" refType="w" fact="0.6754"/>
              <dgm:constr type="t" for="ch" forName="Child1" refType="h" fact="0"/>
              <dgm:constr type="w" for="ch" forName="Child1" refType="w" fact="0.3523"/>
              <dgm:constr type="h" for="ch" forName="Child1" refType="h" fact="0.2907"/>
            </dgm:constrLst>
          </dgm:if>
          <dgm:else name="Name19">
            <dgm:alg type="composite">
              <dgm:param type="ar" val="0.9538"/>
            </dgm:alg>
            <dgm:constrLst>
              <dgm:constr type="primFontSz" for="des" forName="Parent" val="65"/>
              <dgm:constr type="primFontSz" for="des" forName="Child1" val="65"/>
              <dgm:constr type="primFontSz" for="des" forName="Child1" refType="primFontSz" refFor="des" refForName="Parent" op="lte"/>
              <dgm:constr type="primFontSz" for="des" forName="Child2" refType="primFontSz" refFor="des" refForName="Parent" op="lte"/>
              <dgm:constr type="primFontSz" for="des" forName="Child3" refType="primFontSz" refFor="des" refForName="Parent" op="lte"/>
              <dgm:constr type="primFontSz" for="des" forName="Child4" refType="primFontSz" refFor="des" refForName="Parent" op="lte"/>
              <dgm:constr type="primFontSz" for="des" forName="Child5" refType="primFontSz" refFor="des" refForName="Parent" op="lte"/>
              <dgm:constr type="primFontSz" for="des" forName="Child6" refType="primFontSz" refFor="des" refForName="Parent" op="lte"/>
              <dgm:constr type="primFontSz" for="des" forName="Child7" refType="primFontSz" refFor="des" refForName="Parent" op="lte"/>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primFontSz" for="des" ptType="node" op="equ" val="65"/>
              <dgm:constr type="r" for="ch" forName="Accent6" refType="w" fact="0.9066"/>
              <dgm:constr type="t" for="ch" forName="Accent6" refType="h" fact="0.4635"/>
              <dgm:constr type="w" for="ch" forName="Accent6" refType="w" fact="0.1622"/>
              <dgm:constr type="h" for="ch" forName="Accent6" refType="h" fact="0.1333"/>
              <dgm:constr type="r" for="ch" forName="Accent5" refType="w" fact="0.7142"/>
              <dgm:constr type="t" for="ch" forName="Accent5" refType="h" fact="0.7126"/>
              <dgm:constr type="w" for="ch" forName="Accent5" refType="w" fact="0.1622"/>
              <dgm:constr type="h" for="ch" forName="Accent5" refType="h" fact="0.1333"/>
              <dgm:constr type="r" for="ch" forName="Accent4" refType="w" fact="0.388"/>
              <dgm:constr type="t" for="ch" forName="Accent4" refType="h" fact="0.6834"/>
              <dgm:constr type="w" for="ch" forName="Accent4" refType="w" fact="0.1622"/>
              <dgm:constr type="h" for="ch" forName="Accent4" refType="h" fact="0.1333"/>
              <dgm:constr type="r" for="ch" forName="Accent3" refType="w" fact="0.2565"/>
              <dgm:constr type="t" for="ch" forName="Accent3" refType="h" fact="0.4021"/>
              <dgm:constr type="w" for="ch" forName="Accent3" refType="w" fact="0.1622"/>
              <dgm:constr type="h" for="ch" forName="Accent3" refType="h" fact="0.1333"/>
              <dgm:constr type="r" for="ch" forName="Accent2" refType="w" fact="0.4458"/>
              <dgm:constr type="t" for="ch" forName="Accent2" refType="h" fact="0.1529"/>
              <dgm:constr type="w" for="ch" forName="Accent2" refType="w" fact="0.1622"/>
              <dgm:constr type="h" for="ch" forName="Accent2" refType="h" fact="0.1333"/>
              <dgm:constr type="r" for="ch" forName="Accent1" refType="w" fact="0"/>
              <dgm:constr type="t" for="ch" forName="Accent1" refType="h" fact="0"/>
              <dgm:constr type="w" for="ch" forName="Accent1" refType="w" fact="0"/>
              <dgm:constr type="h" for="ch" forName="Accent1" refType="h" fact="0"/>
              <dgm:constr type="r" for="ch" forName="Child4" refType="w" fact="0.6754"/>
              <dgm:constr type="t" for="ch" forName="Child4" refType="h" fact="0.7093"/>
              <dgm:constr type="w" for="ch" forName="Child4" refType="w" fact="0.3523"/>
              <dgm:constr type="h" for="ch" forName="Child4" refType="h" fact="0.2907"/>
              <dgm:constr type="r" for="ch" forName="Parent" refType="w" fact="0.715"/>
              <dgm:constr type="t" for="ch" forName="Parent" refType="h" fact="0.3226"/>
              <dgm:constr type="w" for="ch" forName="Parent" refType="w" fact="0.4299"/>
              <dgm:constr type="h" for="ch" forName="Parent" refType="h" fact="0.3547"/>
              <dgm:constr type="r" for="ch" forName="Child2" refType="w" fact="0.3523"/>
              <dgm:constr type="t" for="ch" forName="Child2" refType="h" fact="0.1788"/>
              <dgm:constr type="w" for="ch" forName="Child2" refType="w" fact="0.3523"/>
              <dgm:constr type="h" for="ch" forName="Child2" refType="h" fact="0.2907"/>
              <dgm:constr type="r" for="ch" forName="Child3" refType="w" fact="0.3523"/>
              <dgm:constr type="t" for="ch" forName="Child3" refType="h" fact="0.5303"/>
              <dgm:constr type="w" for="ch" forName="Child3" refType="w" fact="0.3523"/>
              <dgm:constr type="h" for="ch" forName="Child3" refType="h" fact="0.2907"/>
              <dgm:constr type="r" for="ch" forName="Child5" refType="w"/>
              <dgm:constr type="t" for="ch" forName="Child5" refType="h" fact="0.5305"/>
              <dgm:constr type="w" for="ch" forName="Child5" refType="w" fact="0.3523"/>
              <dgm:constr type="h" for="ch" forName="Child5" refType="h" fact="0.2907"/>
              <dgm:constr type="r" for="ch" forName="Child6" refType="w"/>
              <dgm:constr type="t" for="ch" forName="Child6" refType="h" fact="0.1784"/>
              <dgm:constr type="w" for="ch" forName="Child6" refType="w" fact="0.3523"/>
              <dgm:constr type="h" for="ch" forName="Child6" refType="h" fact="0.2907"/>
              <dgm:constr type="r" for="ch" forName="Child1" refType="w" fact="0.6754"/>
              <dgm:constr type="t" for="ch" forName="Child1" refType="h" fact="0"/>
              <dgm:constr type="w" for="ch" forName="Child1" refType="w" fact="0.3523"/>
              <dgm:constr type="h" for="ch" forName="Child1" refType="h" fact="0.2907"/>
            </dgm:constrLst>
          </dgm:else>
        </dgm:choose>
      </dgm:else>
    </dgm:choose>
    <dgm:forEach name="wrapper" axis="self" ptType="parTrans">
      <dgm:forEach name="accentRepeat" axis="self">
        <dgm:layoutNode name="Accent" styleLbl="bgShp">
          <dgm:alg type="sp"/>
          <dgm:shape xmlns:r="http://schemas.openxmlformats.org/officeDocument/2006/relationships" type="hexagon" r:blip="" zOrderOff="-2">
            <dgm:adjLst>
              <dgm:adj idx="1" val="0.289"/>
              <dgm:adj idx="2" val="1.1547"/>
            </dgm:adjLst>
          </dgm:shape>
          <dgm:presOf/>
        </dgm:layoutNode>
      </dgm:forEach>
    </dgm:forEach>
    <dgm:forEach name="Name20" axis="ch" ptType="node" cnt="1">
      <dgm:layoutNode name="Parent" styleLbl="node0">
        <dgm:varLst>
          <dgm:chMax val="6"/>
          <dgm:chPref val="6"/>
        </dgm:varLst>
        <dgm:alg type="tx"/>
        <dgm:shape xmlns:r="http://schemas.openxmlformats.org/officeDocument/2006/relationships" type="hexagon" r:blip="">
          <dgm:adjLst>
            <dgm:adj idx="1" val="0.2857"/>
            <dgm:adj idx="2" val="1.1547"/>
          </dgm:adjLst>
        </dgm:shape>
        <dgm:presOf axis="self"/>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1" axis="ch ch" ptType="node node" st="1 1" cnt="1 1">
      <dgm:layoutNode name="Accent1">
        <dgm:alg type="sp"/>
        <dgm:shape xmlns:r="http://schemas.openxmlformats.org/officeDocument/2006/relationships" r:blip="" zOrderOff="-2">
          <dgm:adjLst/>
        </dgm:shape>
        <dgm:presOf/>
        <dgm:constrLst/>
        <dgm:forEach name="Name22" ref="accentRepeat"/>
      </dgm:layoutNode>
      <dgm:layoutNode name="Child1"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3" axis="ch ch" ptType="node node" st="1 2" cnt="1 1">
      <dgm:layoutNode name="Accent2">
        <dgm:alg type="sp"/>
        <dgm:shape xmlns:r="http://schemas.openxmlformats.org/officeDocument/2006/relationships" r:blip="" zOrderOff="-2">
          <dgm:adjLst/>
        </dgm:shape>
        <dgm:presOf/>
        <dgm:constrLst/>
        <dgm:forEach name="Name24" ref="accentRepeat"/>
      </dgm:layoutNode>
      <dgm:layoutNode name="Child2"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5" axis="ch ch" ptType="node node" st="1 3" cnt="1 1">
      <dgm:layoutNode name="Accent3">
        <dgm:alg type="sp"/>
        <dgm:shape xmlns:r="http://schemas.openxmlformats.org/officeDocument/2006/relationships" r:blip="" zOrderOff="-2">
          <dgm:adjLst/>
        </dgm:shape>
        <dgm:presOf/>
        <dgm:constrLst/>
        <dgm:forEach name="Name26" ref="accentRepeat"/>
      </dgm:layoutNode>
      <dgm:layoutNode name="Child3"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7" axis="ch ch" ptType="node node" st="1 4" cnt="1 1">
      <dgm:layoutNode name="Accent4">
        <dgm:alg type="sp"/>
        <dgm:shape xmlns:r="http://schemas.openxmlformats.org/officeDocument/2006/relationships" r:blip="">
          <dgm:adjLst/>
        </dgm:shape>
        <dgm:presOf/>
        <dgm:constrLst/>
        <dgm:forEach name="Name28" ref="accentRepeat"/>
      </dgm:layoutNode>
      <dgm:layoutNode name="Child4"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29" axis="ch ch" ptType="node node" st="1 5" cnt="1 1">
      <dgm:layoutNode name="Accent5">
        <dgm:alg type="sp"/>
        <dgm:shape xmlns:r="http://schemas.openxmlformats.org/officeDocument/2006/relationships" r:blip="">
          <dgm:adjLst/>
        </dgm:shape>
        <dgm:presOf/>
        <dgm:constrLst/>
        <dgm:forEach name="Name30" ref="accentRepeat"/>
      </dgm:layoutNode>
      <dgm:layoutNode name="Child5"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forEach name="Name31" axis="ch ch" ptType="node node" st="1 6" cnt="1 1">
      <dgm:layoutNode name="Accent6">
        <dgm:alg type="sp"/>
        <dgm:shape xmlns:r="http://schemas.openxmlformats.org/officeDocument/2006/relationships" r:blip="">
          <dgm:adjLst/>
        </dgm:shape>
        <dgm:presOf/>
        <dgm:constrLst/>
        <dgm:forEach name="Name32" ref="accentRepeat"/>
      </dgm:layoutNode>
      <dgm:layoutNode name="Child6" styleLbl="node1">
        <dgm:varLst>
          <dgm:chMax val="0"/>
          <dgm:chPref val="0"/>
          <dgm:bulletEnabled val="1"/>
        </dgm:varLst>
        <dgm:alg type="tx">
          <dgm:param type="shpTxLTRAlignCh" val="ctr"/>
          <dgm:param type="txAnchorVertCh" val="mid"/>
        </dgm:alg>
        <dgm:shape xmlns:r="http://schemas.openxmlformats.org/officeDocument/2006/relationships" type="hexagon" r:blip="">
          <dgm:adjLst>
            <dgm:adj idx="1" val="0.2857"/>
            <dgm:adj idx="2" val="1.1547"/>
          </dgm:adjLst>
        </dgm:shape>
        <dgm:presOf axis="desOrSelf" ptType="node"/>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451669C-CFE8-4082-AD72-F9FE0519AEA3}" type="datetimeFigureOut">
              <a:rPr lang="en-US" smtClean="0"/>
              <a:t>3/8/2022</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16C1389-C8C3-4AB2-9C86-66228A038564}" type="slidenum">
              <a:rPr lang="en-US" smtClean="0"/>
              <a:t>‹#›</a:t>
            </a:fld>
            <a:endParaRPr lang="en-US"/>
          </a:p>
        </p:txBody>
      </p:sp>
    </p:spTree>
    <p:extLst>
      <p:ext uri="{BB962C8B-B14F-4D97-AF65-F5344CB8AC3E}">
        <p14:creationId xmlns:p14="http://schemas.microsoft.com/office/powerpoint/2010/main" val="316681354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2290" name="Group 2"/>
          <p:cNvGrpSpPr>
            <a:grpSpLocks/>
          </p:cNvGrpSpPr>
          <p:nvPr/>
        </p:nvGrpSpPr>
        <p:grpSpPr bwMode="auto">
          <a:xfrm>
            <a:off x="0" y="0"/>
            <a:ext cx="8763000" cy="5943600"/>
            <a:chOff x="0" y="0"/>
            <a:chExt cx="5520" cy="3744"/>
          </a:xfrm>
        </p:grpSpPr>
        <p:sp>
          <p:nvSpPr>
            <p:cNvPr id="12291" name="Rectangle 3"/>
            <p:cNvSpPr>
              <a:spLocks noChangeArrowheads="1"/>
            </p:cNvSpPr>
            <p:nvPr/>
          </p:nvSpPr>
          <p:spPr bwMode="auto">
            <a:xfrm>
              <a:off x="0" y="0"/>
              <a:ext cx="1104" cy="3072"/>
            </a:xfrm>
            <a:prstGeom prst="rect">
              <a:avLst/>
            </a:prstGeom>
            <a:solidFill>
              <a:schemeClr val="accent1"/>
            </a:solidFill>
            <a:ln>
              <a:noFill/>
            </a:ln>
            <a:effectLst/>
            <a:extLst>
              <a:ext uri="{91240B29-F687-4F45-9708-019B960494DF}">
                <a14:hiddenLine xmlns:a14="http://schemas.microsoft.com/office/drawing/2010/main" w="9525">
                  <a:solidFill>
                    <a:schemeClr val="bg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2400">
                <a:latin typeface="Times New Roman" pitchFamily="18" charset="0"/>
              </a:endParaRPr>
            </a:p>
          </p:txBody>
        </p:sp>
        <p:grpSp>
          <p:nvGrpSpPr>
            <p:cNvPr id="12292" name="Group 4"/>
            <p:cNvGrpSpPr>
              <a:grpSpLocks/>
            </p:cNvGrpSpPr>
            <p:nvPr userDrawn="1"/>
          </p:nvGrpSpPr>
          <p:grpSpPr bwMode="auto">
            <a:xfrm>
              <a:off x="0" y="2208"/>
              <a:ext cx="5520" cy="1536"/>
              <a:chOff x="0" y="2208"/>
              <a:chExt cx="5520" cy="1536"/>
            </a:xfrm>
          </p:grpSpPr>
          <p:sp>
            <p:nvSpPr>
              <p:cNvPr id="12293" name="Rectangle 5"/>
              <p:cNvSpPr>
                <a:spLocks noChangeArrowheads="1"/>
              </p:cNvSpPr>
              <p:nvPr/>
            </p:nvSpPr>
            <p:spPr bwMode="ltGray">
              <a:xfrm>
                <a:off x="624" y="2208"/>
                <a:ext cx="4896" cy="1536"/>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2400">
                  <a:latin typeface="Times New Roman" pitchFamily="18" charset="0"/>
                </a:endParaRPr>
              </a:p>
            </p:txBody>
          </p:sp>
          <p:sp>
            <p:nvSpPr>
              <p:cNvPr id="12294" name="Rectangle 6"/>
              <p:cNvSpPr>
                <a:spLocks noChangeArrowheads="1"/>
              </p:cNvSpPr>
              <p:nvPr/>
            </p:nvSpPr>
            <p:spPr bwMode="white">
              <a:xfrm>
                <a:off x="654" y="2352"/>
                <a:ext cx="4818" cy="1347"/>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2400">
                  <a:latin typeface="Times New Roman" pitchFamily="18" charset="0"/>
                </a:endParaRPr>
              </a:p>
            </p:txBody>
          </p:sp>
          <p:sp>
            <p:nvSpPr>
              <p:cNvPr id="12295" name="Line 7"/>
              <p:cNvSpPr>
                <a:spLocks noChangeShapeType="1"/>
              </p:cNvSpPr>
              <p:nvPr/>
            </p:nvSpPr>
            <p:spPr bwMode="auto">
              <a:xfrm>
                <a:off x="0" y="3072"/>
                <a:ext cx="624" cy="0"/>
              </a:xfrm>
              <a:prstGeom prst="line">
                <a:avLst/>
              </a:prstGeom>
              <a:noFill/>
              <a:ln w="508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ZA"/>
              </a:p>
            </p:txBody>
          </p:sp>
        </p:grpSp>
        <p:grpSp>
          <p:nvGrpSpPr>
            <p:cNvPr id="12296" name="Group 8"/>
            <p:cNvGrpSpPr>
              <a:grpSpLocks/>
            </p:cNvGrpSpPr>
            <p:nvPr userDrawn="1"/>
          </p:nvGrpSpPr>
          <p:grpSpPr bwMode="auto">
            <a:xfrm>
              <a:off x="400" y="336"/>
              <a:ext cx="5088" cy="192"/>
              <a:chOff x="400" y="336"/>
              <a:chExt cx="5088" cy="192"/>
            </a:xfrm>
          </p:grpSpPr>
          <p:sp>
            <p:nvSpPr>
              <p:cNvPr id="12297" name="Rectangle 9"/>
              <p:cNvSpPr>
                <a:spLocks noChangeArrowheads="1"/>
              </p:cNvSpPr>
              <p:nvPr/>
            </p:nvSpPr>
            <p:spPr bwMode="auto">
              <a:xfrm>
                <a:off x="3952" y="336"/>
                <a:ext cx="1536" cy="192"/>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2400">
                  <a:latin typeface="Times New Roman" pitchFamily="18" charset="0"/>
                </a:endParaRPr>
              </a:p>
            </p:txBody>
          </p:sp>
          <p:sp>
            <p:nvSpPr>
              <p:cNvPr id="12298" name="Line 10"/>
              <p:cNvSpPr>
                <a:spLocks noChangeShapeType="1"/>
              </p:cNvSpPr>
              <p:nvPr/>
            </p:nvSpPr>
            <p:spPr bwMode="auto">
              <a:xfrm>
                <a:off x="400" y="432"/>
                <a:ext cx="5088" cy="0"/>
              </a:xfrm>
              <a:prstGeom prst="line">
                <a:avLst/>
              </a:prstGeom>
              <a:noFill/>
              <a:ln w="444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ZA"/>
              </a:p>
            </p:txBody>
          </p:sp>
        </p:grpSp>
      </p:grpSp>
      <p:sp>
        <p:nvSpPr>
          <p:cNvPr id="12299" name="Rectangle 11"/>
          <p:cNvSpPr>
            <a:spLocks noGrp="1" noChangeArrowheads="1"/>
          </p:cNvSpPr>
          <p:nvPr>
            <p:ph type="ctrTitle"/>
          </p:nvPr>
        </p:nvSpPr>
        <p:spPr>
          <a:xfrm>
            <a:off x="2057400" y="1143000"/>
            <a:ext cx="6629400" cy="2209800"/>
          </a:xfrm>
        </p:spPr>
        <p:txBody>
          <a:bodyPr/>
          <a:lstStyle>
            <a:lvl1pPr>
              <a:defRPr sz="4800"/>
            </a:lvl1pPr>
          </a:lstStyle>
          <a:p>
            <a:pPr lvl="0"/>
            <a:r>
              <a:rPr lang="en-ZA" altLang="en-US" noProof="0"/>
              <a:t>Click to edit Master title style</a:t>
            </a:r>
          </a:p>
        </p:txBody>
      </p:sp>
      <p:sp>
        <p:nvSpPr>
          <p:cNvPr id="12300" name="Rectangle 12"/>
          <p:cNvSpPr>
            <a:spLocks noGrp="1" noChangeArrowheads="1"/>
          </p:cNvSpPr>
          <p:nvPr>
            <p:ph type="subTitle" idx="1"/>
          </p:nvPr>
        </p:nvSpPr>
        <p:spPr>
          <a:xfrm>
            <a:off x="1371600" y="3962400"/>
            <a:ext cx="6858000" cy="1600200"/>
          </a:xfrm>
        </p:spPr>
        <p:txBody>
          <a:bodyPr anchor="ctr"/>
          <a:lstStyle>
            <a:lvl1pPr marL="0" indent="0" algn="ctr">
              <a:buFont typeface="Wingdings" pitchFamily="2" charset="2"/>
              <a:buNone/>
              <a:defRPr/>
            </a:lvl1pPr>
          </a:lstStyle>
          <a:p>
            <a:pPr lvl="0"/>
            <a:r>
              <a:rPr lang="en-ZA" altLang="en-US" noProof="0"/>
              <a:t>Click to edit Master subtitle style</a:t>
            </a:r>
          </a:p>
        </p:txBody>
      </p:sp>
      <p:sp>
        <p:nvSpPr>
          <p:cNvPr id="12301" name="Rectangle 13"/>
          <p:cNvSpPr>
            <a:spLocks noGrp="1" noChangeArrowheads="1"/>
          </p:cNvSpPr>
          <p:nvPr>
            <p:ph type="dt" sz="half" idx="2"/>
          </p:nvPr>
        </p:nvSpPr>
        <p:spPr>
          <a:xfrm>
            <a:off x="912813" y="6251575"/>
            <a:ext cx="1905000" cy="457200"/>
          </a:xfrm>
        </p:spPr>
        <p:txBody>
          <a:bodyPr/>
          <a:lstStyle>
            <a:lvl1pPr>
              <a:defRPr/>
            </a:lvl1pPr>
          </a:lstStyle>
          <a:p>
            <a:endParaRPr lang="en-ZA" altLang="en-US"/>
          </a:p>
        </p:txBody>
      </p:sp>
      <p:sp>
        <p:nvSpPr>
          <p:cNvPr id="12302" name="Rectangle 14"/>
          <p:cNvSpPr>
            <a:spLocks noGrp="1" noChangeArrowheads="1"/>
          </p:cNvSpPr>
          <p:nvPr>
            <p:ph type="ftr" sz="quarter" idx="3"/>
          </p:nvPr>
        </p:nvSpPr>
        <p:spPr>
          <a:xfrm>
            <a:off x="3354388" y="6248400"/>
            <a:ext cx="2895600" cy="457200"/>
          </a:xfrm>
        </p:spPr>
        <p:txBody>
          <a:bodyPr/>
          <a:lstStyle>
            <a:lvl1pPr>
              <a:defRPr/>
            </a:lvl1pPr>
          </a:lstStyle>
          <a:p>
            <a:endParaRPr lang="en-ZA" altLang="en-US"/>
          </a:p>
        </p:txBody>
      </p:sp>
      <p:sp>
        <p:nvSpPr>
          <p:cNvPr id="12303" name="Rectangle 15"/>
          <p:cNvSpPr>
            <a:spLocks noGrp="1" noChangeArrowheads="1"/>
          </p:cNvSpPr>
          <p:nvPr>
            <p:ph type="sldNum" sz="quarter" idx="4"/>
          </p:nvPr>
        </p:nvSpPr>
        <p:spPr/>
        <p:txBody>
          <a:bodyPr/>
          <a:lstStyle>
            <a:lvl1pPr>
              <a:defRPr/>
            </a:lvl1pPr>
          </a:lstStyle>
          <a:p>
            <a:fld id="{06A55DED-580B-414B-833A-04378A6FF04B}" type="slidenum">
              <a:rPr lang="en-ZA" altLang="en-US"/>
              <a:pPr/>
              <a:t>‹#›</a:t>
            </a:fld>
            <a:endParaRPr lang="en-ZA"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p:cNvSpPr>
            <a:spLocks noGrp="1"/>
          </p:cNvSpPr>
          <p:nvPr>
            <p:ph type="dt" sz="half" idx="10"/>
          </p:nvPr>
        </p:nvSpPr>
        <p:spPr/>
        <p:txBody>
          <a:bodyPr/>
          <a:lstStyle>
            <a:lvl1pPr>
              <a:defRPr/>
            </a:lvl1pPr>
          </a:lstStyle>
          <a:p>
            <a:endParaRPr lang="en-ZA" altLang="en-US"/>
          </a:p>
        </p:txBody>
      </p:sp>
      <p:sp>
        <p:nvSpPr>
          <p:cNvPr id="5" name="Footer Placeholder 4"/>
          <p:cNvSpPr>
            <a:spLocks noGrp="1"/>
          </p:cNvSpPr>
          <p:nvPr>
            <p:ph type="ftr" sz="quarter" idx="11"/>
          </p:nvPr>
        </p:nvSpPr>
        <p:spPr/>
        <p:txBody>
          <a:bodyPr/>
          <a:lstStyle>
            <a:lvl1pPr>
              <a:defRPr/>
            </a:lvl1pPr>
          </a:lstStyle>
          <a:p>
            <a:endParaRPr lang="en-ZA" altLang="en-US"/>
          </a:p>
        </p:txBody>
      </p:sp>
      <p:sp>
        <p:nvSpPr>
          <p:cNvPr id="6" name="Slide Number Placeholder 5"/>
          <p:cNvSpPr>
            <a:spLocks noGrp="1"/>
          </p:cNvSpPr>
          <p:nvPr>
            <p:ph type="sldNum" sz="quarter" idx="12"/>
          </p:nvPr>
        </p:nvSpPr>
        <p:spPr/>
        <p:txBody>
          <a:bodyPr/>
          <a:lstStyle>
            <a:lvl1pPr>
              <a:defRPr/>
            </a:lvl1pPr>
          </a:lstStyle>
          <a:p>
            <a:fld id="{C33EF5ED-6848-4466-8A2F-119CCB089807}" type="slidenum">
              <a:rPr lang="en-ZA" altLang="en-US"/>
              <a:pPr/>
              <a:t>‹#›</a:t>
            </a:fld>
            <a:endParaRPr lang="en-ZA" altLang="en-US"/>
          </a:p>
        </p:txBody>
      </p:sp>
    </p:spTree>
    <p:extLst>
      <p:ext uri="{BB962C8B-B14F-4D97-AF65-F5344CB8AC3E}">
        <p14:creationId xmlns:p14="http://schemas.microsoft.com/office/powerpoint/2010/main" val="6847920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43700" y="277813"/>
            <a:ext cx="1943100" cy="5853112"/>
          </a:xfrm>
        </p:spPr>
        <p:txBody>
          <a:bodyPr vert="eaVert"/>
          <a:lstStyle/>
          <a:p>
            <a:r>
              <a:rPr lang="en-US"/>
              <a:t>Click to edit Master title style</a:t>
            </a:r>
            <a:endParaRPr lang="en-ZA"/>
          </a:p>
        </p:txBody>
      </p:sp>
      <p:sp>
        <p:nvSpPr>
          <p:cNvPr id="3" name="Vertical Text Placeholder 2"/>
          <p:cNvSpPr>
            <a:spLocks noGrp="1"/>
          </p:cNvSpPr>
          <p:nvPr>
            <p:ph type="body" orient="vert" idx="1"/>
          </p:nvPr>
        </p:nvSpPr>
        <p:spPr>
          <a:xfrm>
            <a:off x="914400" y="277813"/>
            <a:ext cx="5676900" cy="585311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p:cNvSpPr>
            <a:spLocks noGrp="1"/>
          </p:cNvSpPr>
          <p:nvPr>
            <p:ph type="dt" sz="half" idx="10"/>
          </p:nvPr>
        </p:nvSpPr>
        <p:spPr/>
        <p:txBody>
          <a:bodyPr/>
          <a:lstStyle>
            <a:lvl1pPr>
              <a:defRPr/>
            </a:lvl1pPr>
          </a:lstStyle>
          <a:p>
            <a:endParaRPr lang="en-ZA" altLang="en-US"/>
          </a:p>
        </p:txBody>
      </p:sp>
      <p:sp>
        <p:nvSpPr>
          <p:cNvPr id="5" name="Footer Placeholder 4"/>
          <p:cNvSpPr>
            <a:spLocks noGrp="1"/>
          </p:cNvSpPr>
          <p:nvPr>
            <p:ph type="ftr" sz="quarter" idx="11"/>
          </p:nvPr>
        </p:nvSpPr>
        <p:spPr/>
        <p:txBody>
          <a:bodyPr/>
          <a:lstStyle>
            <a:lvl1pPr>
              <a:defRPr/>
            </a:lvl1pPr>
          </a:lstStyle>
          <a:p>
            <a:endParaRPr lang="en-ZA" altLang="en-US"/>
          </a:p>
        </p:txBody>
      </p:sp>
      <p:sp>
        <p:nvSpPr>
          <p:cNvPr id="6" name="Slide Number Placeholder 5"/>
          <p:cNvSpPr>
            <a:spLocks noGrp="1"/>
          </p:cNvSpPr>
          <p:nvPr>
            <p:ph type="sldNum" sz="quarter" idx="12"/>
          </p:nvPr>
        </p:nvSpPr>
        <p:spPr/>
        <p:txBody>
          <a:bodyPr/>
          <a:lstStyle>
            <a:lvl1pPr>
              <a:defRPr/>
            </a:lvl1pPr>
          </a:lstStyle>
          <a:p>
            <a:fld id="{490767CA-5A1C-4D8B-9A9E-195871213CB1}" type="slidenum">
              <a:rPr lang="en-ZA" altLang="en-US"/>
              <a:pPr/>
              <a:t>‹#›</a:t>
            </a:fld>
            <a:endParaRPr lang="en-ZA" altLang="en-US"/>
          </a:p>
        </p:txBody>
      </p:sp>
    </p:spTree>
    <p:extLst>
      <p:ext uri="{BB962C8B-B14F-4D97-AF65-F5344CB8AC3E}">
        <p14:creationId xmlns:p14="http://schemas.microsoft.com/office/powerpoint/2010/main" val="34098762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2290" name="Group 2"/>
          <p:cNvGrpSpPr>
            <a:grpSpLocks/>
          </p:cNvGrpSpPr>
          <p:nvPr/>
        </p:nvGrpSpPr>
        <p:grpSpPr bwMode="auto">
          <a:xfrm>
            <a:off x="0" y="0"/>
            <a:ext cx="8763000" cy="5943600"/>
            <a:chOff x="0" y="0"/>
            <a:chExt cx="5520" cy="3744"/>
          </a:xfrm>
        </p:grpSpPr>
        <p:sp>
          <p:nvSpPr>
            <p:cNvPr id="12291" name="Rectangle 3"/>
            <p:cNvSpPr>
              <a:spLocks noChangeArrowheads="1"/>
            </p:cNvSpPr>
            <p:nvPr/>
          </p:nvSpPr>
          <p:spPr bwMode="auto">
            <a:xfrm>
              <a:off x="0" y="0"/>
              <a:ext cx="1104" cy="3072"/>
            </a:xfrm>
            <a:prstGeom prst="rect">
              <a:avLst/>
            </a:prstGeom>
            <a:solidFill>
              <a:schemeClr val="accent1"/>
            </a:solidFill>
            <a:ln>
              <a:noFill/>
            </a:ln>
            <a:effectLst/>
            <a:extLst>
              <a:ext uri="{91240B29-F687-4F45-9708-019B960494DF}">
                <a14:hiddenLine xmlns:a14="http://schemas.microsoft.com/office/drawing/2010/main" w="9525">
                  <a:solidFill>
                    <a:schemeClr val="bg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2400">
                <a:solidFill>
                  <a:srgbClr val="000000"/>
                </a:solidFill>
                <a:latin typeface="Times New Roman" pitchFamily="18" charset="0"/>
              </a:endParaRPr>
            </a:p>
          </p:txBody>
        </p:sp>
        <p:grpSp>
          <p:nvGrpSpPr>
            <p:cNvPr id="12292" name="Group 4"/>
            <p:cNvGrpSpPr>
              <a:grpSpLocks/>
            </p:cNvGrpSpPr>
            <p:nvPr userDrawn="1"/>
          </p:nvGrpSpPr>
          <p:grpSpPr bwMode="auto">
            <a:xfrm>
              <a:off x="0" y="2208"/>
              <a:ext cx="5520" cy="1536"/>
              <a:chOff x="0" y="2208"/>
              <a:chExt cx="5520" cy="1536"/>
            </a:xfrm>
          </p:grpSpPr>
          <p:sp>
            <p:nvSpPr>
              <p:cNvPr id="12293" name="Rectangle 5"/>
              <p:cNvSpPr>
                <a:spLocks noChangeArrowheads="1"/>
              </p:cNvSpPr>
              <p:nvPr/>
            </p:nvSpPr>
            <p:spPr bwMode="ltGray">
              <a:xfrm>
                <a:off x="624" y="2208"/>
                <a:ext cx="4896" cy="1536"/>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2400">
                  <a:solidFill>
                    <a:srgbClr val="000000"/>
                  </a:solidFill>
                  <a:latin typeface="Times New Roman" pitchFamily="18" charset="0"/>
                </a:endParaRPr>
              </a:p>
            </p:txBody>
          </p:sp>
          <p:sp>
            <p:nvSpPr>
              <p:cNvPr id="12294" name="Rectangle 6"/>
              <p:cNvSpPr>
                <a:spLocks noChangeArrowheads="1"/>
              </p:cNvSpPr>
              <p:nvPr/>
            </p:nvSpPr>
            <p:spPr bwMode="white">
              <a:xfrm>
                <a:off x="654" y="2352"/>
                <a:ext cx="4818" cy="1347"/>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2400">
                  <a:solidFill>
                    <a:srgbClr val="000000"/>
                  </a:solidFill>
                  <a:latin typeface="Times New Roman" pitchFamily="18" charset="0"/>
                </a:endParaRPr>
              </a:p>
            </p:txBody>
          </p:sp>
          <p:sp>
            <p:nvSpPr>
              <p:cNvPr id="12295" name="Line 7"/>
              <p:cNvSpPr>
                <a:spLocks noChangeShapeType="1"/>
              </p:cNvSpPr>
              <p:nvPr/>
            </p:nvSpPr>
            <p:spPr bwMode="auto">
              <a:xfrm>
                <a:off x="0" y="3072"/>
                <a:ext cx="624" cy="0"/>
              </a:xfrm>
              <a:prstGeom prst="line">
                <a:avLst/>
              </a:prstGeom>
              <a:noFill/>
              <a:ln w="508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ZA">
                  <a:solidFill>
                    <a:srgbClr val="000000"/>
                  </a:solidFill>
                </a:endParaRPr>
              </a:p>
            </p:txBody>
          </p:sp>
        </p:grpSp>
        <p:grpSp>
          <p:nvGrpSpPr>
            <p:cNvPr id="12296" name="Group 8"/>
            <p:cNvGrpSpPr>
              <a:grpSpLocks/>
            </p:cNvGrpSpPr>
            <p:nvPr userDrawn="1"/>
          </p:nvGrpSpPr>
          <p:grpSpPr bwMode="auto">
            <a:xfrm>
              <a:off x="400" y="336"/>
              <a:ext cx="5088" cy="192"/>
              <a:chOff x="400" y="336"/>
              <a:chExt cx="5088" cy="192"/>
            </a:xfrm>
          </p:grpSpPr>
          <p:sp>
            <p:nvSpPr>
              <p:cNvPr id="12297" name="Rectangle 9"/>
              <p:cNvSpPr>
                <a:spLocks noChangeArrowheads="1"/>
              </p:cNvSpPr>
              <p:nvPr/>
            </p:nvSpPr>
            <p:spPr bwMode="auto">
              <a:xfrm>
                <a:off x="3952" y="336"/>
                <a:ext cx="1536" cy="192"/>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2400">
                  <a:solidFill>
                    <a:srgbClr val="000000"/>
                  </a:solidFill>
                  <a:latin typeface="Times New Roman" pitchFamily="18" charset="0"/>
                </a:endParaRPr>
              </a:p>
            </p:txBody>
          </p:sp>
          <p:sp>
            <p:nvSpPr>
              <p:cNvPr id="12298" name="Line 10"/>
              <p:cNvSpPr>
                <a:spLocks noChangeShapeType="1"/>
              </p:cNvSpPr>
              <p:nvPr/>
            </p:nvSpPr>
            <p:spPr bwMode="auto">
              <a:xfrm>
                <a:off x="400" y="432"/>
                <a:ext cx="5088" cy="0"/>
              </a:xfrm>
              <a:prstGeom prst="line">
                <a:avLst/>
              </a:prstGeom>
              <a:noFill/>
              <a:ln w="444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ZA">
                  <a:solidFill>
                    <a:srgbClr val="000000"/>
                  </a:solidFill>
                </a:endParaRPr>
              </a:p>
            </p:txBody>
          </p:sp>
        </p:grpSp>
      </p:grpSp>
      <p:sp>
        <p:nvSpPr>
          <p:cNvPr id="12299" name="Rectangle 11"/>
          <p:cNvSpPr>
            <a:spLocks noGrp="1" noChangeArrowheads="1"/>
          </p:cNvSpPr>
          <p:nvPr>
            <p:ph type="ctrTitle"/>
          </p:nvPr>
        </p:nvSpPr>
        <p:spPr>
          <a:xfrm>
            <a:off x="2057400" y="1143000"/>
            <a:ext cx="6629400" cy="2209800"/>
          </a:xfrm>
        </p:spPr>
        <p:txBody>
          <a:bodyPr/>
          <a:lstStyle>
            <a:lvl1pPr>
              <a:defRPr sz="4800"/>
            </a:lvl1pPr>
          </a:lstStyle>
          <a:p>
            <a:pPr lvl="0"/>
            <a:r>
              <a:rPr lang="en-ZA" altLang="en-US" noProof="0" smtClean="0"/>
              <a:t>Click to edit Master title style</a:t>
            </a:r>
          </a:p>
        </p:txBody>
      </p:sp>
      <p:sp>
        <p:nvSpPr>
          <p:cNvPr id="12300" name="Rectangle 12"/>
          <p:cNvSpPr>
            <a:spLocks noGrp="1" noChangeArrowheads="1"/>
          </p:cNvSpPr>
          <p:nvPr>
            <p:ph type="subTitle" idx="1"/>
          </p:nvPr>
        </p:nvSpPr>
        <p:spPr>
          <a:xfrm>
            <a:off x="1371600" y="3962400"/>
            <a:ext cx="6858000" cy="1600200"/>
          </a:xfrm>
        </p:spPr>
        <p:txBody>
          <a:bodyPr anchor="ctr"/>
          <a:lstStyle>
            <a:lvl1pPr marL="0" indent="0" algn="ctr">
              <a:buFont typeface="Wingdings" pitchFamily="2" charset="2"/>
              <a:buNone/>
              <a:defRPr/>
            </a:lvl1pPr>
          </a:lstStyle>
          <a:p>
            <a:pPr lvl="0"/>
            <a:r>
              <a:rPr lang="en-ZA" altLang="en-US" noProof="0" smtClean="0"/>
              <a:t>Click to edit Master subtitle style</a:t>
            </a:r>
          </a:p>
        </p:txBody>
      </p:sp>
      <p:sp>
        <p:nvSpPr>
          <p:cNvPr id="12301" name="Rectangle 13"/>
          <p:cNvSpPr>
            <a:spLocks noGrp="1" noChangeArrowheads="1"/>
          </p:cNvSpPr>
          <p:nvPr>
            <p:ph type="dt" sz="half" idx="2"/>
          </p:nvPr>
        </p:nvSpPr>
        <p:spPr>
          <a:xfrm>
            <a:off x="912813" y="6251575"/>
            <a:ext cx="1905000" cy="457200"/>
          </a:xfrm>
        </p:spPr>
        <p:txBody>
          <a:bodyPr/>
          <a:lstStyle>
            <a:lvl1pPr>
              <a:defRPr/>
            </a:lvl1pPr>
          </a:lstStyle>
          <a:p>
            <a:endParaRPr lang="en-ZA" altLang="en-US">
              <a:solidFill>
                <a:srgbClr val="000000"/>
              </a:solidFill>
            </a:endParaRPr>
          </a:p>
        </p:txBody>
      </p:sp>
      <p:sp>
        <p:nvSpPr>
          <p:cNvPr id="12302" name="Rectangle 14"/>
          <p:cNvSpPr>
            <a:spLocks noGrp="1" noChangeArrowheads="1"/>
          </p:cNvSpPr>
          <p:nvPr>
            <p:ph type="ftr" sz="quarter" idx="3"/>
          </p:nvPr>
        </p:nvSpPr>
        <p:spPr>
          <a:xfrm>
            <a:off x="3354388" y="6248400"/>
            <a:ext cx="2895600" cy="457200"/>
          </a:xfrm>
        </p:spPr>
        <p:txBody>
          <a:bodyPr/>
          <a:lstStyle>
            <a:lvl1pPr>
              <a:defRPr/>
            </a:lvl1pPr>
          </a:lstStyle>
          <a:p>
            <a:endParaRPr lang="en-ZA" altLang="en-US">
              <a:solidFill>
                <a:srgbClr val="000000"/>
              </a:solidFill>
            </a:endParaRPr>
          </a:p>
        </p:txBody>
      </p:sp>
      <p:sp>
        <p:nvSpPr>
          <p:cNvPr id="12303" name="Rectangle 15"/>
          <p:cNvSpPr>
            <a:spLocks noGrp="1" noChangeArrowheads="1"/>
          </p:cNvSpPr>
          <p:nvPr>
            <p:ph type="sldNum" sz="quarter" idx="4"/>
          </p:nvPr>
        </p:nvSpPr>
        <p:spPr/>
        <p:txBody>
          <a:bodyPr/>
          <a:lstStyle>
            <a:lvl1pPr>
              <a:defRPr/>
            </a:lvl1pPr>
          </a:lstStyle>
          <a:p>
            <a:fld id="{06A55DED-580B-414B-833A-04378A6FF04B}" type="slidenum">
              <a:rPr lang="en-ZA" altLang="en-US">
                <a:solidFill>
                  <a:srgbClr val="000000"/>
                </a:solidFill>
              </a:rPr>
              <a:pPr/>
              <a:t>‹#›</a:t>
            </a:fld>
            <a:endParaRPr lang="en-ZA" altLang="en-US">
              <a:solidFill>
                <a:srgbClr val="000000"/>
              </a:solidFill>
            </a:endParaRPr>
          </a:p>
        </p:txBody>
      </p:sp>
    </p:spTree>
    <p:extLst>
      <p:ext uri="{BB962C8B-B14F-4D97-AF65-F5344CB8AC3E}">
        <p14:creationId xmlns:p14="http://schemas.microsoft.com/office/powerpoint/2010/main" val="23511791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lvl1pPr>
              <a:defRPr/>
            </a:lvl1pPr>
          </a:lstStyle>
          <a:p>
            <a:endParaRPr lang="en-ZA" alt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ZA" alt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6FAED55F-76F3-4596-B792-25DD892DDBDF}" type="slidenum">
              <a:rPr lang="en-ZA" altLang="en-US">
                <a:solidFill>
                  <a:srgbClr val="000000"/>
                </a:solidFill>
              </a:rPr>
              <a:pPr/>
              <a:t>‹#›</a:t>
            </a:fld>
            <a:endParaRPr lang="en-ZA" altLang="en-US">
              <a:solidFill>
                <a:srgbClr val="000000"/>
              </a:solidFill>
            </a:endParaRPr>
          </a:p>
        </p:txBody>
      </p:sp>
    </p:spTree>
    <p:extLst>
      <p:ext uri="{BB962C8B-B14F-4D97-AF65-F5344CB8AC3E}">
        <p14:creationId xmlns:p14="http://schemas.microsoft.com/office/powerpoint/2010/main" val="354748262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Z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ZA" alt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ZA" alt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CA6C66C1-F3BB-493C-A696-525F152ECA3B}" type="slidenum">
              <a:rPr lang="en-ZA" altLang="en-US">
                <a:solidFill>
                  <a:srgbClr val="000000"/>
                </a:solidFill>
              </a:rPr>
              <a:pPr/>
              <a:t>‹#›</a:t>
            </a:fld>
            <a:endParaRPr lang="en-ZA" altLang="en-US">
              <a:solidFill>
                <a:srgbClr val="000000"/>
              </a:solidFill>
            </a:endParaRPr>
          </a:p>
        </p:txBody>
      </p:sp>
    </p:spTree>
    <p:extLst>
      <p:ext uri="{BB962C8B-B14F-4D97-AF65-F5344CB8AC3E}">
        <p14:creationId xmlns:p14="http://schemas.microsoft.com/office/powerpoint/2010/main" val="4604461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sz="half" idx="1"/>
          </p:nvPr>
        </p:nvSpPr>
        <p:spPr>
          <a:xfrm>
            <a:off x="914400" y="1600200"/>
            <a:ext cx="38100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Content Placeholder 3"/>
          <p:cNvSpPr>
            <a:spLocks noGrp="1"/>
          </p:cNvSpPr>
          <p:nvPr>
            <p:ph sz="half" idx="2"/>
          </p:nvPr>
        </p:nvSpPr>
        <p:spPr>
          <a:xfrm>
            <a:off x="4876800" y="1600200"/>
            <a:ext cx="38100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Date Placeholder 4"/>
          <p:cNvSpPr>
            <a:spLocks noGrp="1"/>
          </p:cNvSpPr>
          <p:nvPr>
            <p:ph type="dt" sz="half" idx="10"/>
          </p:nvPr>
        </p:nvSpPr>
        <p:spPr/>
        <p:txBody>
          <a:bodyPr/>
          <a:lstStyle>
            <a:lvl1pPr>
              <a:defRPr/>
            </a:lvl1pPr>
          </a:lstStyle>
          <a:p>
            <a:endParaRPr lang="en-ZA" alt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ZA" alt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18F56AE2-1E01-4EF7-8F50-03C35956593E}" type="slidenum">
              <a:rPr lang="en-ZA" altLang="en-US">
                <a:solidFill>
                  <a:srgbClr val="000000"/>
                </a:solidFill>
              </a:rPr>
              <a:pPr/>
              <a:t>‹#›</a:t>
            </a:fld>
            <a:endParaRPr lang="en-ZA" altLang="en-US">
              <a:solidFill>
                <a:srgbClr val="000000"/>
              </a:solidFill>
            </a:endParaRPr>
          </a:p>
        </p:txBody>
      </p:sp>
    </p:spTree>
    <p:extLst>
      <p:ext uri="{BB962C8B-B14F-4D97-AF65-F5344CB8AC3E}">
        <p14:creationId xmlns:p14="http://schemas.microsoft.com/office/powerpoint/2010/main" val="387965793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Z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7" name="Date Placeholder 6"/>
          <p:cNvSpPr>
            <a:spLocks noGrp="1"/>
          </p:cNvSpPr>
          <p:nvPr>
            <p:ph type="dt" sz="half" idx="10"/>
          </p:nvPr>
        </p:nvSpPr>
        <p:spPr/>
        <p:txBody>
          <a:bodyPr/>
          <a:lstStyle>
            <a:lvl1pPr>
              <a:defRPr/>
            </a:lvl1pPr>
          </a:lstStyle>
          <a:p>
            <a:endParaRPr lang="en-ZA" altLang="en-US">
              <a:solidFill>
                <a:srgbClr val="000000"/>
              </a:solidFill>
            </a:endParaRPr>
          </a:p>
        </p:txBody>
      </p:sp>
      <p:sp>
        <p:nvSpPr>
          <p:cNvPr id="8" name="Footer Placeholder 7"/>
          <p:cNvSpPr>
            <a:spLocks noGrp="1"/>
          </p:cNvSpPr>
          <p:nvPr>
            <p:ph type="ftr" sz="quarter" idx="11"/>
          </p:nvPr>
        </p:nvSpPr>
        <p:spPr/>
        <p:txBody>
          <a:bodyPr/>
          <a:lstStyle>
            <a:lvl1pPr>
              <a:defRPr/>
            </a:lvl1pPr>
          </a:lstStyle>
          <a:p>
            <a:endParaRPr lang="en-ZA" altLang="en-US">
              <a:solidFill>
                <a:srgbClr val="000000"/>
              </a:solidFill>
            </a:endParaRPr>
          </a:p>
        </p:txBody>
      </p:sp>
      <p:sp>
        <p:nvSpPr>
          <p:cNvPr id="9" name="Slide Number Placeholder 8"/>
          <p:cNvSpPr>
            <a:spLocks noGrp="1"/>
          </p:cNvSpPr>
          <p:nvPr>
            <p:ph type="sldNum" sz="quarter" idx="12"/>
          </p:nvPr>
        </p:nvSpPr>
        <p:spPr/>
        <p:txBody>
          <a:bodyPr/>
          <a:lstStyle>
            <a:lvl1pPr>
              <a:defRPr/>
            </a:lvl1pPr>
          </a:lstStyle>
          <a:p>
            <a:fld id="{C7CEA017-8AE2-4CE5-A526-44CFB4B6EE70}" type="slidenum">
              <a:rPr lang="en-ZA" altLang="en-US">
                <a:solidFill>
                  <a:srgbClr val="000000"/>
                </a:solidFill>
              </a:rPr>
              <a:pPr/>
              <a:t>‹#›</a:t>
            </a:fld>
            <a:endParaRPr lang="en-ZA" altLang="en-US">
              <a:solidFill>
                <a:srgbClr val="000000"/>
              </a:solidFill>
            </a:endParaRPr>
          </a:p>
        </p:txBody>
      </p:sp>
    </p:spTree>
    <p:extLst>
      <p:ext uri="{BB962C8B-B14F-4D97-AF65-F5344CB8AC3E}">
        <p14:creationId xmlns:p14="http://schemas.microsoft.com/office/powerpoint/2010/main" val="90742226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Date Placeholder 2"/>
          <p:cNvSpPr>
            <a:spLocks noGrp="1"/>
          </p:cNvSpPr>
          <p:nvPr>
            <p:ph type="dt" sz="half" idx="10"/>
          </p:nvPr>
        </p:nvSpPr>
        <p:spPr/>
        <p:txBody>
          <a:bodyPr/>
          <a:lstStyle>
            <a:lvl1pPr>
              <a:defRPr/>
            </a:lvl1pPr>
          </a:lstStyle>
          <a:p>
            <a:endParaRPr lang="en-ZA" altLang="en-US">
              <a:solidFill>
                <a:srgbClr val="000000"/>
              </a:solidFill>
            </a:endParaRPr>
          </a:p>
        </p:txBody>
      </p:sp>
      <p:sp>
        <p:nvSpPr>
          <p:cNvPr id="4" name="Footer Placeholder 3"/>
          <p:cNvSpPr>
            <a:spLocks noGrp="1"/>
          </p:cNvSpPr>
          <p:nvPr>
            <p:ph type="ftr" sz="quarter" idx="11"/>
          </p:nvPr>
        </p:nvSpPr>
        <p:spPr/>
        <p:txBody>
          <a:bodyPr/>
          <a:lstStyle>
            <a:lvl1pPr>
              <a:defRPr/>
            </a:lvl1pPr>
          </a:lstStyle>
          <a:p>
            <a:endParaRPr lang="en-ZA" altLang="en-US">
              <a:solidFill>
                <a:srgbClr val="000000"/>
              </a:solidFill>
            </a:endParaRPr>
          </a:p>
        </p:txBody>
      </p:sp>
      <p:sp>
        <p:nvSpPr>
          <p:cNvPr id="5" name="Slide Number Placeholder 4"/>
          <p:cNvSpPr>
            <a:spLocks noGrp="1"/>
          </p:cNvSpPr>
          <p:nvPr>
            <p:ph type="sldNum" sz="quarter" idx="12"/>
          </p:nvPr>
        </p:nvSpPr>
        <p:spPr/>
        <p:txBody>
          <a:bodyPr/>
          <a:lstStyle>
            <a:lvl1pPr>
              <a:defRPr/>
            </a:lvl1pPr>
          </a:lstStyle>
          <a:p>
            <a:fld id="{9AFF5717-868F-4024-8A16-D1C9F4403B25}" type="slidenum">
              <a:rPr lang="en-ZA" altLang="en-US">
                <a:solidFill>
                  <a:srgbClr val="000000"/>
                </a:solidFill>
              </a:rPr>
              <a:pPr/>
              <a:t>‹#›</a:t>
            </a:fld>
            <a:endParaRPr lang="en-ZA" altLang="en-US">
              <a:solidFill>
                <a:srgbClr val="000000"/>
              </a:solidFill>
            </a:endParaRPr>
          </a:p>
        </p:txBody>
      </p:sp>
    </p:spTree>
    <p:extLst>
      <p:ext uri="{BB962C8B-B14F-4D97-AF65-F5344CB8AC3E}">
        <p14:creationId xmlns:p14="http://schemas.microsoft.com/office/powerpoint/2010/main" val="417381465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ZA" altLang="en-US">
              <a:solidFill>
                <a:srgbClr val="000000"/>
              </a:solidFill>
            </a:endParaRPr>
          </a:p>
        </p:txBody>
      </p:sp>
      <p:sp>
        <p:nvSpPr>
          <p:cNvPr id="3" name="Footer Placeholder 2"/>
          <p:cNvSpPr>
            <a:spLocks noGrp="1"/>
          </p:cNvSpPr>
          <p:nvPr>
            <p:ph type="ftr" sz="quarter" idx="11"/>
          </p:nvPr>
        </p:nvSpPr>
        <p:spPr/>
        <p:txBody>
          <a:bodyPr/>
          <a:lstStyle>
            <a:lvl1pPr>
              <a:defRPr/>
            </a:lvl1pPr>
          </a:lstStyle>
          <a:p>
            <a:endParaRPr lang="en-ZA" altLang="en-US">
              <a:solidFill>
                <a:srgbClr val="000000"/>
              </a:solidFill>
            </a:endParaRPr>
          </a:p>
        </p:txBody>
      </p:sp>
      <p:sp>
        <p:nvSpPr>
          <p:cNvPr id="4" name="Slide Number Placeholder 3"/>
          <p:cNvSpPr>
            <a:spLocks noGrp="1"/>
          </p:cNvSpPr>
          <p:nvPr>
            <p:ph type="sldNum" sz="quarter" idx="12"/>
          </p:nvPr>
        </p:nvSpPr>
        <p:spPr/>
        <p:txBody>
          <a:bodyPr/>
          <a:lstStyle>
            <a:lvl1pPr>
              <a:defRPr/>
            </a:lvl1pPr>
          </a:lstStyle>
          <a:p>
            <a:fld id="{E145B37B-9271-47AD-96D6-17103E774461}" type="slidenum">
              <a:rPr lang="en-ZA" altLang="en-US">
                <a:solidFill>
                  <a:srgbClr val="000000"/>
                </a:solidFill>
              </a:rPr>
              <a:pPr/>
              <a:t>‹#›</a:t>
            </a:fld>
            <a:endParaRPr lang="en-ZA" altLang="en-US">
              <a:solidFill>
                <a:srgbClr val="000000"/>
              </a:solidFill>
            </a:endParaRPr>
          </a:p>
        </p:txBody>
      </p:sp>
    </p:spTree>
    <p:extLst>
      <p:ext uri="{BB962C8B-B14F-4D97-AF65-F5344CB8AC3E}">
        <p14:creationId xmlns:p14="http://schemas.microsoft.com/office/powerpoint/2010/main" val="182013139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Z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ZA" alt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ZA" alt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8493C3F7-A995-4934-AD42-8796E1558E50}" type="slidenum">
              <a:rPr lang="en-ZA" altLang="en-US">
                <a:solidFill>
                  <a:srgbClr val="000000"/>
                </a:solidFill>
              </a:rPr>
              <a:pPr/>
              <a:t>‹#›</a:t>
            </a:fld>
            <a:endParaRPr lang="en-ZA" altLang="en-US">
              <a:solidFill>
                <a:srgbClr val="000000"/>
              </a:solidFill>
            </a:endParaRPr>
          </a:p>
        </p:txBody>
      </p:sp>
    </p:spTree>
    <p:extLst>
      <p:ext uri="{BB962C8B-B14F-4D97-AF65-F5344CB8AC3E}">
        <p14:creationId xmlns:p14="http://schemas.microsoft.com/office/powerpoint/2010/main" val="18362028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Date Placeholder 3"/>
          <p:cNvSpPr>
            <a:spLocks noGrp="1"/>
          </p:cNvSpPr>
          <p:nvPr>
            <p:ph type="dt" sz="half" idx="10"/>
          </p:nvPr>
        </p:nvSpPr>
        <p:spPr/>
        <p:txBody>
          <a:bodyPr/>
          <a:lstStyle>
            <a:lvl1pPr>
              <a:defRPr/>
            </a:lvl1pPr>
          </a:lstStyle>
          <a:p>
            <a:endParaRPr lang="en-ZA" altLang="en-US"/>
          </a:p>
        </p:txBody>
      </p:sp>
      <p:sp>
        <p:nvSpPr>
          <p:cNvPr id="5" name="Footer Placeholder 4"/>
          <p:cNvSpPr>
            <a:spLocks noGrp="1"/>
          </p:cNvSpPr>
          <p:nvPr>
            <p:ph type="ftr" sz="quarter" idx="11"/>
          </p:nvPr>
        </p:nvSpPr>
        <p:spPr/>
        <p:txBody>
          <a:bodyPr/>
          <a:lstStyle>
            <a:lvl1pPr>
              <a:defRPr/>
            </a:lvl1pPr>
          </a:lstStyle>
          <a:p>
            <a:endParaRPr lang="en-ZA" altLang="en-US"/>
          </a:p>
        </p:txBody>
      </p:sp>
      <p:sp>
        <p:nvSpPr>
          <p:cNvPr id="6" name="Slide Number Placeholder 5"/>
          <p:cNvSpPr>
            <a:spLocks noGrp="1"/>
          </p:cNvSpPr>
          <p:nvPr>
            <p:ph type="sldNum" sz="quarter" idx="12"/>
          </p:nvPr>
        </p:nvSpPr>
        <p:spPr/>
        <p:txBody>
          <a:bodyPr/>
          <a:lstStyle>
            <a:lvl1pPr>
              <a:defRPr/>
            </a:lvl1pPr>
          </a:lstStyle>
          <a:p>
            <a:fld id="{6FAED55F-76F3-4596-B792-25DD892DDBDF}" type="slidenum">
              <a:rPr lang="en-ZA" altLang="en-US"/>
              <a:pPr/>
              <a:t>‹#›</a:t>
            </a:fld>
            <a:endParaRPr lang="en-ZA" altLang="en-US"/>
          </a:p>
        </p:txBody>
      </p:sp>
    </p:spTree>
    <p:extLst>
      <p:ext uri="{BB962C8B-B14F-4D97-AF65-F5344CB8AC3E}">
        <p14:creationId xmlns:p14="http://schemas.microsoft.com/office/powerpoint/2010/main" val="29523757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Z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ZA" alt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ZA" alt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4C325FEB-7EBB-4A4E-86DF-50C77A374993}" type="slidenum">
              <a:rPr lang="en-ZA" altLang="en-US">
                <a:solidFill>
                  <a:srgbClr val="000000"/>
                </a:solidFill>
              </a:rPr>
              <a:pPr/>
              <a:t>‹#›</a:t>
            </a:fld>
            <a:endParaRPr lang="en-ZA" altLang="en-US">
              <a:solidFill>
                <a:srgbClr val="000000"/>
              </a:solidFill>
            </a:endParaRPr>
          </a:p>
        </p:txBody>
      </p:sp>
    </p:spTree>
    <p:extLst>
      <p:ext uri="{BB962C8B-B14F-4D97-AF65-F5344CB8AC3E}">
        <p14:creationId xmlns:p14="http://schemas.microsoft.com/office/powerpoint/2010/main" val="144445268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lvl1pPr>
              <a:defRPr/>
            </a:lvl1pPr>
          </a:lstStyle>
          <a:p>
            <a:endParaRPr lang="en-ZA" alt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ZA" alt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C33EF5ED-6848-4466-8A2F-119CCB089807}" type="slidenum">
              <a:rPr lang="en-ZA" altLang="en-US">
                <a:solidFill>
                  <a:srgbClr val="000000"/>
                </a:solidFill>
              </a:rPr>
              <a:pPr/>
              <a:t>‹#›</a:t>
            </a:fld>
            <a:endParaRPr lang="en-ZA" altLang="en-US">
              <a:solidFill>
                <a:srgbClr val="000000"/>
              </a:solidFill>
            </a:endParaRPr>
          </a:p>
        </p:txBody>
      </p:sp>
    </p:spTree>
    <p:extLst>
      <p:ext uri="{BB962C8B-B14F-4D97-AF65-F5344CB8AC3E}">
        <p14:creationId xmlns:p14="http://schemas.microsoft.com/office/powerpoint/2010/main" val="238406929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43700" y="277813"/>
            <a:ext cx="1943100" cy="5853112"/>
          </a:xfrm>
        </p:spPr>
        <p:txBody>
          <a:bodyPr vert="eaVert"/>
          <a:lstStyle/>
          <a:p>
            <a:r>
              <a:rPr lang="en-US" smtClean="0"/>
              <a:t>Click to edit Master title style</a:t>
            </a:r>
            <a:endParaRPr lang="en-ZA"/>
          </a:p>
        </p:txBody>
      </p:sp>
      <p:sp>
        <p:nvSpPr>
          <p:cNvPr id="3" name="Vertical Text Placeholder 2"/>
          <p:cNvSpPr>
            <a:spLocks noGrp="1"/>
          </p:cNvSpPr>
          <p:nvPr>
            <p:ph type="body" orient="vert" idx="1"/>
          </p:nvPr>
        </p:nvSpPr>
        <p:spPr>
          <a:xfrm>
            <a:off x="914400" y="277813"/>
            <a:ext cx="56769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lvl1pPr>
              <a:defRPr/>
            </a:lvl1pPr>
          </a:lstStyle>
          <a:p>
            <a:endParaRPr lang="en-ZA" alt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ZA" alt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490767CA-5A1C-4D8B-9A9E-195871213CB1}" type="slidenum">
              <a:rPr lang="en-ZA" altLang="en-US">
                <a:solidFill>
                  <a:srgbClr val="000000"/>
                </a:solidFill>
              </a:rPr>
              <a:pPr/>
              <a:t>‹#›</a:t>
            </a:fld>
            <a:endParaRPr lang="en-ZA" altLang="en-US">
              <a:solidFill>
                <a:srgbClr val="000000"/>
              </a:solidFill>
            </a:endParaRPr>
          </a:p>
        </p:txBody>
      </p:sp>
    </p:spTree>
    <p:extLst>
      <p:ext uri="{BB962C8B-B14F-4D97-AF65-F5344CB8AC3E}">
        <p14:creationId xmlns:p14="http://schemas.microsoft.com/office/powerpoint/2010/main" val="180247136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2290" name="Group 2"/>
          <p:cNvGrpSpPr>
            <a:grpSpLocks/>
          </p:cNvGrpSpPr>
          <p:nvPr/>
        </p:nvGrpSpPr>
        <p:grpSpPr bwMode="auto">
          <a:xfrm>
            <a:off x="0" y="0"/>
            <a:ext cx="8763000" cy="5943600"/>
            <a:chOff x="0" y="0"/>
            <a:chExt cx="5520" cy="3744"/>
          </a:xfrm>
        </p:grpSpPr>
        <p:sp>
          <p:nvSpPr>
            <p:cNvPr id="12291" name="Rectangle 3"/>
            <p:cNvSpPr>
              <a:spLocks noChangeArrowheads="1"/>
            </p:cNvSpPr>
            <p:nvPr/>
          </p:nvSpPr>
          <p:spPr bwMode="auto">
            <a:xfrm>
              <a:off x="0" y="0"/>
              <a:ext cx="1104" cy="3072"/>
            </a:xfrm>
            <a:prstGeom prst="rect">
              <a:avLst/>
            </a:prstGeom>
            <a:solidFill>
              <a:schemeClr val="accent1"/>
            </a:solidFill>
            <a:ln>
              <a:noFill/>
            </a:ln>
            <a:effectLst/>
            <a:extLst>
              <a:ext uri="{91240B29-F687-4F45-9708-019B960494DF}">
                <a14:hiddenLine xmlns:a14="http://schemas.microsoft.com/office/drawing/2010/main" w="9525">
                  <a:solidFill>
                    <a:schemeClr val="bg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2400">
                <a:solidFill>
                  <a:srgbClr val="000000"/>
                </a:solidFill>
                <a:latin typeface="Times New Roman" pitchFamily="18" charset="0"/>
              </a:endParaRPr>
            </a:p>
          </p:txBody>
        </p:sp>
        <p:grpSp>
          <p:nvGrpSpPr>
            <p:cNvPr id="12292" name="Group 4"/>
            <p:cNvGrpSpPr>
              <a:grpSpLocks/>
            </p:cNvGrpSpPr>
            <p:nvPr userDrawn="1"/>
          </p:nvGrpSpPr>
          <p:grpSpPr bwMode="auto">
            <a:xfrm>
              <a:off x="0" y="2208"/>
              <a:ext cx="5520" cy="1536"/>
              <a:chOff x="0" y="2208"/>
              <a:chExt cx="5520" cy="1536"/>
            </a:xfrm>
          </p:grpSpPr>
          <p:sp>
            <p:nvSpPr>
              <p:cNvPr id="12293" name="Rectangle 5"/>
              <p:cNvSpPr>
                <a:spLocks noChangeArrowheads="1"/>
              </p:cNvSpPr>
              <p:nvPr/>
            </p:nvSpPr>
            <p:spPr bwMode="ltGray">
              <a:xfrm>
                <a:off x="624" y="2208"/>
                <a:ext cx="4896" cy="1536"/>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2400">
                  <a:solidFill>
                    <a:srgbClr val="000000"/>
                  </a:solidFill>
                  <a:latin typeface="Times New Roman" pitchFamily="18" charset="0"/>
                </a:endParaRPr>
              </a:p>
            </p:txBody>
          </p:sp>
          <p:sp>
            <p:nvSpPr>
              <p:cNvPr id="12294" name="Rectangle 6"/>
              <p:cNvSpPr>
                <a:spLocks noChangeArrowheads="1"/>
              </p:cNvSpPr>
              <p:nvPr/>
            </p:nvSpPr>
            <p:spPr bwMode="white">
              <a:xfrm>
                <a:off x="654" y="2352"/>
                <a:ext cx="4818" cy="1347"/>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2400">
                  <a:solidFill>
                    <a:srgbClr val="000000"/>
                  </a:solidFill>
                  <a:latin typeface="Times New Roman" pitchFamily="18" charset="0"/>
                </a:endParaRPr>
              </a:p>
            </p:txBody>
          </p:sp>
          <p:sp>
            <p:nvSpPr>
              <p:cNvPr id="12295" name="Line 7"/>
              <p:cNvSpPr>
                <a:spLocks noChangeShapeType="1"/>
              </p:cNvSpPr>
              <p:nvPr/>
            </p:nvSpPr>
            <p:spPr bwMode="auto">
              <a:xfrm>
                <a:off x="0" y="3072"/>
                <a:ext cx="624" cy="0"/>
              </a:xfrm>
              <a:prstGeom prst="line">
                <a:avLst/>
              </a:prstGeom>
              <a:noFill/>
              <a:ln w="508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ZA">
                  <a:solidFill>
                    <a:srgbClr val="000000"/>
                  </a:solidFill>
                </a:endParaRPr>
              </a:p>
            </p:txBody>
          </p:sp>
        </p:grpSp>
        <p:grpSp>
          <p:nvGrpSpPr>
            <p:cNvPr id="12296" name="Group 8"/>
            <p:cNvGrpSpPr>
              <a:grpSpLocks/>
            </p:cNvGrpSpPr>
            <p:nvPr userDrawn="1"/>
          </p:nvGrpSpPr>
          <p:grpSpPr bwMode="auto">
            <a:xfrm>
              <a:off x="400" y="336"/>
              <a:ext cx="5088" cy="192"/>
              <a:chOff x="400" y="336"/>
              <a:chExt cx="5088" cy="192"/>
            </a:xfrm>
          </p:grpSpPr>
          <p:sp>
            <p:nvSpPr>
              <p:cNvPr id="12297" name="Rectangle 9"/>
              <p:cNvSpPr>
                <a:spLocks noChangeArrowheads="1"/>
              </p:cNvSpPr>
              <p:nvPr/>
            </p:nvSpPr>
            <p:spPr bwMode="auto">
              <a:xfrm>
                <a:off x="3952" y="336"/>
                <a:ext cx="1536" cy="192"/>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2400">
                  <a:solidFill>
                    <a:srgbClr val="000000"/>
                  </a:solidFill>
                  <a:latin typeface="Times New Roman" pitchFamily="18" charset="0"/>
                </a:endParaRPr>
              </a:p>
            </p:txBody>
          </p:sp>
          <p:sp>
            <p:nvSpPr>
              <p:cNvPr id="12298" name="Line 10"/>
              <p:cNvSpPr>
                <a:spLocks noChangeShapeType="1"/>
              </p:cNvSpPr>
              <p:nvPr/>
            </p:nvSpPr>
            <p:spPr bwMode="auto">
              <a:xfrm>
                <a:off x="400" y="432"/>
                <a:ext cx="5088" cy="0"/>
              </a:xfrm>
              <a:prstGeom prst="line">
                <a:avLst/>
              </a:prstGeom>
              <a:noFill/>
              <a:ln w="444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ZA">
                  <a:solidFill>
                    <a:srgbClr val="000000"/>
                  </a:solidFill>
                </a:endParaRPr>
              </a:p>
            </p:txBody>
          </p:sp>
        </p:grpSp>
      </p:grpSp>
      <p:sp>
        <p:nvSpPr>
          <p:cNvPr id="12299" name="Rectangle 11"/>
          <p:cNvSpPr>
            <a:spLocks noGrp="1" noChangeArrowheads="1"/>
          </p:cNvSpPr>
          <p:nvPr>
            <p:ph type="ctrTitle"/>
          </p:nvPr>
        </p:nvSpPr>
        <p:spPr>
          <a:xfrm>
            <a:off x="2057400" y="1143000"/>
            <a:ext cx="6629400" cy="2209800"/>
          </a:xfrm>
        </p:spPr>
        <p:txBody>
          <a:bodyPr/>
          <a:lstStyle>
            <a:lvl1pPr>
              <a:defRPr sz="4800"/>
            </a:lvl1pPr>
          </a:lstStyle>
          <a:p>
            <a:pPr lvl="0"/>
            <a:r>
              <a:rPr lang="en-ZA" altLang="en-US" noProof="0" smtClean="0"/>
              <a:t>Click to edit Master title style</a:t>
            </a:r>
          </a:p>
        </p:txBody>
      </p:sp>
      <p:sp>
        <p:nvSpPr>
          <p:cNvPr id="12300" name="Rectangle 12"/>
          <p:cNvSpPr>
            <a:spLocks noGrp="1" noChangeArrowheads="1"/>
          </p:cNvSpPr>
          <p:nvPr>
            <p:ph type="subTitle" idx="1"/>
          </p:nvPr>
        </p:nvSpPr>
        <p:spPr>
          <a:xfrm>
            <a:off x="1371600" y="3962400"/>
            <a:ext cx="6858000" cy="1600200"/>
          </a:xfrm>
        </p:spPr>
        <p:txBody>
          <a:bodyPr anchor="ctr"/>
          <a:lstStyle>
            <a:lvl1pPr marL="0" indent="0" algn="ctr">
              <a:buFont typeface="Wingdings" pitchFamily="2" charset="2"/>
              <a:buNone/>
              <a:defRPr/>
            </a:lvl1pPr>
          </a:lstStyle>
          <a:p>
            <a:pPr lvl="0"/>
            <a:r>
              <a:rPr lang="en-ZA" altLang="en-US" noProof="0" smtClean="0"/>
              <a:t>Click to edit Master subtitle style</a:t>
            </a:r>
          </a:p>
        </p:txBody>
      </p:sp>
      <p:sp>
        <p:nvSpPr>
          <p:cNvPr id="12301" name="Rectangle 13"/>
          <p:cNvSpPr>
            <a:spLocks noGrp="1" noChangeArrowheads="1"/>
          </p:cNvSpPr>
          <p:nvPr>
            <p:ph type="dt" sz="half" idx="2"/>
          </p:nvPr>
        </p:nvSpPr>
        <p:spPr>
          <a:xfrm>
            <a:off x="912813" y="6251575"/>
            <a:ext cx="1905000" cy="457200"/>
          </a:xfrm>
        </p:spPr>
        <p:txBody>
          <a:bodyPr/>
          <a:lstStyle>
            <a:lvl1pPr>
              <a:defRPr/>
            </a:lvl1pPr>
          </a:lstStyle>
          <a:p>
            <a:endParaRPr lang="en-ZA" altLang="en-US">
              <a:solidFill>
                <a:srgbClr val="000000"/>
              </a:solidFill>
            </a:endParaRPr>
          </a:p>
        </p:txBody>
      </p:sp>
      <p:sp>
        <p:nvSpPr>
          <p:cNvPr id="12302" name="Rectangle 14"/>
          <p:cNvSpPr>
            <a:spLocks noGrp="1" noChangeArrowheads="1"/>
          </p:cNvSpPr>
          <p:nvPr>
            <p:ph type="ftr" sz="quarter" idx="3"/>
          </p:nvPr>
        </p:nvSpPr>
        <p:spPr>
          <a:xfrm>
            <a:off x="3354388" y="6248400"/>
            <a:ext cx="2895600" cy="457200"/>
          </a:xfrm>
        </p:spPr>
        <p:txBody>
          <a:bodyPr/>
          <a:lstStyle>
            <a:lvl1pPr>
              <a:defRPr/>
            </a:lvl1pPr>
          </a:lstStyle>
          <a:p>
            <a:endParaRPr lang="en-ZA" altLang="en-US">
              <a:solidFill>
                <a:srgbClr val="000000"/>
              </a:solidFill>
            </a:endParaRPr>
          </a:p>
        </p:txBody>
      </p:sp>
      <p:sp>
        <p:nvSpPr>
          <p:cNvPr id="12303" name="Rectangle 15"/>
          <p:cNvSpPr>
            <a:spLocks noGrp="1" noChangeArrowheads="1"/>
          </p:cNvSpPr>
          <p:nvPr>
            <p:ph type="sldNum" sz="quarter" idx="4"/>
          </p:nvPr>
        </p:nvSpPr>
        <p:spPr/>
        <p:txBody>
          <a:bodyPr/>
          <a:lstStyle>
            <a:lvl1pPr>
              <a:defRPr/>
            </a:lvl1pPr>
          </a:lstStyle>
          <a:p>
            <a:fld id="{06A55DED-580B-414B-833A-04378A6FF04B}" type="slidenum">
              <a:rPr lang="en-ZA" altLang="en-US">
                <a:solidFill>
                  <a:srgbClr val="000000"/>
                </a:solidFill>
              </a:rPr>
              <a:pPr/>
              <a:t>‹#›</a:t>
            </a:fld>
            <a:endParaRPr lang="en-ZA" altLang="en-US">
              <a:solidFill>
                <a:srgbClr val="000000"/>
              </a:solidFill>
            </a:endParaRPr>
          </a:p>
        </p:txBody>
      </p:sp>
    </p:spTree>
    <p:extLst>
      <p:ext uri="{BB962C8B-B14F-4D97-AF65-F5344CB8AC3E}">
        <p14:creationId xmlns:p14="http://schemas.microsoft.com/office/powerpoint/2010/main" val="184085564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lvl1pPr>
              <a:defRPr/>
            </a:lvl1pPr>
          </a:lstStyle>
          <a:p>
            <a:endParaRPr lang="en-ZA" alt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ZA" alt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6FAED55F-76F3-4596-B792-25DD892DDBDF}" type="slidenum">
              <a:rPr lang="en-ZA" altLang="en-US">
                <a:solidFill>
                  <a:srgbClr val="000000"/>
                </a:solidFill>
              </a:rPr>
              <a:pPr/>
              <a:t>‹#›</a:t>
            </a:fld>
            <a:endParaRPr lang="en-ZA" altLang="en-US">
              <a:solidFill>
                <a:srgbClr val="000000"/>
              </a:solidFill>
            </a:endParaRPr>
          </a:p>
        </p:txBody>
      </p:sp>
    </p:spTree>
    <p:extLst>
      <p:ext uri="{BB962C8B-B14F-4D97-AF65-F5344CB8AC3E}">
        <p14:creationId xmlns:p14="http://schemas.microsoft.com/office/powerpoint/2010/main" val="182534080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Z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ZA" alt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ZA" alt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CA6C66C1-F3BB-493C-A696-525F152ECA3B}" type="slidenum">
              <a:rPr lang="en-ZA" altLang="en-US">
                <a:solidFill>
                  <a:srgbClr val="000000"/>
                </a:solidFill>
              </a:rPr>
              <a:pPr/>
              <a:t>‹#›</a:t>
            </a:fld>
            <a:endParaRPr lang="en-ZA" altLang="en-US">
              <a:solidFill>
                <a:srgbClr val="000000"/>
              </a:solidFill>
            </a:endParaRPr>
          </a:p>
        </p:txBody>
      </p:sp>
    </p:spTree>
    <p:extLst>
      <p:ext uri="{BB962C8B-B14F-4D97-AF65-F5344CB8AC3E}">
        <p14:creationId xmlns:p14="http://schemas.microsoft.com/office/powerpoint/2010/main" val="383384444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sz="half" idx="1"/>
          </p:nvPr>
        </p:nvSpPr>
        <p:spPr>
          <a:xfrm>
            <a:off x="914400" y="1600200"/>
            <a:ext cx="38100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Content Placeholder 3"/>
          <p:cNvSpPr>
            <a:spLocks noGrp="1"/>
          </p:cNvSpPr>
          <p:nvPr>
            <p:ph sz="half" idx="2"/>
          </p:nvPr>
        </p:nvSpPr>
        <p:spPr>
          <a:xfrm>
            <a:off x="4876800" y="1600200"/>
            <a:ext cx="38100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Date Placeholder 4"/>
          <p:cNvSpPr>
            <a:spLocks noGrp="1"/>
          </p:cNvSpPr>
          <p:nvPr>
            <p:ph type="dt" sz="half" idx="10"/>
          </p:nvPr>
        </p:nvSpPr>
        <p:spPr/>
        <p:txBody>
          <a:bodyPr/>
          <a:lstStyle>
            <a:lvl1pPr>
              <a:defRPr/>
            </a:lvl1pPr>
          </a:lstStyle>
          <a:p>
            <a:endParaRPr lang="en-ZA" alt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ZA" alt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18F56AE2-1E01-4EF7-8F50-03C35956593E}" type="slidenum">
              <a:rPr lang="en-ZA" altLang="en-US">
                <a:solidFill>
                  <a:srgbClr val="000000"/>
                </a:solidFill>
              </a:rPr>
              <a:pPr/>
              <a:t>‹#›</a:t>
            </a:fld>
            <a:endParaRPr lang="en-ZA" altLang="en-US">
              <a:solidFill>
                <a:srgbClr val="000000"/>
              </a:solidFill>
            </a:endParaRPr>
          </a:p>
        </p:txBody>
      </p:sp>
    </p:spTree>
    <p:extLst>
      <p:ext uri="{BB962C8B-B14F-4D97-AF65-F5344CB8AC3E}">
        <p14:creationId xmlns:p14="http://schemas.microsoft.com/office/powerpoint/2010/main" val="29699335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Z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7" name="Date Placeholder 6"/>
          <p:cNvSpPr>
            <a:spLocks noGrp="1"/>
          </p:cNvSpPr>
          <p:nvPr>
            <p:ph type="dt" sz="half" idx="10"/>
          </p:nvPr>
        </p:nvSpPr>
        <p:spPr/>
        <p:txBody>
          <a:bodyPr/>
          <a:lstStyle>
            <a:lvl1pPr>
              <a:defRPr/>
            </a:lvl1pPr>
          </a:lstStyle>
          <a:p>
            <a:endParaRPr lang="en-ZA" altLang="en-US">
              <a:solidFill>
                <a:srgbClr val="000000"/>
              </a:solidFill>
            </a:endParaRPr>
          </a:p>
        </p:txBody>
      </p:sp>
      <p:sp>
        <p:nvSpPr>
          <p:cNvPr id="8" name="Footer Placeholder 7"/>
          <p:cNvSpPr>
            <a:spLocks noGrp="1"/>
          </p:cNvSpPr>
          <p:nvPr>
            <p:ph type="ftr" sz="quarter" idx="11"/>
          </p:nvPr>
        </p:nvSpPr>
        <p:spPr/>
        <p:txBody>
          <a:bodyPr/>
          <a:lstStyle>
            <a:lvl1pPr>
              <a:defRPr/>
            </a:lvl1pPr>
          </a:lstStyle>
          <a:p>
            <a:endParaRPr lang="en-ZA" altLang="en-US">
              <a:solidFill>
                <a:srgbClr val="000000"/>
              </a:solidFill>
            </a:endParaRPr>
          </a:p>
        </p:txBody>
      </p:sp>
      <p:sp>
        <p:nvSpPr>
          <p:cNvPr id="9" name="Slide Number Placeholder 8"/>
          <p:cNvSpPr>
            <a:spLocks noGrp="1"/>
          </p:cNvSpPr>
          <p:nvPr>
            <p:ph type="sldNum" sz="quarter" idx="12"/>
          </p:nvPr>
        </p:nvSpPr>
        <p:spPr/>
        <p:txBody>
          <a:bodyPr/>
          <a:lstStyle>
            <a:lvl1pPr>
              <a:defRPr/>
            </a:lvl1pPr>
          </a:lstStyle>
          <a:p>
            <a:fld id="{C7CEA017-8AE2-4CE5-A526-44CFB4B6EE70}" type="slidenum">
              <a:rPr lang="en-ZA" altLang="en-US">
                <a:solidFill>
                  <a:srgbClr val="000000"/>
                </a:solidFill>
              </a:rPr>
              <a:pPr/>
              <a:t>‹#›</a:t>
            </a:fld>
            <a:endParaRPr lang="en-ZA" altLang="en-US">
              <a:solidFill>
                <a:srgbClr val="000000"/>
              </a:solidFill>
            </a:endParaRPr>
          </a:p>
        </p:txBody>
      </p:sp>
    </p:spTree>
    <p:extLst>
      <p:ext uri="{BB962C8B-B14F-4D97-AF65-F5344CB8AC3E}">
        <p14:creationId xmlns:p14="http://schemas.microsoft.com/office/powerpoint/2010/main" val="226706561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Date Placeholder 2"/>
          <p:cNvSpPr>
            <a:spLocks noGrp="1"/>
          </p:cNvSpPr>
          <p:nvPr>
            <p:ph type="dt" sz="half" idx="10"/>
          </p:nvPr>
        </p:nvSpPr>
        <p:spPr/>
        <p:txBody>
          <a:bodyPr/>
          <a:lstStyle>
            <a:lvl1pPr>
              <a:defRPr/>
            </a:lvl1pPr>
          </a:lstStyle>
          <a:p>
            <a:endParaRPr lang="en-ZA" altLang="en-US">
              <a:solidFill>
                <a:srgbClr val="000000"/>
              </a:solidFill>
            </a:endParaRPr>
          </a:p>
        </p:txBody>
      </p:sp>
      <p:sp>
        <p:nvSpPr>
          <p:cNvPr id="4" name="Footer Placeholder 3"/>
          <p:cNvSpPr>
            <a:spLocks noGrp="1"/>
          </p:cNvSpPr>
          <p:nvPr>
            <p:ph type="ftr" sz="quarter" idx="11"/>
          </p:nvPr>
        </p:nvSpPr>
        <p:spPr/>
        <p:txBody>
          <a:bodyPr/>
          <a:lstStyle>
            <a:lvl1pPr>
              <a:defRPr/>
            </a:lvl1pPr>
          </a:lstStyle>
          <a:p>
            <a:endParaRPr lang="en-ZA" altLang="en-US">
              <a:solidFill>
                <a:srgbClr val="000000"/>
              </a:solidFill>
            </a:endParaRPr>
          </a:p>
        </p:txBody>
      </p:sp>
      <p:sp>
        <p:nvSpPr>
          <p:cNvPr id="5" name="Slide Number Placeholder 4"/>
          <p:cNvSpPr>
            <a:spLocks noGrp="1"/>
          </p:cNvSpPr>
          <p:nvPr>
            <p:ph type="sldNum" sz="quarter" idx="12"/>
          </p:nvPr>
        </p:nvSpPr>
        <p:spPr/>
        <p:txBody>
          <a:bodyPr/>
          <a:lstStyle>
            <a:lvl1pPr>
              <a:defRPr/>
            </a:lvl1pPr>
          </a:lstStyle>
          <a:p>
            <a:fld id="{9AFF5717-868F-4024-8A16-D1C9F4403B25}" type="slidenum">
              <a:rPr lang="en-ZA" altLang="en-US">
                <a:solidFill>
                  <a:srgbClr val="000000"/>
                </a:solidFill>
              </a:rPr>
              <a:pPr/>
              <a:t>‹#›</a:t>
            </a:fld>
            <a:endParaRPr lang="en-ZA" altLang="en-US">
              <a:solidFill>
                <a:srgbClr val="000000"/>
              </a:solidFill>
            </a:endParaRPr>
          </a:p>
        </p:txBody>
      </p:sp>
    </p:spTree>
    <p:extLst>
      <p:ext uri="{BB962C8B-B14F-4D97-AF65-F5344CB8AC3E}">
        <p14:creationId xmlns:p14="http://schemas.microsoft.com/office/powerpoint/2010/main" val="243671833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ZA" altLang="en-US">
              <a:solidFill>
                <a:srgbClr val="000000"/>
              </a:solidFill>
            </a:endParaRPr>
          </a:p>
        </p:txBody>
      </p:sp>
      <p:sp>
        <p:nvSpPr>
          <p:cNvPr id="3" name="Footer Placeholder 2"/>
          <p:cNvSpPr>
            <a:spLocks noGrp="1"/>
          </p:cNvSpPr>
          <p:nvPr>
            <p:ph type="ftr" sz="quarter" idx="11"/>
          </p:nvPr>
        </p:nvSpPr>
        <p:spPr/>
        <p:txBody>
          <a:bodyPr/>
          <a:lstStyle>
            <a:lvl1pPr>
              <a:defRPr/>
            </a:lvl1pPr>
          </a:lstStyle>
          <a:p>
            <a:endParaRPr lang="en-ZA" altLang="en-US">
              <a:solidFill>
                <a:srgbClr val="000000"/>
              </a:solidFill>
            </a:endParaRPr>
          </a:p>
        </p:txBody>
      </p:sp>
      <p:sp>
        <p:nvSpPr>
          <p:cNvPr id="4" name="Slide Number Placeholder 3"/>
          <p:cNvSpPr>
            <a:spLocks noGrp="1"/>
          </p:cNvSpPr>
          <p:nvPr>
            <p:ph type="sldNum" sz="quarter" idx="12"/>
          </p:nvPr>
        </p:nvSpPr>
        <p:spPr/>
        <p:txBody>
          <a:bodyPr/>
          <a:lstStyle>
            <a:lvl1pPr>
              <a:defRPr/>
            </a:lvl1pPr>
          </a:lstStyle>
          <a:p>
            <a:fld id="{E145B37B-9271-47AD-96D6-17103E774461}" type="slidenum">
              <a:rPr lang="en-ZA" altLang="en-US">
                <a:solidFill>
                  <a:srgbClr val="000000"/>
                </a:solidFill>
              </a:rPr>
              <a:pPr/>
              <a:t>‹#›</a:t>
            </a:fld>
            <a:endParaRPr lang="en-ZA" altLang="en-US">
              <a:solidFill>
                <a:srgbClr val="000000"/>
              </a:solidFill>
            </a:endParaRPr>
          </a:p>
        </p:txBody>
      </p:sp>
    </p:spTree>
    <p:extLst>
      <p:ext uri="{BB962C8B-B14F-4D97-AF65-F5344CB8AC3E}">
        <p14:creationId xmlns:p14="http://schemas.microsoft.com/office/powerpoint/2010/main" val="1509829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Z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endParaRPr lang="en-ZA" altLang="en-US"/>
          </a:p>
        </p:txBody>
      </p:sp>
      <p:sp>
        <p:nvSpPr>
          <p:cNvPr id="5" name="Footer Placeholder 4"/>
          <p:cNvSpPr>
            <a:spLocks noGrp="1"/>
          </p:cNvSpPr>
          <p:nvPr>
            <p:ph type="ftr" sz="quarter" idx="11"/>
          </p:nvPr>
        </p:nvSpPr>
        <p:spPr/>
        <p:txBody>
          <a:bodyPr/>
          <a:lstStyle>
            <a:lvl1pPr>
              <a:defRPr/>
            </a:lvl1pPr>
          </a:lstStyle>
          <a:p>
            <a:endParaRPr lang="en-ZA" altLang="en-US"/>
          </a:p>
        </p:txBody>
      </p:sp>
      <p:sp>
        <p:nvSpPr>
          <p:cNvPr id="6" name="Slide Number Placeholder 5"/>
          <p:cNvSpPr>
            <a:spLocks noGrp="1"/>
          </p:cNvSpPr>
          <p:nvPr>
            <p:ph type="sldNum" sz="quarter" idx="12"/>
          </p:nvPr>
        </p:nvSpPr>
        <p:spPr/>
        <p:txBody>
          <a:bodyPr/>
          <a:lstStyle>
            <a:lvl1pPr>
              <a:defRPr/>
            </a:lvl1pPr>
          </a:lstStyle>
          <a:p>
            <a:fld id="{CA6C66C1-F3BB-493C-A696-525F152ECA3B}" type="slidenum">
              <a:rPr lang="en-ZA" altLang="en-US"/>
              <a:pPr/>
              <a:t>‹#›</a:t>
            </a:fld>
            <a:endParaRPr lang="en-ZA" altLang="en-US"/>
          </a:p>
        </p:txBody>
      </p:sp>
    </p:spTree>
    <p:extLst>
      <p:ext uri="{BB962C8B-B14F-4D97-AF65-F5344CB8AC3E}">
        <p14:creationId xmlns:p14="http://schemas.microsoft.com/office/powerpoint/2010/main" val="110189710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Z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ZA" alt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ZA" alt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8493C3F7-A995-4934-AD42-8796E1558E50}" type="slidenum">
              <a:rPr lang="en-ZA" altLang="en-US">
                <a:solidFill>
                  <a:srgbClr val="000000"/>
                </a:solidFill>
              </a:rPr>
              <a:pPr/>
              <a:t>‹#›</a:t>
            </a:fld>
            <a:endParaRPr lang="en-ZA" altLang="en-US">
              <a:solidFill>
                <a:srgbClr val="000000"/>
              </a:solidFill>
            </a:endParaRPr>
          </a:p>
        </p:txBody>
      </p:sp>
    </p:spTree>
    <p:extLst>
      <p:ext uri="{BB962C8B-B14F-4D97-AF65-F5344CB8AC3E}">
        <p14:creationId xmlns:p14="http://schemas.microsoft.com/office/powerpoint/2010/main" val="66580320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Z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ZA" alt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ZA" alt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4C325FEB-7EBB-4A4E-86DF-50C77A374993}" type="slidenum">
              <a:rPr lang="en-ZA" altLang="en-US">
                <a:solidFill>
                  <a:srgbClr val="000000"/>
                </a:solidFill>
              </a:rPr>
              <a:pPr/>
              <a:t>‹#›</a:t>
            </a:fld>
            <a:endParaRPr lang="en-ZA" altLang="en-US">
              <a:solidFill>
                <a:srgbClr val="000000"/>
              </a:solidFill>
            </a:endParaRPr>
          </a:p>
        </p:txBody>
      </p:sp>
    </p:spTree>
    <p:extLst>
      <p:ext uri="{BB962C8B-B14F-4D97-AF65-F5344CB8AC3E}">
        <p14:creationId xmlns:p14="http://schemas.microsoft.com/office/powerpoint/2010/main" val="215746413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lvl1pPr>
              <a:defRPr/>
            </a:lvl1pPr>
          </a:lstStyle>
          <a:p>
            <a:endParaRPr lang="en-ZA" alt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ZA" alt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C33EF5ED-6848-4466-8A2F-119CCB089807}" type="slidenum">
              <a:rPr lang="en-ZA" altLang="en-US">
                <a:solidFill>
                  <a:srgbClr val="000000"/>
                </a:solidFill>
              </a:rPr>
              <a:pPr/>
              <a:t>‹#›</a:t>
            </a:fld>
            <a:endParaRPr lang="en-ZA" altLang="en-US">
              <a:solidFill>
                <a:srgbClr val="000000"/>
              </a:solidFill>
            </a:endParaRPr>
          </a:p>
        </p:txBody>
      </p:sp>
    </p:spTree>
    <p:extLst>
      <p:ext uri="{BB962C8B-B14F-4D97-AF65-F5344CB8AC3E}">
        <p14:creationId xmlns:p14="http://schemas.microsoft.com/office/powerpoint/2010/main" val="179084747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43700" y="277813"/>
            <a:ext cx="1943100" cy="5853112"/>
          </a:xfrm>
        </p:spPr>
        <p:txBody>
          <a:bodyPr vert="eaVert"/>
          <a:lstStyle/>
          <a:p>
            <a:r>
              <a:rPr lang="en-US" smtClean="0"/>
              <a:t>Click to edit Master title style</a:t>
            </a:r>
            <a:endParaRPr lang="en-ZA"/>
          </a:p>
        </p:txBody>
      </p:sp>
      <p:sp>
        <p:nvSpPr>
          <p:cNvPr id="3" name="Vertical Text Placeholder 2"/>
          <p:cNvSpPr>
            <a:spLocks noGrp="1"/>
          </p:cNvSpPr>
          <p:nvPr>
            <p:ph type="body" orient="vert" idx="1"/>
          </p:nvPr>
        </p:nvSpPr>
        <p:spPr>
          <a:xfrm>
            <a:off x="914400" y="277813"/>
            <a:ext cx="56769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lvl1pPr>
              <a:defRPr/>
            </a:lvl1pPr>
          </a:lstStyle>
          <a:p>
            <a:endParaRPr lang="en-ZA" alt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ZA" alt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490767CA-5A1C-4D8B-9A9E-195871213CB1}" type="slidenum">
              <a:rPr lang="en-ZA" altLang="en-US">
                <a:solidFill>
                  <a:srgbClr val="000000"/>
                </a:solidFill>
              </a:rPr>
              <a:pPr/>
              <a:t>‹#›</a:t>
            </a:fld>
            <a:endParaRPr lang="en-ZA" altLang="en-US">
              <a:solidFill>
                <a:srgbClr val="000000"/>
              </a:solidFill>
            </a:endParaRPr>
          </a:p>
        </p:txBody>
      </p:sp>
    </p:spTree>
    <p:extLst>
      <p:ext uri="{BB962C8B-B14F-4D97-AF65-F5344CB8AC3E}">
        <p14:creationId xmlns:p14="http://schemas.microsoft.com/office/powerpoint/2010/main" val="60608920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2290" name="Group 2"/>
          <p:cNvGrpSpPr>
            <a:grpSpLocks/>
          </p:cNvGrpSpPr>
          <p:nvPr/>
        </p:nvGrpSpPr>
        <p:grpSpPr bwMode="auto">
          <a:xfrm>
            <a:off x="0" y="0"/>
            <a:ext cx="8763000" cy="5943600"/>
            <a:chOff x="0" y="0"/>
            <a:chExt cx="5520" cy="3744"/>
          </a:xfrm>
        </p:grpSpPr>
        <p:sp>
          <p:nvSpPr>
            <p:cNvPr id="12291" name="Rectangle 3"/>
            <p:cNvSpPr>
              <a:spLocks noChangeArrowheads="1"/>
            </p:cNvSpPr>
            <p:nvPr/>
          </p:nvSpPr>
          <p:spPr bwMode="auto">
            <a:xfrm>
              <a:off x="0" y="0"/>
              <a:ext cx="1104" cy="3072"/>
            </a:xfrm>
            <a:prstGeom prst="rect">
              <a:avLst/>
            </a:prstGeom>
            <a:solidFill>
              <a:schemeClr val="accent1"/>
            </a:solidFill>
            <a:ln>
              <a:noFill/>
            </a:ln>
            <a:effectLst/>
            <a:extLst>
              <a:ext uri="{91240B29-F687-4F45-9708-019B960494DF}">
                <a14:hiddenLine xmlns:a14="http://schemas.microsoft.com/office/drawing/2010/main" w="9525">
                  <a:solidFill>
                    <a:schemeClr val="bg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2400">
                <a:solidFill>
                  <a:srgbClr val="000000"/>
                </a:solidFill>
                <a:latin typeface="Times New Roman" pitchFamily="18" charset="0"/>
              </a:endParaRPr>
            </a:p>
          </p:txBody>
        </p:sp>
        <p:grpSp>
          <p:nvGrpSpPr>
            <p:cNvPr id="12292" name="Group 4"/>
            <p:cNvGrpSpPr>
              <a:grpSpLocks/>
            </p:cNvGrpSpPr>
            <p:nvPr userDrawn="1"/>
          </p:nvGrpSpPr>
          <p:grpSpPr bwMode="auto">
            <a:xfrm>
              <a:off x="0" y="2208"/>
              <a:ext cx="5520" cy="1536"/>
              <a:chOff x="0" y="2208"/>
              <a:chExt cx="5520" cy="1536"/>
            </a:xfrm>
          </p:grpSpPr>
          <p:sp>
            <p:nvSpPr>
              <p:cNvPr id="12293" name="Rectangle 5"/>
              <p:cNvSpPr>
                <a:spLocks noChangeArrowheads="1"/>
              </p:cNvSpPr>
              <p:nvPr/>
            </p:nvSpPr>
            <p:spPr bwMode="ltGray">
              <a:xfrm>
                <a:off x="624" y="2208"/>
                <a:ext cx="4896" cy="1536"/>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2400">
                  <a:solidFill>
                    <a:srgbClr val="000000"/>
                  </a:solidFill>
                  <a:latin typeface="Times New Roman" pitchFamily="18" charset="0"/>
                </a:endParaRPr>
              </a:p>
            </p:txBody>
          </p:sp>
          <p:sp>
            <p:nvSpPr>
              <p:cNvPr id="12294" name="Rectangle 6"/>
              <p:cNvSpPr>
                <a:spLocks noChangeArrowheads="1"/>
              </p:cNvSpPr>
              <p:nvPr/>
            </p:nvSpPr>
            <p:spPr bwMode="white">
              <a:xfrm>
                <a:off x="654" y="2352"/>
                <a:ext cx="4818" cy="1347"/>
              </a:xfrm>
              <a:prstGeom prst="rect">
                <a:avLst/>
              </a:prstGeom>
              <a:solidFill>
                <a:schemeClr val="bg1"/>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2400">
                  <a:solidFill>
                    <a:srgbClr val="000000"/>
                  </a:solidFill>
                  <a:latin typeface="Times New Roman" pitchFamily="18" charset="0"/>
                </a:endParaRPr>
              </a:p>
            </p:txBody>
          </p:sp>
          <p:sp>
            <p:nvSpPr>
              <p:cNvPr id="12295" name="Line 7"/>
              <p:cNvSpPr>
                <a:spLocks noChangeShapeType="1"/>
              </p:cNvSpPr>
              <p:nvPr/>
            </p:nvSpPr>
            <p:spPr bwMode="auto">
              <a:xfrm>
                <a:off x="0" y="3072"/>
                <a:ext cx="624" cy="0"/>
              </a:xfrm>
              <a:prstGeom prst="line">
                <a:avLst/>
              </a:prstGeom>
              <a:noFill/>
              <a:ln w="5080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ZA">
                  <a:solidFill>
                    <a:srgbClr val="000000"/>
                  </a:solidFill>
                </a:endParaRPr>
              </a:p>
            </p:txBody>
          </p:sp>
        </p:grpSp>
        <p:grpSp>
          <p:nvGrpSpPr>
            <p:cNvPr id="12296" name="Group 8"/>
            <p:cNvGrpSpPr>
              <a:grpSpLocks/>
            </p:cNvGrpSpPr>
            <p:nvPr userDrawn="1"/>
          </p:nvGrpSpPr>
          <p:grpSpPr bwMode="auto">
            <a:xfrm>
              <a:off x="400" y="336"/>
              <a:ext cx="5088" cy="192"/>
              <a:chOff x="400" y="336"/>
              <a:chExt cx="5088" cy="192"/>
            </a:xfrm>
          </p:grpSpPr>
          <p:sp>
            <p:nvSpPr>
              <p:cNvPr id="12297" name="Rectangle 9"/>
              <p:cNvSpPr>
                <a:spLocks noChangeArrowheads="1"/>
              </p:cNvSpPr>
              <p:nvPr/>
            </p:nvSpPr>
            <p:spPr bwMode="auto">
              <a:xfrm>
                <a:off x="3952" y="336"/>
                <a:ext cx="1536" cy="192"/>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2400">
                  <a:solidFill>
                    <a:srgbClr val="000000"/>
                  </a:solidFill>
                  <a:latin typeface="Times New Roman" pitchFamily="18" charset="0"/>
                </a:endParaRPr>
              </a:p>
            </p:txBody>
          </p:sp>
          <p:sp>
            <p:nvSpPr>
              <p:cNvPr id="12298" name="Line 10"/>
              <p:cNvSpPr>
                <a:spLocks noChangeShapeType="1"/>
              </p:cNvSpPr>
              <p:nvPr/>
            </p:nvSpPr>
            <p:spPr bwMode="auto">
              <a:xfrm>
                <a:off x="400" y="432"/>
                <a:ext cx="5088" cy="0"/>
              </a:xfrm>
              <a:prstGeom prst="line">
                <a:avLst/>
              </a:prstGeom>
              <a:noFill/>
              <a:ln w="444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ZA">
                  <a:solidFill>
                    <a:srgbClr val="000000"/>
                  </a:solidFill>
                </a:endParaRPr>
              </a:p>
            </p:txBody>
          </p:sp>
        </p:grpSp>
      </p:grpSp>
      <p:sp>
        <p:nvSpPr>
          <p:cNvPr id="12299" name="Rectangle 11"/>
          <p:cNvSpPr>
            <a:spLocks noGrp="1" noChangeArrowheads="1"/>
          </p:cNvSpPr>
          <p:nvPr>
            <p:ph type="ctrTitle"/>
          </p:nvPr>
        </p:nvSpPr>
        <p:spPr>
          <a:xfrm>
            <a:off x="2057400" y="1143000"/>
            <a:ext cx="6629400" cy="2209800"/>
          </a:xfrm>
        </p:spPr>
        <p:txBody>
          <a:bodyPr/>
          <a:lstStyle>
            <a:lvl1pPr>
              <a:defRPr sz="4800"/>
            </a:lvl1pPr>
          </a:lstStyle>
          <a:p>
            <a:pPr lvl="0"/>
            <a:r>
              <a:rPr lang="en-ZA" altLang="en-US" noProof="0" smtClean="0"/>
              <a:t>Click to edit Master title style</a:t>
            </a:r>
          </a:p>
        </p:txBody>
      </p:sp>
      <p:sp>
        <p:nvSpPr>
          <p:cNvPr id="12300" name="Rectangle 12"/>
          <p:cNvSpPr>
            <a:spLocks noGrp="1" noChangeArrowheads="1"/>
          </p:cNvSpPr>
          <p:nvPr>
            <p:ph type="subTitle" idx="1"/>
          </p:nvPr>
        </p:nvSpPr>
        <p:spPr>
          <a:xfrm>
            <a:off x="1371600" y="3962400"/>
            <a:ext cx="6858000" cy="1600200"/>
          </a:xfrm>
        </p:spPr>
        <p:txBody>
          <a:bodyPr anchor="ctr"/>
          <a:lstStyle>
            <a:lvl1pPr marL="0" indent="0" algn="ctr">
              <a:buFont typeface="Wingdings" pitchFamily="2" charset="2"/>
              <a:buNone/>
              <a:defRPr/>
            </a:lvl1pPr>
          </a:lstStyle>
          <a:p>
            <a:pPr lvl="0"/>
            <a:r>
              <a:rPr lang="en-ZA" altLang="en-US" noProof="0" smtClean="0"/>
              <a:t>Click to edit Master subtitle style</a:t>
            </a:r>
          </a:p>
        </p:txBody>
      </p:sp>
      <p:sp>
        <p:nvSpPr>
          <p:cNvPr id="12301" name="Rectangle 13"/>
          <p:cNvSpPr>
            <a:spLocks noGrp="1" noChangeArrowheads="1"/>
          </p:cNvSpPr>
          <p:nvPr>
            <p:ph type="dt" sz="half" idx="2"/>
          </p:nvPr>
        </p:nvSpPr>
        <p:spPr>
          <a:xfrm>
            <a:off x="912813" y="6251575"/>
            <a:ext cx="1905000" cy="457200"/>
          </a:xfrm>
        </p:spPr>
        <p:txBody>
          <a:bodyPr/>
          <a:lstStyle>
            <a:lvl1pPr>
              <a:defRPr/>
            </a:lvl1pPr>
          </a:lstStyle>
          <a:p>
            <a:endParaRPr lang="en-ZA" altLang="en-US">
              <a:solidFill>
                <a:srgbClr val="000000"/>
              </a:solidFill>
            </a:endParaRPr>
          </a:p>
        </p:txBody>
      </p:sp>
      <p:sp>
        <p:nvSpPr>
          <p:cNvPr id="12302" name="Rectangle 14"/>
          <p:cNvSpPr>
            <a:spLocks noGrp="1" noChangeArrowheads="1"/>
          </p:cNvSpPr>
          <p:nvPr>
            <p:ph type="ftr" sz="quarter" idx="3"/>
          </p:nvPr>
        </p:nvSpPr>
        <p:spPr>
          <a:xfrm>
            <a:off x="3354388" y="6248400"/>
            <a:ext cx="2895600" cy="457200"/>
          </a:xfrm>
        </p:spPr>
        <p:txBody>
          <a:bodyPr/>
          <a:lstStyle>
            <a:lvl1pPr>
              <a:defRPr/>
            </a:lvl1pPr>
          </a:lstStyle>
          <a:p>
            <a:endParaRPr lang="en-ZA" altLang="en-US">
              <a:solidFill>
                <a:srgbClr val="000000"/>
              </a:solidFill>
            </a:endParaRPr>
          </a:p>
        </p:txBody>
      </p:sp>
      <p:sp>
        <p:nvSpPr>
          <p:cNvPr id="12303" name="Rectangle 15"/>
          <p:cNvSpPr>
            <a:spLocks noGrp="1" noChangeArrowheads="1"/>
          </p:cNvSpPr>
          <p:nvPr>
            <p:ph type="sldNum" sz="quarter" idx="4"/>
          </p:nvPr>
        </p:nvSpPr>
        <p:spPr/>
        <p:txBody>
          <a:bodyPr/>
          <a:lstStyle>
            <a:lvl1pPr>
              <a:defRPr/>
            </a:lvl1pPr>
          </a:lstStyle>
          <a:p>
            <a:fld id="{06A55DED-580B-414B-833A-04378A6FF04B}" type="slidenum">
              <a:rPr lang="en-ZA" altLang="en-US">
                <a:solidFill>
                  <a:srgbClr val="000000"/>
                </a:solidFill>
              </a:rPr>
              <a:pPr/>
              <a:t>‹#›</a:t>
            </a:fld>
            <a:endParaRPr lang="en-ZA" altLang="en-US">
              <a:solidFill>
                <a:srgbClr val="000000"/>
              </a:solidFill>
            </a:endParaRPr>
          </a:p>
        </p:txBody>
      </p:sp>
    </p:spTree>
    <p:extLst>
      <p:ext uri="{BB962C8B-B14F-4D97-AF65-F5344CB8AC3E}">
        <p14:creationId xmlns:p14="http://schemas.microsoft.com/office/powerpoint/2010/main" val="274438427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lvl1pPr>
              <a:defRPr/>
            </a:lvl1pPr>
          </a:lstStyle>
          <a:p>
            <a:endParaRPr lang="en-ZA" alt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ZA" alt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6FAED55F-76F3-4596-B792-25DD892DDBDF}" type="slidenum">
              <a:rPr lang="en-ZA" altLang="en-US">
                <a:solidFill>
                  <a:srgbClr val="000000"/>
                </a:solidFill>
              </a:rPr>
              <a:pPr/>
              <a:t>‹#›</a:t>
            </a:fld>
            <a:endParaRPr lang="en-ZA" altLang="en-US">
              <a:solidFill>
                <a:srgbClr val="000000"/>
              </a:solidFill>
            </a:endParaRPr>
          </a:p>
        </p:txBody>
      </p:sp>
    </p:spTree>
    <p:extLst>
      <p:ext uri="{BB962C8B-B14F-4D97-AF65-F5344CB8AC3E}">
        <p14:creationId xmlns:p14="http://schemas.microsoft.com/office/powerpoint/2010/main" val="285203618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Z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ZA" alt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ZA" alt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CA6C66C1-F3BB-493C-A696-525F152ECA3B}" type="slidenum">
              <a:rPr lang="en-ZA" altLang="en-US">
                <a:solidFill>
                  <a:srgbClr val="000000"/>
                </a:solidFill>
              </a:rPr>
              <a:pPr/>
              <a:t>‹#›</a:t>
            </a:fld>
            <a:endParaRPr lang="en-ZA" altLang="en-US">
              <a:solidFill>
                <a:srgbClr val="000000"/>
              </a:solidFill>
            </a:endParaRPr>
          </a:p>
        </p:txBody>
      </p:sp>
    </p:spTree>
    <p:extLst>
      <p:ext uri="{BB962C8B-B14F-4D97-AF65-F5344CB8AC3E}">
        <p14:creationId xmlns:p14="http://schemas.microsoft.com/office/powerpoint/2010/main" val="266429910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Content Placeholder 2"/>
          <p:cNvSpPr>
            <a:spLocks noGrp="1"/>
          </p:cNvSpPr>
          <p:nvPr>
            <p:ph sz="half" idx="1"/>
          </p:nvPr>
        </p:nvSpPr>
        <p:spPr>
          <a:xfrm>
            <a:off x="914400" y="1600200"/>
            <a:ext cx="38100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Content Placeholder 3"/>
          <p:cNvSpPr>
            <a:spLocks noGrp="1"/>
          </p:cNvSpPr>
          <p:nvPr>
            <p:ph sz="half" idx="2"/>
          </p:nvPr>
        </p:nvSpPr>
        <p:spPr>
          <a:xfrm>
            <a:off x="4876800" y="1600200"/>
            <a:ext cx="38100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Date Placeholder 4"/>
          <p:cNvSpPr>
            <a:spLocks noGrp="1"/>
          </p:cNvSpPr>
          <p:nvPr>
            <p:ph type="dt" sz="half" idx="10"/>
          </p:nvPr>
        </p:nvSpPr>
        <p:spPr/>
        <p:txBody>
          <a:bodyPr/>
          <a:lstStyle>
            <a:lvl1pPr>
              <a:defRPr/>
            </a:lvl1pPr>
          </a:lstStyle>
          <a:p>
            <a:endParaRPr lang="en-ZA" alt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ZA" alt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18F56AE2-1E01-4EF7-8F50-03C35956593E}" type="slidenum">
              <a:rPr lang="en-ZA" altLang="en-US">
                <a:solidFill>
                  <a:srgbClr val="000000"/>
                </a:solidFill>
              </a:rPr>
              <a:pPr/>
              <a:t>‹#›</a:t>
            </a:fld>
            <a:endParaRPr lang="en-ZA" altLang="en-US">
              <a:solidFill>
                <a:srgbClr val="000000"/>
              </a:solidFill>
            </a:endParaRPr>
          </a:p>
        </p:txBody>
      </p:sp>
    </p:spTree>
    <p:extLst>
      <p:ext uri="{BB962C8B-B14F-4D97-AF65-F5344CB8AC3E}">
        <p14:creationId xmlns:p14="http://schemas.microsoft.com/office/powerpoint/2010/main" val="12465969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Z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7" name="Date Placeholder 6"/>
          <p:cNvSpPr>
            <a:spLocks noGrp="1"/>
          </p:cNvSpPr>
          <p:nvPr>
            <p:ph type="dt" sz="half" idx="10"/>
          </p:nvPr>
        </p:nvSpPr>
        <p:spPr/>
        <p:txBody>
          <a:bodyPr/>
          <a:lstStyle>
            <a:lvl1pPr>
              <a:defRPr/>
            </a:lvl1pPr>
          </a:lstStyle>
          <a:p>
            <a:endParaRPr lang="en-ZA" altLang="en-US">
              <a:solidFill>
                <a:srgbClr val="000000"/>
              </a:solidFill>
            </a:endParaRPr>
          </a:p>
        </p:txBody>
      </p:sp>
      <p:sp>
        <p:nvSpPr>
          <p:cNvPr id="8" name="Footer Placeholder 7"/>
          <p:cNvSpPr>
            <a:spLocks noGrp="1"/>
          </p:cNvSpPr>
          <p:nvPr>
            <p:ph type="ftr" sz="quarter" idx="11"/>
          </p:nvPr>
        </p:nvSpPr>
        <p:spPr/>
        <p:txBody>
          <a:bodyPr/>
          <a:lstStyle>
            <a:lvl1pPr>
              <a:defRPr/>
            </a:lvl1pPr>
          </a:lstStyle>
          <a:p>
            <a:endParaRPr lang="en-ZA" altLang="en-US">
              <a:solidFill>
                <a:srgbClr val="000000"/>
              </a:solidFill>
            </a:endParaRPr>
          </a:p>
        </p:txBody>
      </p:sp>
      <p:sp>
        <p:nvSpPr>
          <p:cNvPr id="9" name="Slide Number Placeholder 8"/>
          <p:cNvSpPr>
            <a:spLocks noGrp="1"/>
          </p:cNvSpPr>
          <p:nvPr>
            <p:ph type="sldNum" sz="quarter" idx="12"/>
          </p:nvPr>
        </p:nvSpPr>
        <p:spPr/>
        <p:txBody>
          <a:bodyPr/>
          <a:lstStyle>
            <a:lvl1pPr>
              <a:defRPr/>
            </a:lvl1pPr>
          </a:lstStyle>
          <a:p>
            <a:fld id="{C7CEA017-8AE2-4CE5-A526-44CFB4B6EE70}" type="slidenum">
              <a:rPr lang="en-ZA" altLang="en-US">
                <a:solidFill>
                  <a:srgbClr val="000000"/>
                </a:solidFill>
              </a:rPr>
              <a:pPr/>
              <a:t>‹#›</a:t>
            </a:fld>
            <a:endParaRPr lang="en-ZA" altLang="en-US">
              <a:solidFill>
                <a:srgbClr val="000000"/>
              </a:solidFill>
            </a:endParaRPr>
          </a:p>
        </p:txBody>
      </p:sp>
    </p:spTree>
    <p:extLst>
      <p:ext uri="{BB962C8B-B14F-4D97-AF65-F5344CB8AC3E}">
        <p14:creationId xmlns:p14="http://schemas.microsoft.com/office/powerpoint/2010/main" val="339034512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Date Placeholder 2"/>
          <p:cNvSpPr>
            <a:spLocks noGrp="1"/>
          </p:cNvSpPr>
          <p:nvPr>
            <p:ph type="dt" sz="half" idx="10"/>
          </p:nvPr>
        </p:nvSpPr>
        <p:spPr/>
        <p:txBody>
          <a:bodyPr/>
          <a:lstStyle>
            <a:lvl1pPr>
              <a:defRPr/>
            </a:lvl1pPr>
          </a:lstStyle>
          <a:p>
            <a:endParaRPr lang="en-ZA" altLang="en-US">
              <a:solidFill>
                <a:srgbClr val="000000"/>
              </a:solidFill>
            </a:endParaRPr>
          </a:p>
        </p:txBody>
      </p:sp>
      <p:sp>
        <p:nvSpPr>
          <p:cNvPr id="4" name="Footer Placeholder 3"/>
          <p:cNvSpPr>
            <a:spLocks noGrp="1"/>
          </p:cNvSpPr>
          <p:nvPr>
            <p:ph type="ftr" sz="quarter" idx="11"/>
          </p:nvPr>
        </p:nvSpPr>
        <p:spPr/>
        <p:txBody>
          <a:bodyPr/>
          <a:lstStyle>
            <a:lvl1pPr>
              <a:defRPr/>
            </a:lvl1pPr>
          </a:lstStyle>
          <a:p>
            <a:endParaRPr lang="en-ZA" altLang="en-US">
              <a:solidFill>
                <a:srgbClr val="000000"/>
              </a:solidFill>
            </a:endParaRPr>
          </a:p>
        </p:txBody>
      </p:sp>
      <p:sp>
        <p:nvSpPr>
          <p:cNvPr id="5" name="Slide Number Placeholder 4"/>
          <p:cNvSpPr>
            <a:spLocks noGrp="1"/>
          </p:cNvSpPr>
          <p:nvPr>
            <p:ph type="sldNum" sz="quarter" idx="12"/>
          </p:nvPr>
        </p:nvSpPr>
        <p:spPr/>
        <p:txBody>
          <a:bodyPr/>
          <a:lstStyle>
            <a:lvl1pPr>
              <a:defRPr/>
            </a:lvl1pPr>
          </a:lstStyle>
          <a:p>
            <a:fld id="{9AFF5717-868F-4024-8A16-D1C9F4403B25}" type="slidenum">
              <a:rPr lang="en-ZA" altLang="en-US">
                <a:solidFill>
                  <a:srgbClr val="000000"/>
                </a:solidFill>
              </a:rPr>
              <a:pPr/>
              <a:t>‹#›</a:t>
            </a:fld>
            <a:endParaRPr lang="en-ZA" altLang="en-US">
              <a:solidFill>
                <a:srgbClr val="000000"/>
              </a:solidFill>
            </a:endParaRPr>
          </a:p>
        </p:txBody>
      </p:sp>
    </p:spTree>
    <p:extLst>
      <p:ext uri="{BB962C8B-B14F-4D97-AF65-F5344CB8AC3E}">
        <p14:creationId xmlns:p14="http://schemas.microsoft.com/office/powerpoint/2010/main" val="21024483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Content Placeholder 2"/>
          <p:cNvSpPr>
            <a:spLocks noGrp="1"/>
          </p:cNvSpPr>
          <p:nvPr>
            <p:ph sz="half" idx="1"/>
          </p:nvPr>
        </p:nvSpPr>
        <p:spPr>
          <a:xfrm>
            <a:off x="914400" y="1600200"/>
            <a:ext cx="38100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Content Placeholder 3"/>
          <p:cNvSpPr>
            <a:spLocks noGrp="1"/>
          </p:cNvSpPr>
          <p:nvPr>
            <p:ph sz="half" idx="2"/>
          </p:nvPr>
        </p:nvSpPr>
        <p:spPr>
          <a:xfrm>
            <a:off x="4876800" y="1600200"/>
            <a:ext cx="38100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Date Placeholder 4"/>
          <p:cNvSpPr>
            <a:spLocks noGrp="1"/>
          </p:cNvSpPr>
          <p:nvPr>
            <p:ph type="dt" sz="half" idx="10"/>
          </p:nvPr>
        </p:nvSpPr>
        <p:spPr/>
        <p:txBody>
          <a:bodyPr/>
          <a:lstStyle>
            <a:lvl1pPr>
              <a:defRPr/>
            </a:lvl1pPr>
          </a:lstStyle>
          <a:p>
            <a:endParaRPr lang="en-ZA" altLang="en-US"/>
          </a:p>
        </p:txBody>
      </p:sp>
      <p:sp>
        <p:nvSpPr>
          <p:cNvPr id="6" name="Footer Placeholder 5"/>
          <p:cNvSpPr>
            <a:spLocks noGrp="1"/>
          </p:cNvSpPr>
          <p:nvPr>
            <p:ph type="ftr" sz="quarter" idx="11"/>
          </p:nvPr>
        </p:nvSpPr>
        <p:spPr/>
        <p:txBody>
          <a:bodyPr/>
          <a:lstStyle>
            <a:lvl1pPr>
              <a:defRPr/>
            </a:lvl1pPr>
          </a:lstStyle>
          <a:p>
            <a:endParaRPr lang="en-ZA" altLang="en-US"/>
          </a:p>
        </p:txBody>
      </p:sp>
      <p:sp>
        <p:nvSpPr>
          <p:cNvPr id="7" name="Slide Number Placeholder 6"/>
          <p:cNvSpPr>
            <a:spLocks noGrp="1"/>
          </p:cNvSpPr>
          <p:nvPr>
            <p:ph type="sldNum" sz="quarter" idx="12"/>
          </p:nvPr>
        </p:nvSpPr>
        <p:spPr/>
        <p:txBody>
          <a:bodyPr/>
          <a:lstStyle>
            <a:lvl1pPr>
              <a:defRPr/>
            </a:lvl1pPr>
          </a:lstStyle>
          <a:p>
            <a:fld id="{18F56AE2-1E01-4EF7-8F50-03C35956593E}" type="slidenum">
              <a:rPr lang="en-ZA" altLang="en-US"/>
              <a:pPr/>
              <a:t>‹#›</a:t>
            </a:fld>
            <a:endParaRPr lang="en-ZA" altLang="en-US"/>
          </a:p>
        </p:txBody>
      </p:sp>
    </p:spTree>
    <p:extLst>
      <p:ext uri="{BB962C8B-B14F-4D97-AF65-F5344CB8AC3E}">
        <p14:creationId xmlns:p14="http://schemas.microsoft.com/office/powerpoint/2010/main" val="1151209357"/>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ZA" altLang="en-US">
              <a:solidFill>
                <a:srgbClr val="000000"/>
              </a:solidFill>
            </a:endParaRPr>
          </a:p>
        </p:txBody>
      </p:sp>
      <p:sp>
        <p:nvSpPr>
          <p:cNvPr id="3" name="Footer Placeholder 2"/>
          <p:cNvSpPr>
            <a:spLocks noGrp="1"/>
          </p:cNvSpPr>
          <p:nvPr>
            <p:ph type="ftr" sz="quarter" idx="11"/>
          </p:nvPr>
        </p:nvSpPr>
        <p:spPr/>
        <p:txBody>
          <a:bodyPr/>
          <a:lstStyle>
            <a:lvl1pPr>
              <a:defRPr/>
            </a:lvl1pPr>
          </a:lstStyle>
          <a:p>
            <a:endParaRPr lang="en-ZA" altLang="en-US">
              <a:solidFill>
                <a:srgbClr val="000000"/>
              </a:solidFill>
            </a:endParaRPr>
          </a:p>
        </p:txBody>
      </p:sp>
      <p:sp>
        <p:nvSpPr>
          <p:cNvPr id="4" name="Slide Number Placeholder 3"/>
          <p:cNvSpPr>
            <a:spLocks noGrp="1"/>
          </p:cNvSpPr>
          <p:nvPr>
            <p:ph type="sldNum" sz="quarter" idx="12"/>
          </p:nvPr>
        </p:nvSpPr>
        <p:spPr/>
        <p:txBody>
          <a:bodyPr/>
          <a:lstStyle>
            <a:lvl1pPr>
              <a:defRPr/>
            </a:lvl1pPr>
          </a:lstStyle>
          <a:p>
            <a:fld id="{E145B37B-9271-47AD-96D6-17103E774461}" type="slidenum">
              <a:rPr lang="en-ZA" altLang="en-US">
                <a:solidFill>
                  <a:srgbClr val="000000"/>
                </a:solidFill>
              </a:rPr>
              <a:pPr/>
              <a:t>‹#›</a:t>
            </a:fld>
            <a:endParaRPr lang="en-ZA" altLang="en-US">
              <a:solidFill>
                <a:srgbClr val="000000"/>
              </a:solidFill>
            </a:endParaRPr>
          </a:p>
        </p:txBody>
      </p:sp>
    </p:spTree>
    <p:extLst>
      <p:ext uri="{BB962C8B-B14F-4D97-AF65-F5344CB8AC3E}">
        <p14:creationId xmlns:p14="http://schemas.microsoft.com/office/powerpoint/2010/main" val="192835382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Z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ZA" alt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ZA" alt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8493C3F7-A995-4934-AD42-8796E1558E50}" type="slidenum">
              <a:rPr lang="en-ZA" altLang="en-US">
                <a:solidFill>
                  <a:srgbClr val="000000"/>
                </a:solidFill>
              </a:rPr>
              <a:pPr/>
              <a:t>‹#›</a:t>
            </a:fld>
            <a:endParaRPr lang="en-ZA" altLang="en-US">
              <a:solidFill>
                <a:srgbClr val="000000"/>
              </a:solidFill>
            </a:endParaRPr>
          </a:p>
        </p:txBody>
      </p:sp>
    </p:spTree>
    <p:extLst>
      <p:ext uri="{BB962C8B-B14F-4D97-AF65-F5344CB8AC3E}">
        <p14:creationId xmlns:p14="http://schemas.microsoft.com/office/powerpoint/2010/main" val="334817677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Z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ZA" altLang="en-US">
              <a:solidFill>
                <a:srgbClr val="000000"/>
              </a:solidFill>
            </a:endParaRPr>
          </a:p>
        </p:txBody>
      </p:sp>
      <p:sp>
        <p:nvSpPr>
          <p:cNvPr id="6" name="Footer Placeholder 5"/>
          <p:cNvSpPr>
            <a:spLocks noGrp="1"/>
          </p:cNvSpPr>
          <p:nvPr>
            <p:ph type="ftr" sz="quarter" idx="11"/>
          </p:nvPr>
        </p:nvSpPr>
        <p:spPr/>
        <p:txBody>
          <a:bodyPr/>
          <a:lstStyle>
            <a:lvl1pPr>
              <a:defRPr/>
            </a:lvl1pPr>
          </a:lstStyle>
          <a:p>
            <a:endParaRPr lang="en-ZA" altLang="en-US">
              <a:solidFill>
                <a:srgbClr val="000000"/>
              </a:solidFill>
            </a:endParaRPr>
          </a:p>
        </p:txBody>
      </p:sp>
      <p:sp>
        <p:nvSpPr>
          <p:cNvPr id="7" name="Slide Number Placeholder 6"/>
          <p:cNvSpPr>
            <a:spLocks noGrp="1"/>
          </p:cNvSpPr>
          <p:nvPr>
            <p:ph type="sldNum" sz="quarter" idx="12"/>
          </p:nvPr>
        </p:nvSpPr>
        <p:spPr/>
        <p:txBody>
          <a:bodyPr/>
          <a:lstStyle>
            <a:lvl1pPr>
              <a:defRPr/>
            </a:lvl1pPr>
          </a:lstStyle>
          <a:p>
            <a:fld id="{4C325FEB-7EBB-4A4E-86DF-50C77A374993}" type="slidenum">
              <a:rPr lang="en-ZA" altLang="en-US">
                <a:solidFill>
                  <a:srgbClr val="000000"/>
                </a:solidFill>
              </a:rPr>
              <a:pPr/>
              <a:t>‹#›</a:t>
            </a:fld>
            <a:endParaRPr lang="en-ZA" altLang="en-US">
              <a:solidFill>
                <a:srgbClr val="000000"/>
              </a:solidFill>
            </a:endParaRPr>
          </a:p>
        </p:txBody>
      </p:sp>
    </p:spTree>
    <p:extLst>
      <p:ext uri="{BB962C8B-B14F-4D97-AF65-F5344CB8AC3E}">
        <p14:creationId xmlns:p14="http://schemas.microsoft.com/office/powerpoint/2010/main" val="387895744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Z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lvl1pPr>
              <a:defRPr/>
            </a:lvl1pPr>
          </a:lstStyle>
          <a:p>
            <a:endParaRPr lang="en-ZA" alt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ZA" alt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C33EF5ED-6848-4466-8A2F-119CCB089807}" type="slidenum">
              <a:rPr lang="en-ZA" altLang="en-US">
                <a:solidFill>
                  <a:srgbClr val="000000"/>
                </a:solidFill>
              </a:rPr>
              <a:pPr/>
              <a:t>‹#›</a:t>
            </a:fld>
            <a:endParaRPr lang="en-ZA" altLang="en-US">
              <a:solidFill>
                <a:srgbClr val="000000"/>
              </a:solidFill>
            </a:endParaRPr>
          </a:p>
        </p:txBody>
      </p:sp>
    </p:spTree>
    <p:extLst>
      <p:ext uri="{BB962C8B-B14F-4D97-AF65-F5344CB8AC3E}">
        <p14:creationId xmlns:p14="http://schemas.microsoft.com/office/powerpoint/2010/main" val="222785484"/>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43700" y="277813"/>
            <a:ext cx="1943100" cy="5853112"/>
          </a:xfrm>
        </p:spPr>
        <p:txBody>
          <a:bodyPr vert="eaVert"/>
          <a:lstStyle/>
          <a:p>
            <a:r>
              <a:rPr lang="en-US" smtClean="0"/>
              <a:t>Click to edit Master title style</a:t>
            </a:r>
            <a:endParaRPr lang="en-ZA"/>
          </a:p>
        </p:txBody>
      </p:sp>
      <p:sp>
        <p:nvSpPr>
          <p:cNvPr id="3" name="Vertical Text Placeholder 2"/>
          <p:cNvSpPr>
            <a:spLocks noGrp="1"/>
          </p:cNvSpPr>
          <p:nvPr>
            <p:ph type="body" orient="vert" idx="1"/>
          </p:nvPr>
        </p:nvSpPr>
        <p:spPr>
          <a:xfrm>
            <a:off x="914400" y="277813"/>
            <a:ext cx="56769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ZA"/>
          </a:p>
        </p:txBody>
      </p:sp>
      <p:sp>
        <p:nvSpPr>
          <p:cNvPr id="4" name="Date Placeholder 3"/>
          <p:cNvSpPr>
            <a:spLocks noGrp="1"/>
          </p:cNvSpPr>
          <p:nvPr>
            <p:ph type="dt" sz="half" idx="10"/>
          </p:nvPr>
        </p:nvSpPr>
        <p:spPr/>
        <p:txBody>
          <a:bodyPr/>
          <a:lstStyle>
            <a:lvl1pPr>
              <a:defRPr/>
            </a:lvl1pPr>
          </a:lstStyle>
          <a:p>
            <a:endParaRPr lang="en-ZA" altLang="en-US">
              <a:solidFill>
                <a:srgbClr val="000000"/>
              </a:solidFill>
            </a:endParaRPr>
          </a:p>
        </p:txBody>
      </p:sp>
      <p:sp>
        <p:nvSpPr>
          <p:cNvPr id="5" name="Footer Placeholder 4"/>
          <p:cNvSpPr>
            <a:spLocks noGrp="1"/>
          </p:cNvSpPr>
          <p:nvPr>
            <p:ph type="ftr" sz="quarter" idx="11"/>
          </p:nvPr>
        </p:nvSpPr>
        <p:spPr/>
        <p:txBody>
          <a:bodyPr/>
          <a:lstStyle>
            <a:lvl1pPr>
              <a:defRPr/>
            </a:lvl1pPr>
          </a:lstStyle>
          <a:p>
            <a:endParaRPr lang="en-ZA" altLang="en-US">
              <a:solidFill>
                <a:srgbClr val="000000"/>
              </a:solidFill>
            </a:endParaRPr>
          </a:p>
        </p:txBody>
      </p:sp>
      <p:sp>
        <p:nvSpPr>
          <p:cNvPr id="6" name="Slide Number Placeholder 5"/>
          <p:cNvSpPr>
            <a:spLocks noGrp="1"/>
          </p:cNvSpPr>
          <p:nvPr>
            <p:ph type="sldNum" sz="quarter" idx="12"/>
          </p:nvPr>
        </p:nvSpPr>
        <p:spPr/>
        <p:txBody>
          <a:bodyPr/>
          <a:lstStyle>
            <a:lvl1pPr>
              <a:defRPr/>
            </a:lvl1pPr>
          </a:lstStyle>
          <a:p>
            <a:fld id="{490767CA-5A1C-4D8B-9A9E-195871213CB1}" type="slidenum">
              <a:rPr lang="en-ZA" altLang="en-US">
                <a:solidFill>
                  <a:srgbClr val="000000"/>
                </a:solidFill>
              </a:rPr>
              <a:pPr/>
              <a:t>‹#›</a:t>
            </a:fld>
            <a:endParaRPr lang="en-ZA" altLang="en-US">
              <a:solidFill>
                <a:srgbClr val="000000"/>
              </a:solidFill>
            </a:endParaRPr>
          </a:p>
        </p:txBody>
      </p:sp>
    </p:spTree>
    <p:extLst>
      <p:ext uri="{BB962C8B-B14F-4D97-AF65-F5344CB8AC3E}">
        <p14:creationId xmlns:p14="http://schemas.microsoft.com/office/powerpoint/2010/main" val="199513075"/>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2" descr="titlemaster_me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ltGray">
          <a:xfrm>
            <a:off x="0" y="0"/>
            <a:ext cx="9144000" cy="6862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6" name="Rectangle 6"/>
          <p:cNvSpPr>
            <a:spLocks noGrp="1" noChangeArrowheads="1"/>
          </p:cNvSpPr>
          <p:nvPr>
            <p:ph type="subTitle" sz="quarter" idx="1"/>
          </p:nvPr>
        </p:nvSpPr>
        <p:spPr>
          <a:xfrm>
            <a:off x="2362200" y="3429000"/>
            <a:ext cx="6400800" cy="1447800"/>
          </a:xfrm>
          <a:solidFill>
            <a:schemeClr val="bg1">
              <a:alpha val="50000"/>
            </a:schemeClr>
          </a:solidFill>
          <a:ln w="76200">
            <a:solidFill>
              <a:schemeClr val="tx1"/>
            </a:solidFill>
            <a:miter lim="800000"/>
            <a:headEnd/>
            <a:tailEnd/>
          </a:ln>
        </p:spPr>
        <p:txBody>
          <a:bodyPr anchor="ctr"/>
          <a:lstStyle>
            <a:lvl1pPr marL="0" indent="0" algn="ctr">
              <a:buFont typeface="Wingdings" pitchFamily="2" charset="2"/>
              <a:buNone/>
              <a:defRPr/>
            </a:lvl1pPr>
          </a:lstStyle>
          <a:p>
            <a:pPr lvl="0"/>
            <a:r>
              <a:rPr lang="en-GB" altLang="en-US" noProof="0" smtClean="0"/>
              <a:t>Click to edit Master subtitle style</a:t>
            </a:r>
          </a:p>
        </p:txBody>
      </p:sp>
      <p:sp>
        <p:nvSpPr>
          <p:cNvPr id="5127" name="Rectangle 7"/>
          <p:cNvSpPr>
            <a:spLocks noGrp="1" noChangeArrowheads="1"/>
          </p:cNvSpPr>
          <p:nvPr>
            <p:ph type="ctrTitle" sz="quarter"/>
          </p:nvPr>
        </p:nvSpPr>
        <p:spPr>
          <a:xfrm>
            <a:off x="838200" y="1371600"/>
            <a:ext cx="7620000" cy="2057400"/>
          </a:xfrm>
          <a:solidFill>
            <a:schemeClr val="bg1">
              <a:alpha val="50000"/>
            </a:schemeClr>
          </a:solidFill>
          <a:ln w="76200">
            <a:solidFill>
              <a:schemeClr val="tx1"/>
            </a:solidFill>
            <a:miter lim="800000"/>
            <a:headEnd/>
            <a:tailEnd/>
          </a:ln>
        </p:spPr>
        <p:txBody>
          <a:bodyPr/>
          <a:lstStyle>
            <a:lvl1pPr algn="ctr">
              <a:defRPr sz="5400">
                <a:solidFill>
                  <a:schemeClr val="tx1"/>
                </a:solidFill>
              </a:defRPr>
            </a:lvl1pPr>
          </a:lstStyle>
          <a:p>
            <a:pPr lvl="0"/>
            <a:r>
              <a:rPr lang="en-GB" altLang="en-US" noProof="0" smtClean="0"/>
              <a:t>Click to edit Master title style</a:t>
            </a:r>
          </a:p>
        </p:txBody>
      </p:sp>
      <p:sp>
        <p:nvSpPr>
          <p:cNvPr id="5" name="Rectangle 3"/>
          <p:cNvSpPr>
            <a:spLocks noGrp="1" noChangeArrowheads="1"/>
          </p:cNvSpPr>
          <p:nvPr>
            <p:ph type="dt" sz="half" idx="10"/>
          </p:nvPr>
        </p:nvSpPr>
        <p:spPr>
          <a:xfrm>
            <a:off x="304800" y="6248400"/>
            <a:ext cx="1905000" cy="457200"/>
          </a:xfrm>
          <a:extLst>
            <a:ext uri="{909E8E84-426E-40DD-AFC4-6F175D3DCCD1}">
              <a14:hiddenFill xmlns:a14="http://schemas.microsoft.com/office/drawing/2010/main">
                <a:solidFill>
                  <a:schemeClr val="bg1">
                    <a:alpha val="50000"/>
                  </a:schemeClr>
                </a:solidFill>
              </a14:hiddenFill>
            </a:ext>
          </a:extLst>
        </p:spPr>
        <p:txBody>
          <a:bodyPr/>
          <a:lstStyle>
            <a:lvl1pPr>
              <a:defRPr/>
            </a:lvl1pPr>
          </a:lstStyle>
          <a:p>
            <a:pPr>
              <a:defRPr/>
            </a:pPr>
            <a:endParaRPr lang="en-GB" altLang="en-US"/>
          </a:p>
        </p:txBody>
      </p:sp>
      <p:sp>
        <p:nvSpPr>
          <p:cNvPr id="6" name="Rectangle 4"/>
          <p:cNvSpPr>
            <a:spLocks noGrp="1" noChangeArrowheads="1"/>
          </p:cNvSpPr>
          <p:nvPr>
            <p:ph type="ftr" sz="quarter" idx="11"/>
          </p:nvPr>
        </p:nvSpPr>
        <p:spPr>
          <a:extLst>
            <a:ext uri="{909E8E84-426E-40DD-AFC4-6F175D3DCCD1}">
              <a14:hiddenFill xmlns:a14="http://schemas.microsoft.com/office/drawing/2010/main">
                <a:solidFill>
                  <a:schemeClr val="bg1">
                    <a:alpha val="50000"/>
                  </a:schemeClr>
                </a:solidFill>
              </a14:hiddenFill>
            </a:ext>
          </a:extLst>
        </p:spPr>
        <p:txBody>
          <a:bodyPr/>
          <a:lstStyle>
            <a:lvl1pPr>
              <a:defRPr/>
            </a:lvl1pPr>
          </a:lstStyle>
          <a:p>
            <a:pPr>
              <a:defRPr/>
            </a:pPr>
            <a:endParaRPr lang="en-GB" altLang="en-US"/>
          </a:p>
        </p:txBody>
      </p:sp>
      <p:sp>
        <p:nvSpPr>
          <p:cNvPr id="7" name="Rectangle 5"/>
          <p:cNvSpPr>
            <a:spLocks noGrp="1" noChangeArrowheads="1"/>
          </p:cNvSpPr>
          <p:nvPr>
            <p:ph type="sldNum" sz="quarter" idx="12"/>
          </p:nvPr>
        </p:nvSpPr>
        <p:spPr>
          <a:xfrm>
            <a:off x="7010400" y="6248400"/>
            <a:ext cx="1905000" cy="457200"/>
          </a:xfrm>
          <a:extLst>
            <a:ext uri="{909E8E84-426E-40DD-AFC4-6F175D3DCCD1}">
              <a14:hiddenFill xmlns:a14="http://schemas.microsoft.com/office/drawing/2010/main">
                <a:solidFill>
                  <a:schemeClr val="bg1">
                    <a:alpha val="50000"/>
                  </a:schemeClr>
                </a:solidFill>
              </a14:hiddenFill>
            </a:ext>
          </a:extLst>
        </p:spPr>
        <p:txBody>
          <a:bodyPr/>
          <a:lstStyle>
            <a:lvl1pPr>
              <a:defRPr/>
            </a:lvl1pPr>
          </a:lstStyle>
          <a:p>
            <a:pPr>
              <a:defRPr/>
            </a:pPr>
            <a:fld id="{C1C2FC91-4F20-4AF6-8F6C-F583841429DC}" type="slidenum">
              <a:rPr lang="en-GB" altLang="en-US"/>
              <a:pPr>
                <a:defRPr/>
              </a:pPr>
              <a:t>‹#›</a:t>
            </a:fld>
            <a:endParaRPr lang="en-GB" altLang="en-US"/>
          </a:p>
        </p:txBody>
      </p:sp>
    </p:spTree>
    <p:extLst>
      <p:ext uri="{BB962C8B-B14F-4D97-AF65-F5344CB8AC3E}">
        <p14:creationId xmlns:p14="http://schemas.microsoft.com/office/powerpoint/2010/main" val="560353006"/>
      </p:ext>
    </p:extLst>
  </p:cSld>
  <p:clrMapOvr>
    <a:masterClrMapping/>
  </p:clrMapOvr>
  <p:transition spd="slow"/>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7"/>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8"/>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9"/>
          <p:cNvSpPr>
            <a:spLocks noGrp="1" noChangeArrowheads="1"/>
          </p:cNvSpPr>
          <p:nvPr>
            <p:ph type="sldNum" sz="quarter" idx="12"/>
          </p:nvPr>
        </p:nvSpPr>
        <p:spPr>
          <a:ln/>
        </p:spPr>
        <p:txBody>
          <a:bodyPr/>
          <a:lstStyle>
            <a:lvl1pPr>
              <a:defRPr/>
            </a:lvl1pPr>
          </a:lstStyle>
          <a:p>
            <a:pPr>
              <a:defRPr/>
            </a:pPr>
            <a:fld id="{80E3752F-CC4D-45A7-A5BD-F5481E4E9F11}" type="slidenum">
              <a:rPr lang="en-GB" altLang="en-US"/>
              <a:pPr>
                <a:defRPr/>
              </a:pPr>
              <a:t>‹#›</a:t>
            </a:fld>
            <a:endParaRPr lang="en-GB" altLang="en-US"/>
          </a:p>
        </p:txBody>
      </p:sp>
    </p:spTree>
    <p:extLst>
      <p:ext uri="{BB962C8B-B14F-4D97-AF65-F5344CB8AC3E}">
        <p14:creationId xmlns:p14="http://schemas.microsoft.com/office/powerpoint/2010/main" val="3150505237"/>
      </p:ext>
    </p:extLst>
  </p:cSld>
  <p:clrMapOvr>
    <a:masterClrMapping/>
  </p:clrMapOvr>
  <p:transition spd="slow"/>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7"/>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8"/>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9"/>
          <p:cNvSpPr>
            <a:spLocks noGrp="1" noChangeArrowheads="1"/>
          </p:cNvSpPr>
          <p:nvPr>
            <p:ph type="sldNum" sz="quarter" idx="12"/>
          </p:nvPr>
        </p:nvSpPr>
        <p:spPr>
          <a:ln/>
        </p:spPr>
        <p:txBody>
          <a:bodyPr/>
          <a:lstStyle>
            <a:lvl1pPr>
              <a:defRPr/>
            </a:lvl1pPr>
          </a:lstStyle>
          <a:p>
            <a:pPr>
              <a:defRPr/>
            </a:pPr>
            <a:fld id="{EE989BAB-92EE-45A3-9744-C13D85DF0B25}" type="slidenum">
              <a:rPr lang="en-GB" altLang="en-US"/>
              <a:pPr>
                <a:defRPr/>
              </a:pPr>
              <a:t>‹#›</a:t>
            </a:fld>
            <a:endParaRPr lang="en-GB" altLang="en-US"/>
          </a:p>
        </p:txBody>
      </p:sp>
    </p:spTree>
    <p:extLst>
      <p:ext uri="{BB962C8B-B14F-4D97-AF65-F5344CB8AC3E}">
        <p14:creationId xmlns:p14="http://schemas.microsoft.com/office/powerpoint/2010/main" val="3975014124"/>
      </p:ext>
    </p:extLst>
  </p:cSld>
  <p:clrMapOvr>
    <a:masterClrMapping/>
  </p:clrMapOvr>
  <p:transition spd="slow"/>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2438400" y="1600200"/>
            <a:ext cx="31242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5715000" y="1600200"/>
            <a:ext cx="31242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7"/>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8"/>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9"/>
          <p:cNvSpPr>
            <a:spLocks noGrp="1" noChangeArrowheads="1"/>
          </p:cNvSpPr>
          <p:nvPr>
            <p:ph type="sldNum" sz="quarter" idx="12"/>
          </p:nvPr>
        </p:nvSpPr>
        <p:spPr>
          <a:ln/>
        </p:spPr>
        <p:txBody>
          <a:bodyPr/>
          <a:lstStyle>
            <a:lvl1pPr>
              <a:defRPr/>
            </a:lvl1pPr>
          </a:lstStyle>
          <a:p>
            <a:pPr>
              <a:defRPr/>
            </a:pPr>
            <a:fld id="{3F6A8E22-D354-41F6-8AD9-3D4BC24B268B}" type="slidenum">
              <a:rPr lang="en-GB" altLang="en-US"/>
              <a:pPr>
                <a:defRPr/>
              </a:pPr>
              <a:t>‹#›</a:t>
            </a:fld>
            <a:endParaRPr lang="en-GB" altLang="en-US"/>
          </a:p>
        </p:txBody>
      </p:sp>
    </p:spTree>
    <p:extLst>
      <p:ext uri="{BB962C8B-B14F-4D97-AF65-F5344CB8AC3E}">
        <p14:creationId xmlns:p14="http://schemas.microsoft.com/office/powerpoint/2010/main" val="1549449911"/>
      </p:ext>
    </p:extLst>
  </p:cSld>
  <p:clrMapOvr>
    <a:masterClrMapping/>
  </p:clrMapOvr>
  <p:transition spd="slow"/>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Rectangle 7"/>
          <p:cNvSpPr>
            <a:spLocks noGrp="1" noChangeArrowheads="1"/>
          </p:cNvSpPr>
          <p:nvPr>
            <p:ph type="dt" sz="half" idx="10"/>
          </p:nvPr>
        </p:nvSpPr>
        <p:spPr>
          <a:ln/>
        </p:spPr>
        <p:txBody>
          <a:bodyPr/>
          <a:lstStyle>
            <a:lvl1pPr>
              <a:defRPr/>
            </a:lvl1pPr>
          </a:lstStyle>
          <a:p>
            <a:pPr>
              <a:defRPr/>
            </a:pPr>
            <a:endParaRPr lang="en-GB" altLang="en-US"/>
          </a:p>
        </p:txBody>
      </p:sp>
      <p:sp>
        <p:nvSpPr>
          <p:cNvPr id="8" name="Rectangle 8"/>
          <p:cNvSpPr>
            <a:spLocks noGrp="1" noChangeArrowheads="1"/>
          </p:cNvSpPr>
          <p:nvPr>
            <p:ph type="ftr" sz="quarter" idx="11"/>
          </p:nvPr>
        </p:nvSpPr>
        <p:spPr>
          <a:ln/>
        </p:spPr>
        <p:txBody>
          <a:bodyPr/>
          <a:lstStyle>
            <a:lvl1pPr>
              <a:defRPr/>
            </a:lvl1pPr>
          </a:lstStyle>
          <a:p>
            <a:pPr>
              <a:defRPr/>
            </a:pPr>
            <a:endParaRPr lang="en-GB" altLang="en-US"/>
          </a:p>
        </p:txBody>
      </p:sp>
      <p:sp>
        <p:nvSpPr>
          <p:cNvPr id="9" name="Rectangle 9"/>
          <p:cNvSpPr>
            <a:spLocks noGrp="1" noChangeArrowheads="1"/>
          </p:cNvSpPr>
          <p:nvPr>
            <p:ph type="sldNum" sz="quarter" idx="12"/>
          </p:nvPr>
        </p:nvSpPr>
        <p:spPr>
          <a:ln/>
        </p:spPr>
        <p:txBody>
          <a:bodyPr/>
          <a:lstStyle>
            <a:lvl1pPr>
              <a:defRPr/>
            </a:lvl1pPr>
          </a:lstStyle>
          <a:p>
            <a:pPr>
              <a:defRPr/>
            </a:pPr>
            <a:fld id="{2B2F598F-200E-45CF-B31E-7A74FE1B42C7}" type="slidenum">
              <a:rPr lang="en-GB" altLang="en-US"/>
              <a:pPr>
                <a:defRPr/>
              </a:pPr>
              <a:t>‹#›</a:t>
            </a:fld>
            <a:endParaRPr lang="en-GB" altLang="en-US"/>
          </a:p>
        </p:txBody>
      </p:sp>
    </p:spTree>
    <p:extLst>
      <p:ext uri="{BB962C8B-B14F-4D97-AF65-F5344CB8AC3E}">
        <p14:creationId xmlns:p14="http://schemas.microsoft.com/office/powerpoint/2010/main" val="2307749636"/>
      </p:ext>
    </p:extLst>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Z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7" name="Date Placeholder 6"/>
          <p:cNvSpPr>
            <a:spLocks noGrp="1"/>
          </p:cNvSpPr>
          <p:nvPr>
            <p:ph type="dt" sz="half" idx="10"/>
          </p:nvPr>
        </p:nvSpPr>
        <p:spPr/>
        <p:txBody>
          <a:bodyPr/>
          <a:lstStyle>
            <a:lvl1pPr>
              <a:defRPr/>
            </a:lvl1pPr>
          </a:lstStyle>
          <a:p>
            <a:endParaRPr lang="en-ZA" altLang="en-US"/>
          </a:p>
        </p:txBody>
      </p:sp>
      <p:sp>
        <p:nvSpPr>
          <p:cNvPr id="8" name="Footer Placeholder 7"/>
          <p:cNvSpPr>
            <a:spLocks noGrp="1"/>
          </p:cNvSpPr>
          <p:nvPr>
            <p:ph type="ftr" sz="quarter" idx="11"/>
          </p:nvPr>
        </p:nvSpPr>
        <p:spPr/>
        <p:txBody>
          <a:bodyPr/>
          <a:lstStyle>
            <a:lvl1pPr>
              <a:defRPr/>
            </a:lvl1pPr>
          </a:lstStyle>
          <a:p>
            <a:endParaRPr lang="en-ZA" altLang="en-US"/>
          </a:p>
        </p:txBody>
      </p:sp>
      <p:sp>
        <p:nvSpPr>
          <p:cNvPr id="9" name="Slide Number Placeholder 8"/>
          <p:cNvSpPr>
            <a:spLocks noGrp="1"/>
          </p:cNvSpPr>
          <p:nvPr>
            <p:ph type="sldNum" sz="quarter" idx="12"/>
          </p:nvPr>
        </p:nvSpPr>
        <p:spPr/>
        <p:txBody>
          <a:bodyPr/>
          <a:lstStyle>
            <a:lvl1pPr>
              <a:defRPr/>
            </a:lvl1pPr>
          </a:lstStyle>
          <a:p>
            <a:fld id="{C7CEA017-8AE2-4CE5-A526-44CFB4B6EE70}" type="slidenum">
              <a:rPr lang="en-ZA" altLang="en-US"/>
              <a:pPr/>
              <a:t>‹#›</a:t>
            </a:fld>
            <a:endParaRPr lang="en-ZA" altLang="en-US"/>
          </a:p>
        </p:txBody>
      </p:sp>
    </p:spTree>
    <p:extLst>
      <p:ext uri="{BB962C8B-B14F-4D97-AF65-F5344CB8AC3E}">
        <p14:creationId xmlns:p14="http://schemas.microsoft.com/office/powerpoint/2010/main" val="241697448"/>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Rectangle 7"/>
          <p:cNvSpPr>
            <a:spLocks noGrp="1" noChangeArrowheads="1"/>
          </p:cNvSpPr>
          <p:nvPr>
            <p:ph type="dt" sz="half" idx="10"/>
          </p:nvPr>
        </p:nvSpPr>
        <p:spPr>
          <a:ln/>
        </p:spPr>
        <p:txBody>
          <a:bodyPr/>
          <a:lstStyle>
            <a:lvl1pPr>
              <a:defRPr/>
            </a:lvl1pPr>
          </a:lstStyle>
          <a:p>
            <a:pPr>
              <a:defRPr/>
            </a:pPr>
            <a:endParaRPr lang="en-GB" altLang="en-US"/>
          </a:p>
        </p:txBody>
      </p:sp>
      <p:sp>
        <p:nvSpPr>
          <p:cNvPr id="4" name="Rectangle 8"/>
          <p:cNvSpPr>
            <a:spLocks noGrp="1" noChangeArrowheads="1"/>
          </p:cNvSpPr>
          <p:nvPr>
            <p:ph type="ftr" sz="quarter" idx="11"/>
          </p:nvPr>
        </p:nvSpPr>
        <p:spPr>
          <a:ln/>
        </p:spPr>
        <p:txBody>
          <a:bodyPr/>
          <a:lstStyle>
            <a:lvl1pPr>
              <a:defRPr/>
            </a:lvl1pPr>
          </a:lstStyle>
          <a:p>
            <a:pPr>
              <a:defRPr/>
            </a:pPr>
            <a:endParaRPr lang="en-GB" altLang="en-US"/>
          </a:p>
        </p:txBody>
      </p:sp>
      <p:sp>
        <p:nvSpPr>
          <p:cNvPr id="5" name="Rectangle 9"/>
          <p:cNvSpPr>
            <a:spLocks noGrp="1" noChangeArrowheads="1"/>
          </p:cNvSpPr>
          <p:nvPr>
            <p:ph type="sldNum" sz="quarter" idx="12"/>
          </p:nvPr>
        </p:nvSpPr>
        <p:spPr>
          <a:ln/>
        </p:spPr>
        <p:txBody>
          <a:bodyPr/>
          <a:lstStyle>
            <a:lvl1pPr>
              <a:defRPr/>
            </a:lvl1pPr>
          </a:lstStyle>
          <a:p>
            <a:pPr>
              <a:defRPr/>
            </a:pPr>
            <a:fld id="{CC3921A5-6320-43C7-A9CE-449B86CC7D04}" type="slidenum">
              <a:rPr lang="en-GB" altLang="en-US"/>
              <a:pPr>
                <a:defRPr/>
              </a:pPr>
              <a:t>‹#›</a:t>
            </a:fld>
            <a:endParaRPr lang="en-GB" altLang="en-US"/>
          </a:p>
        </p:txBody>
      </p:sp>
    </p:spTree>
    <p:extLst>
      <p:ext uri="{BB962C8B-B14F-4D97-AF65-F5344CB8AC3E}">
        <p14:creationId xmlns:p14="http://schemas.microsoft.com/office/powerpoint/2010/main" val="1485777923"/>
      </p:ext>
    </p:extLst>
  </p:cSld>
  <p:clrMapOvr>
    <a:masterClrMapping/>
  </p:clrMapOvr>
  <p:transition spd="slow"/>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7"/>
          <p:cNvSpPr>
            <a:spLocks noGrp="1" noChangeArrowheads="1"/>
          </p:cNvSpPr>
          <p:nvPr>
            <p:ph type="dt" sz="half" idx="10"/>
          </p:nvPr>
        </p:nvSpPr>
        <p:spPr>
          <a:ln/>
        </p:spPr>
        <p:txBody>
          <a:bodyPr/>
          <a:lstStyle>
            <a:lvl1pPr>
              <a:defRPr/>
            </a:lvl1pPr>
          </a:lstStyle>
          <a:p>
            <a:pPr>
              <a:defRPr/>
            </a:pPr>
            <a:endParaRPr lang="en-GB" altLang="en-US"/>
          </a:p>
        </p:txBody>
      </p:sp>
      <p:sp>
        <p:nvSpPr>
          <p:cNvPr id="3" name="Rectangle 8"/>
          <p:cNvSpPr>
            <a:spLocks noGrp="1" noChangeArrowheads="1"/>
          </p:cNvSpPr>
          <p:nvPr>
            <p:ph type="ftr" sz="quarter" idx="11"/>
          </p:nvPr>
        </p:nvSpPr>
        <p:spPr>
          <a:ln/>
        </p:spPr>
        <p:txBody>
          <a:bodyPr/>
          <a:lstStyle>
            <a:lvl1pPr>
              <a:defRPr/>
            </a:lvl1pPr>
          </a:lstStyle>
          <a:p>
            <a:pPr>
              <a:defRPr/>
            </a:pPr>
            <a:endParaRPr lang="en-GB" altLang="en-US"/>
          </a:p>
        </p:txBody>
      </p:sp>
      <p:sp>
        <p:nvSpPr>
          <p:cNvPr id="4" name="Rectangle 9"/>
          <p:cNvSpPr>
            <a:spLocks noGrp="1" noChangeArrowheads="1"/>
          </p:cNvSpPr>
          <p:nvPr>
            <p:ph type="sldNum" sz="quarter" idx="12"/>
          </p:nvPr>
        </p:nvSpPr>
        <p:spPr>
          <a:ln/>
        </p:spPr>
        <p:txBody>
          <a:bodyPr/>
          <a:lstStyle>
            <a:lvl1pPr>
              <a:defRPr/>
            </a:lvl1pPr>
          </a:lstStyle>
          <a:p>
            <a:pPr>
              <a:defRPr/>
            </a:pPr>
            <a:fld id="{95D744D5-5EDF-436D-811C-6484A31B535C}" type="slidenum">
              <a:rPr lang="en-GB" altLang="en-US"/>
              <a:pPr>
                <a:defRPr/>
              </a:pPr>
              <a:t>‹#›</a:t>
            </a:fld>
            <a:endParaRPr lang="en-GB" altLang="en-US"/>
          </a:p>
        </p:txBody>
      </p:sp>
    </p:spTree>
    <p:extLst>
      <p:ext uri="{BB962C8B-B14F-4D97-AF65-F5344CB8AC3E}">
        <p14:creationId xmlns:p14="http://schemas.microsoft.com/office/powerpoint/2010/main" val="3584862881"/>
      </p:ext>
    </p:extLst>
  </p:cSld>
  <p:clrMapOvr>
    <a:masterClrMapping/>
  </p:clrMapOvr>
  <p:transition spd="slow"/>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7"/>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8"/>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9"/>
          <p:cNvSpPr>
            <a:spLocks noGrp="1" noChangeArrowheads="1"/>
          </p:cNvSpPr>
          <p:nvPr>
            <p:ph type="sldNum" sz="quarter" idx="12"/>
          </p:nvPr>
        </p:nvSpPr>
        <p:spPr>
          <a:ln/>
        </p:spPr>
        <p:txBody>
          <a:bodyPr/>
          <a:lstStyle>
            <a:lvl1pPr>
              <a:defRPr/>
            </a:lvl1pPr>
          </a:lstStyle>
          <a:p>
            <a:pPr>
              <a:defRPr/>
            </a:pPr>
            <a:fld id="{AF140D0D-1719-4CEE-A86E-CB5BFA93A18C}" type="slidenum">
              <a:rPr lang="en-GB" altLang="en-US"/>
              <a:pPr>
                <a:defRPr/>
              </a:pPr>
              <a:t>‹#›</a:t>
            </a:fld>
            <a:endParaRPr lang="en-GB" altLang="en-US"/>
          </a:p>
        </p:txBody>
      </p:sp>
    </p:spTree>
    <p:extLst>
      <p:ext uri="{BB962C8B-B14F-4D97-AF65-F5344CB8AC3E}">
        <p14:creationId xmlns:p14="http://schemas.microsoft.com/office/powerpoint/2010/main" val="397117605"/>
      </p:ext>
    </p:extLst>
  </p:cSld>
  <p:clrMapOvr>
    <a:masterClrMapping/>
  </p:clrMapOvr>
  <p:transition spd="slow"/>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7"/>
          <p:cNvSpPr>
            <a:spLocks noGrp="1" noChangeArrowheads="1"/>
          </p:cNvSpPr>
          <p:nvPr>
            <p:ph type="dt" sz="half" idx="10"/>
          </p:nvPr>
        </p:nvSpPr>
        <p:spPr>
          <a:ln/>
        </p:spPr>
        <p:txBody>
          <a:bodyPr/>
          <a:lstStyle>
            <a:lvl1pPr>
              <a:defRPr/>
            </a:lvl1pPr>
          </a:lstStyle>
          <a:p>
            <a:pPr>
              <a:defRPr/>
            </a:pPr>
            <a:endParaRPr lang="en-GB" altLang="en-US"/>
          </a:p>
        </p:txBody>
      </p:sp>
      <p:sp>
        <p:nvSpPr>
          <p:cNvPr id="6" name="Rectangle 8"/>
          <p:cNvSpPr>
            <a:spLocks noGrp="1" noChangeArrowheads="1"/>
          </p:cNvSpPr>
          <p:nvPr>
            <p:ph type="ftr" sz="quarter" idx="11"/>
          </p:nvPr>
        </p:nvSpPr>
        <p:spPr>
          <a:ln/>
        </p:spPr>
        <p:txBody>
          <a:bodyPr/>
          <a:lstStyle>
            <a:lvl1pPr>
              <a:defRPr/>
            </a:lvl1pPr>
          </a:lstStyle>
          <a:p>
            <a:pPr>
              <a:defRPr/>
            </a:pPr>
            <a:endParaRPr lang="en-GB" altLang="en-US"/>
          </a:p>
        </p:txBody>
      </p:sp>
      <p:sp>
        <p:nvSpPr>
          <p:cNvPr id="7" name="Rectangle 9"/>
          <p:cNvSpPr>
            <a:spLocks noGrp="1" noChangeArrowheads="1"/>
          </p:cNvSpPr>
          <p:nvPr>
            <p:ph type="sldNum" sz="quarter" idx="12"/>
          </p:nvPr>
        </p:nvSpPr>
        <p:spPr>
          <a:ln/>
        </p:spPr>
        <p:txBody>
          <a:bodyPr/>
          <a:lstStyle>
            <a:lvl1pPr>
              <a:defRPr/>
            </a:lvl1pPr>
          </a:lstStyle>
          <a:p>
            <a:pPr>
              <a:defRPr/>
            </a:pPr>
            <a:fld id="{BDFA2D15-BE10-4766-8E39-020B726BF252}" type="slidenum">
              <a:rPr lang="en-GB" altLang="en-US"/>
              <a:pPr>
                <a:defRPr/>
              </a:pPr>
              <a:t>‹#›</a:t>
            </a:fld>
            <a:endParaRPr lang="en-GB" altLang="en-US"/>
          </a:p>
        </p:txBody>
      </p:sp>
    </p:spTree>
    <p:extLst>
      <p:ext uri="{BB962C8B-B14F-4D97-AF65-F5344CB8AC3E}">
        <p14:creationId xmlns:p14="http://schemas.microsoft.com/office/powerpoint/2010/main" val="2226183286"/>
      </p:ext>
    </p:extLst>
  </p:cSld>
  <p:clrMapOvr>
    <a:masterClrMapping/>
  </p:clrMapOvr>
  <p:transition spd="slow"/>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7"/>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8"/>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9"/>
          <p:cNvSpPr>
            <a:spLocks noGrp="1" noChangeArrowheads="1"/>
          </p:cNvSpPr>
          <p:nvPr>
            <p:ph type="sldNum" sz="quarter" idx="12"/>
          </p:nvPr>
        </p:nvSpPr>
        <p:spPr>
          <a:ln/>
        </p:spPr>
        <p:txBody>
          <a:bodyPr/>
          <a:lstStyle>
            <a:lvl1pPr>
              <a:defRPr/>
            </a:lvl1pPr>
          </a:lstStyle>
          <a:p>
            <a:pPr>
              <a:defRPr/>
            </a:pPr>
            <a:fld id="{EB67D1CB-A80A-43E1-8A77-0156C52781F6}" type="slidenum">
              <a:rPr lang="en-GB" altLang="en-US"/>
              <a:pPr>
                <a:defRPr/>
              </a:pPr>
              <a:t>‹#›</a:t>
            </a:fld>
            <a:endParaRPr lang="en-GB" altLang="en-US"/>
          </a:p>
        </p:txBody>
      </p:sp>
    </p:spTree>
    <p:extLst>
      <p:ext uri="{BB962C8B-B14F-4D97-AF65-F5344CB8AC3E}">
        <p14:creationId xmlns:p14="http://schemas.microsoft.com/office/powerpoint/2010/main" val="2730491139"/>
      </p:ext>
    </p:extLst>
  </p:cSld>
  <p:clrMapOvr>
    <a:masterClrMapping/>
  </p:clrMapOvr>
  <p:transition spd="slow"/>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39000" y="228600"/>
            <a:ext cx="1600200" cy="586740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2438400" y="228600"/>
            <a:ext cx="46482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Rectangle 7"/>
          <p:cNvSpPr>
            <a:spLocks noGrp="1" noChangeArrowheads="1"/>
          </p:cNvSpPr>
          <p:nvPr>
            <p:ph type="dt" sz="half" idx="10"/>
          </p:nvPr>
        </p:nvSpPr>
        <p:spPr>
          <a:ln/>
        </p:spPr>
        <p:txBody>
          <a:bodyPr/>
          <a:lstStyle>
            <a:lvl1pPr>
              <a:defRPr/>
            </a:lvl1pPr>
          </a:lstStyle>
          <a:p>
            <a:pPr>
              <a:defRPr/>
            </a:pPr>
            <a:endParaRPr lang="en-GB" altLang="en-US"/>
          </a:p>
        </p:txBody>
      </p:sp>
      <p:sp>
        <p:nvSpPr>
          <p:cNvPr id="5" name="Rectangle 8"/>
          <p:cNvSpPr>
            <a:spLocks noGrp="1" noChangeArrowheads="1"/>
          </p:cNvSpPr>
          <p:nvPr>
            <p:ph type="ftr" sz="quarter" idx="11"/>
          </p:nvPr>
        </p:nvSpPr>
        <p:spPr>
          <a:ln/>
        </p:spPr>
        <p:txBody>
          <a:bodyPr/>
          <a:lstStyle>
            <a:lvl1pPr>
              <a:defRPr/>
            </a:lvl1pPr>
          </a:lstStyle>
          <a:p>
            <a:pPr>
              <a:defRPr/>
            </a:pPr>
            <a:endParaRPr lang="en-GB" altLang="en-US"/>
          </a:p>
        </p:txBody>
      </p:sp>
      <p:sp>
        <p:nvSpPr>
          <p:cNvPr id="6" name="Rectangle 9"/>
          <p:cNvSpPr>
            <a:spLocks noGrp="1" noChangeArrowheads="1"/>
          </p:cNvSpPr>
          <p:nvPr>
            <p:ph type="sldNum" sz="quarter" idx="12"/>
          </p:nvPr>
        </p:nvSpPr>
        <p:spPr>
          <a:ln/>
        </p:spPr>
        <p:txBody>
          <a:bodyPr/>
          <a:lstStyle>
            <a:lvl1pPr>
              <a:defRPr/>
            </a:lvl1pPr>
          </a:lstStyle>
          <a:p>
            <a:pPr>
              <a:defRPr/>
            </a:pPr>
            <a:fld id="{A47B6EFD-7050-43BF-BE4D-CF66542EA490}" type="slidenum">
              <a:rPr lang="en-GB" altLang="en-US"/>
              <a:pPr>
                <a:defRPr/>
              </a:pPr>
              <a:t>‹#›</a:t>
            </a:fld>
            <a:endParaRPr lang="en-GB" altLang="en-US"/>
          </a:p>
        </p:txBody>
      </p:sp>
    </p:spTree>
    <p:extLst>
      <p:ext uri="{BB962C8B-B14F-4D97-AF65-F5344CB8AC3E}">
        <p14:creationId xmlns:p14="http://schemas.microsoft.com/office/powerpoint/2010/main" val="2254241659"/>
      </p:ext>
    </p:extLst>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A"/>
          </a:p>
        </p:txBody>
      </p:sp>
      <p:sp>
        <p:nvSpPr>
          <p:cNvPr id="3" name="Date Placeholder 2"/>
          <p:cNvSpPr>
            <a:spLocks noGrp="1"/>
          </p:cNvSpPr>
          <p:nvPr>
            <p:ph type="dt" sz="half" idx="10"/>
          </p:nvPr>
        </p:nvSpPr>
        <p:spPr/>
        <p:txBody>
          <a:bodyPr/>
          <a:lstStyle>
            <a:lvl1pPr>
              <a:defRPr/>
            </a:lvl1pPr>
          </a:lstStyle>
          <a:p>
            <a:endParaRPr lang="en-ZA" altLang="en-US"/>
          </a:p>
        </p:txBody>
      </p:sp>
      <p:sp>
        <p:nvSpPr>
          <p:cNvPr id="4" name="Footer Placeholder 3"/>
          <p:cNvSpPr>
            <a:spLocks noGrp="1"/>
          </p:cNvSpPr>
          <p:nvPr>
            <p:ph type="ftr" sz="quarter" idx="11"/>
          </p:nvPr>
        </p:nvSpPr>
        <p:spPr/>
        <p:txBody>
          <a:bodyPr/>
          <a:lstStyle>
            <a:lvl1pPr>
              <a:defRPr/>
            </a:lvl1pPr>
          </a:lstStyle>
          <a:p>
            <a:endParaRPr lang="en-ZA" altLang="en-US"/>
          </a:p>
        </p:txBody>
      </p:sp>
      <p:sp>
        <p:nvSpPr>
          <p:cNvPr id="5" name="Slide Number Placeholder 4"/>
          <p:cNvSpPr>
            <a:spLocks noGrp="1"/>
          </p:cNvSpPr>
          <p:nvPr>
            <p:ph type="sldNum" sz="quarter" idx="12"/>
          </p:nvPr>
        </p:nvSpPr>
        <p:spPr/>
        <p:txBody>
          <a:bodyPr/>
          <a:lstStyle>
            <a:lvl1pPr>
              <a:defRPr/>
            </a:lvl1pPr>
          </a:lstStyle>
          <a:p>
            <a:fld id="{9AFF5717-868F-4024-8A16-D1C9F4403B25}" type="slidenum">
              <a:rPr lang="en-ZA" altLang="en-US"/>
              <a:pPr/>
              <a:t>‹#›</a:t>
            </a:fld>
            <a:endParaRPr lang="en-ZA" altLang="en-US"/>
          </a:p>
        </p:txBody>
      </p:sp>
    </p:spTree>
    <p:extLst>
      <p:ext uri="{BB962C8B-B14F-4D97-AF65-F5344CB8AC3E}">
        <p14:creationId xmlns:p14="http://schemas.microsoft.com/office/powerpoint/2010/main" val="33488629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ZA" altLang="en-US"/>
          </a:p>
        </p:txBody>
      </p:sp>
      <p:sp>
        <p:nvSpPr>
          <p:cNvPr id="3" name="Footer Placeholder 2"/>
          <p:cNvSpPr>
            <a:spLocks noGrp="1"/>
          </p:cNvSpPr>
          <p:nvPr>
            <p:ph type="ftr" sz="quarter" idx="11"/>
          </p:nvPr>
        </p:nvSpPr>
        <p:spPr/>
        <p:txBody>
          <a:bodyPr/>
          <a:lstStyle>
            <a:lvl1pPr>
              <a:defRPr/>
            </a:lvl1pPr>
          </a:lstStyle>
          <a:p>
            <a:endParaRPr lang="en-ZA" altLang="en-US"/>
          </a:p>
        </p:txBody>
      </p:sp>
      <p:sp>
        <p:nvSpPr>
          <p:cNvPr id="4" name="Slide Number Placeholder 3"/>
          <p:cNvSpPr>
            <a:spLocks noGrp="1"/>
          </p:cNvSpPr>
          <p:nvPr>
            <p:ph type="sldNum" sz="quarter" idx="12"/>
          </p:nvPr>
        </p:nvSpPr>
        <p:spPr/>
        <p:txBody>
          <a:bodyPr/>
          <a:lstStyle>
            <a:lvl1pPr>
              <a:defRPr/>
            </a:lvl1pPr>
          </a:lstStyle>
          <a:p>
            <a:fld id="{E145B37B-9271-47AD-96D6-17103E774461}" type="slidenum">
              <a:rPr lang="en-ZA" altLang="en-US"/>
              <a:pPr/>
              <a:t>‹#›</a:t>
            </a:fld>
            <a:endParaRPr lang="en-ZA" altLang="en-US"/>
          </a:p>
        </p:txBody>
      </p:sp>
    </p:spTree>
    <p:extLst>
      <p:ext uri="{BB962C8B-B14F-4D97-AF65-F5344CB8AC3E}">
        <p14:creationId xmlns:p14="http://schemas.microsoft.com/office/powerpoint/2010/main" val="41468988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Z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ZA" altLang="en-US"/>
          </a:p>
        </p:txBody>
      </p:sp>
      <p:sp>
        <p:nvSpPr>
          <p:cNvPr id="6" name="Footer Placeholder 5"/>
          <p:cNvSpPr>
            <a:spLocks noGrp="1"/>
          </p:cNvSpPr>
          <p:nvPr>
            <p:ph type="ftr" sz="quarter" idx="11"/>
          </p:nvPr>
        </p:nvSpPr>
        <p:spPr/>
        <p:txBody>
          <a:bodyPr/>
          <a:lstStyle>
            <a:lvl1pPr>
              <a:defRPr/>
            </a:lvl1pPr>
          </a:lstStyle>
          <a:p>
            <a:endParaRPr lang="en-ZA" altLang="en-US"/>
          </a:p>
        </p:txBody>
      </p:sp>
      <p:sp>
        <p:nvSpPr>
          <p:cNvPr id="7" name="Slide Number Placeholder 6"/>
          <p:cNvSpPr>
            <a:spLocks noGrp="1"/>
          </p:cNvSpPr>
          <p:nvPr>
            <p:ph type="sldNum" sz="quarter" idx="12"/>
          </p:nvPr>
        </p:nvSpPr>
        <p:spPr/>
        <p:txBody>
          <a:bodyPr/>
          <a:lstStyle>
            <a:lvl1pPr>
              <a:defRPr/>
            </a:lvl1pPr>
          </a:lstStyle>
          <a:p>
            <a:fld id="{8493C3F7-A995-4934-AD42-8796E1558E50}" type="slidenum">
              <a:rPr lang="en-ZA" altLang="en-US"/>
              <a:pPr/>
              <a:t>‹#›</a:t>
            </a:fld>
            <a:endParaRPr lang="en-ZA" altLang="en-US"/>
          </a:p>
        </p:txBody>
      </p:sp>
    </p:spTree>
    <p:extLst>
      <p:ext uri="{BB962C8B-B14F-4D97-AF65-F5344CB8AC3E}">
        <p14:creationId xmlns:p14="http://schemas.microsoft.com/office/powerpoint/2010/main" val="30579433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Z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endParaRPr lang="en-ZA" altLang="en-US"/>
          </a:p>
        </p:txBody>
      </p:sp>
      <p:sp>
        <p:nvSpPr>
          <p:cNvPr id="6" name="Footer Placeholder 5"/>
          <p:cNvSpPr>
            <a:spLocks noGrp="1"/>
          </p:cNvSpPr>
          <p:nvPr>
            <p:ph type="ftr" sz="quarter" idx="11"/>
          </p:nvPr>
        </p:nvSpPr>
        <p:spPr/>
        <p:txBody>
          <a:bodyPr/>
          <a:lstStyle>
            <a:lvl1pPr>
              <a:defRPr/>
            </a:lvl1pPr>
          </a:lstStyle>
          <a:p>
            <a:endParaRPr lang="en-ZA" altLang="en-US"/>
          </a:p>
        </p:txBody>
      </p:sp>
      <p:sp>
        <p:nvSpPr>
          <p:cNvPr id="7" name="Slide Number Placeholder 6"/>
          <p:cNvSpPr>
            <a:spLocks noGrp="1"/>
          </p:cNvSpPr>
          <p:nvPr>
            <p:ph type="sldNum" sz="quarter" idx="12"/>
          </p:nvPr>
        </p:nvSpPr>
        <p:spPr/>
        <p:txBody>
          <a:bodyPr/>
          <a:lstStyle>
            <a:lvl1pPr>
              <a:defRPr/>
            </a:lvl1pPr>
          </a:lstStyle>
          <a:p>
            <a:fld id="{4C325FEB-7EBB-4A4E-86DF-50C77A374993}" type="slidenum">
              <a:rPr lang="en-ZA" altLang="en-US"/>
              <a:pPr/>
              <a:t>‹#›</a:t>
            </a:fld>
            <a:endParaRPr lang="en-ZA" altLang="en-US"/>
          </a:p>
        </p:txBody>
      </p:sp>
    </p:spTree>
    <p:extLst>
      <p:ext uri="{BB962C8B-B14F-4D97-AF65-F5344CB8AC3E}">
        <p14:creationId xmlns:p14="http://schemas.microsoft.com/office/powerpoint/2010/main" val="24143818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1.jpe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1266" name="Group 2"/>
          <p:cNvGrpSpPr>
            <a:grpSpLocks/>
          </p:cNvGrpSpPr>
          <p:nvPr/>
        </p:nvGrpSpPr>
        <p:grpSpPr bwMode="auto">
          <a:xfrm>
            <a:off x="0" y="0"/>
            <a:ext cx="8686800" cy="4876800"/>
            <a:chOff x="0" y="0"/>
            <a:chExt cx="5472" cy="3072"/>
          </a:xfrm>
        </p:grpSpPr>
        <p:sp>
          <p:nvSpPr>
            <p:cNvPr id="11267" name="Rectangle 3"/>
            <p:cNvSpPr>
              <a:spLocks noChangeArrowheads="1"/>
            </p:cNvSpPr>
            <p:nvPr/>
          </p:nvSpPr>
          <p:spPr bwMode="auto">
            <a:xfrm>
              <a:off x="0" y="0"/>
              <a:ext cx="384" cy="3072"/>
            </a:xfrm>
            <a:prstGeom prst="rect">
              <a:avLst/>
            </a:prstGeom>
            <a:solidFill>
              <a:schemeClr val="accent1"/>
            </a:solidFill>
            <a:ln>
              <a:noFill/>
            </a:ln>
            <a:effectLst/>
            <a:extLst>
              <a:ext uri="{91240B29-F687-4F45-9708-019B960494DF}">
                <a14:hiddenLine xmlns:a14="http://schemas.microsoft.com/office/drawing/2010/main" w="9525">
                  <a:solidFill>
                    <a:schemeClr val="bg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2400">
                <a:latin typeface="Times New Roman" pitchFamily="18" charset="0"/>
              </a:endParaRPr>
            </a:p>
          </p:txBody>
        </p:sp>
        <p:grpSp>
          <p:nvGrpSpPr>
            <p:cNvPr id="11268" name="Group 4"/>
            <p:cNvGrpSpPr>
              <a:grpSpLocks/>
            </p:cNvGrpSpPr>
            <p:nvPr/>
          </p:nvGrpSpPr>
          <p:grpSpPr bwMode="auto">
            <a:xfrm>
              <a:off x="240" y="893"/>
              <a:ext cx="5232" cy="115"/>
              <a:chOff x="240" y="893"/>
              <a:chExt cx="5232" cy="115"/>
            </a:xfrm>
          </p:grpSpPr>
          <p:sp>
            <p:nvSpPr>
              <p:cNvPr id="11269" name="Rectangle 5"/>
              <p:cNvSpPr>
                <a:spLocks noChangeArrowheads="1"/>
              </p:cNvSpPr>
              <p:nvPr/>
            </p:nvSpPr>
            <p:spPr bwMode="auto">
              <a:xfrm>
                <a:off x="4320" y="893"/>
                <a:ext cx="1152" cy="115"/>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2400">
                  <a:latin typeface="Times New Roman" pitchFamily="18" charset="0"/>
                </a:endParaRPr>
              </a:p>
            </p:txBody>
          </p:sp>
          <p:sp>
            <p:nvSpPr>
              <p:cNvPr id="11270" name="Line 6"/>
              <p:cNvSpPr>
                <a:spLocks noChangeShapeType="1"/>
              </p:cNvSpPr>
              <p:nvPr/>
            </p:nvSpPr>
            <p:spPr bwMode="auto">
              <a:xfrm>
                <a:off x="240" y="941"/>
                <a:ext cx="5232"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ZA"/>
              </a:p>
            </p:txBody>
          </p:sp>
        </p:grpSp>
      </p:grpSp>
      <p:sp>
        <p:nvSpPr>
          <p:cNvPr id="11271" name="Rectangle 7"/>
          <p:cNvSpPr>
            <a:spLocks noGrp="1" noChangeArrowheads="1"/>
          </p:cNvSpPr>
          <p:nvPr>
            <p:ph type="title"/>
          </p:nvPr>
        </p:nvSpPr>
        <p:spPr bwMode="auto">
          <a:xfrm>
            <a:off x="914400" y="277813"/>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ZA" altLang="en-US"/>
              <a:t>Click to edit Master title style</a:t>
            </a:r>
          </a:p>
        </p:txBody>
      </p:sp>
      <p:sp>
        <p:nvSpPr>
          <p:cNvPr id="11272" name="Rectangle 8"/>
          <p:cNvSpPr>
            <a:spLocks noGrp="1" noChangeArrowheads="1"/>
          </p:cNvSpPr>
          <p:nvPr>
            <p:ph type="body" idx="1"/>
          </p:nvPr>
        </p:nvSpPr>
        <p:spPr bwMode="auto">
          <a:xfrm>
            <a:off x="914400" y="1600200"/>
            <a:ext cx="77724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ZA" altLang="en-US"/>
              <a:t>Click to edit Master text styles</a:t>
            </a:r>
          </a:p>
          <a:p>
            <a:pPr lvl="1"/>
            <a:r>
              <a:rPr lang="en-ZA" altLang="en-US"/>
              <a:t>Second level</a:t>
            </a:r>
          </a:p>
          <a:p>
            <a:pPr lvl="2"/>
            <a:r>
              <a:rPr lang="en-ZA" altLang="en-US"/>
              <a:t>Third level</a:t>
            </a:r>
          </a:p>
          <a:p>
            <a:pPr lvl="3"/>
            <a:r>
              <a:rPr lang="en-ZA" altLang="en-US"/>
              <a:t>Fourth level</a:t>
            </a:r>
          </a:p>
          <a:p>
            <a:pPr lvl="4"/>
            <a:r>
              <a:rPr lang="en-ZA" altLang="en-US"/>
              <a:t>Fifth level</a:t>
            </a:r>
          </a:p>
        </p:txBody>
      </p:sp>
      <p:sp>
        <p:nvSpPr>
          <p:cNvPr id="11273" name="Rectangle 9"/>
          <p:cNvSpPr>
            <a:spLocks noGrp="1" noChangeArrowheads="1"/>
          </p:cNvSpPr>
          <p:nvPr>
            <p:ph type="dt" sz="half" idx="2"/>
          </p:nvPr>
        </p:nvSpPr>
        <p:spPr bwMode="auto">
          <a:xfrm>
            <a:off x="914400" y="6251575"/>
            <a:ext cx="1981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a:lvl1pPr>
          </a:lstStyle>
          <a:p>
            <a:endParaRPr lang="en-ZA" altLang="en-US"/>
          </a:p>
        </p:txBody>
      </p:sp>
      <p:sp>
        <p:nvSpPr>
          <p:cNvPr id="11274" name="Rectangle 10"/>
          <p:cNvSpPr>
            <a:spLocks noGrp="1" noChangeArrowheads="1"/>
          </p:cNvSpPr>
          <p:nvPr>
            <p:ph type="ftr" sz="quarter" idx="3"/>
          </p:nvPr>
        </p:nvSpPr>
        <p:spPr bwMode="auto">
          <a:xfrm>
            <a:off x="3352800" y="62484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a:lvl1pPr>
          </a:lstStyle>
          <a:p>
            <a:endParaRPr lang="en-ZA" altLang="en-US"/>
          </a:p>
        </p:txBody>
      </p:sp>
      <p:sp>
        <p:nvSpPr>
          <p:cNvPr id="11275" name="Rectangle 11"/>
          <p:cNvSpPr>
            <a:spLocks noGrp="1" noChangeArrowheads="1"/>
          </p:cNvSpPr>
          <p:nvPr>
            <p:ph type="sldNum" sz="quarter" idx="4"/>
          </p:nvPr>
        </p:nvSpPr>
        <p:spPr bwMode="auto">
          <a:xfrm>
            <a:off x="6781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lvl1pPr>
          </a:lstStyle>
          <a:p>
            <a:fld id="{CA53B443-5E0B-449A-BF9D-C7E25B6CCEEB}" type="slidenum">
              <a:rPr lang="en-ZA" altLang="en-US"/>
              <a:pPr/>
              <a:t>‹#›</a:t>
            </a:fld>
            <a:endParaRPr lang="en-ZA" altLang="en-US"/>
          </a:p>
        </p:txBody>
      </p:sp>
      <p:sp>
        <p:nvSpPr>
          <p:cNvPr id="11276" name="Line 12"/>
          <p:cNvSpPr>
            <a:spLocks noChangeShapeType="1"/>
          </p:cNvSpPr>
          <p:nvPr/>
        </p:nvSpPr>
        <p:spPr bwMode="auto">
          <a:xfrm>
            <a:off x="0" y="4876800"/>
            <a:ext cx="609600" cy="0"/>
          </a:xfrm>
          <a:prstGeom prst="line">
            <a:avLst/>
          </a:prstGeom>
          <a:noFill/>
          <a:ln w="444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ZA"/>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l" rtl="0" fontAlgn="base">
        <a:spcBef>
          <a:spcPct val="0"/>
        </a:spcBef>
        <a:spcAft>
          <a:spcPct val="0"/>
        </a:spcAft>
        <a:defRPr sz="4200">
          <a:solidFill>
            <a:schemeClr val="tx2"/>
          </a:solidFill>
          <a:latin typeface="+mj-lt"/>
          <a:ea typeface="+mj-ea"/>
          <a:cs typeface="+mj-cs"/>
        </a:defRPr>
      </a:lvl1pPr>
      <a:lvl2pPr algn="l" rtl="0" fontAlgn="base">
        <a:spcBef>
          <a:spcPct val="0"/>
        </a:spcBef>
        <a:spcAft>
          <a:spcPct val="0"/>
        </a:spcAft>
        <a:defRPr sz="4200">
          <a:solidFill>
            <a:schemeClr val="tx2"/>
          </a:solidFill>
          <a:latin typeface="Times New Roman" pitchFamily="18" charset="0"/>
        </a:defRPr>
      </a:lvl2pPr>
      <a:lvl3pPr algn="l" rtl="0" fontAlgn="base">
        <a:spcBef>
          <a:spcPct val="0"/>
        </a:spcBef>
        <a:spcAft>
          <a:spcPct val="0"/>
        </a:spcAft>
        <a:defRPr sz="4200">
          <a:solidFill>
            <a:schemeClr val="tx2"/>
          </a:solidFill>
          <a:latin typeface="Times New Roman" pitchFamily="18" charset="0"/>
        </a:defRPr>
      </a:lvl3pPr>
      <a:lvl4pPr algn="l" rtl="0" fontAlgn="base">
        <a:spcBef>
          <a:spcPct val="0"/>
        </a:spcBef>
        <a:spcAft>
          <a:spcPct val="0"/>
        </a:spcAft>
        <a:defRPr sz="4200">
          <a:solidFill>
            <a:schemeClr val="tx2"/>
          </a:solidFill>
          <a:latin typeface="Times New Roman" pitchFamily="18" charset="0"/>
        </a:defRPr>
      </a:lvl4pPr>
      <a:lvl5pPr algn="l" rtl="0" fontAlgn="base">
        <a:spcBef>
          <a:spcPct val="0"/>
        </a:spcBef>
        <a:spcAft>
          <a:spcPct val="0"/>
        </a:spcAft>
        <a:defRPr sz="4200">
          <a:solidFill>
            <a:schemeClr val="tx2"/>
          </a:solidFill>
          <a:latin typeface="Times New Roman" pitchFamily="18" charset="0"/>
        </a:defRPr>
      </a:lvl5pPr>
      <a:lvl6pPr marL="457200" algn="l" rtl="0" fontAlgn="base">
        <a:spcBef>
          <a:spcPct val="0"/>
        </a:spcBef>
        <a:spcAft>
          <a:spcPct val="0"/>
        </a:spcAft>
        <a:defRPr sz="4200">
          <a:solidFill>
            <a:schemeClr val="tx2"/>
          </a:solidFill>
          <a:latin typeface="Times New Roman" pitchFamily="18" charset="0"/>
        </a:defRPr>
      </a:lvl6pPr>
      <a:lvl7pPr marL="914400" algn="l" rtl="0" fontAlgn="base">
        <a:spcBef>
          <a:spcPct val="0"/>
        </a:spcBef>
        <a:spcAft>
          <a:spcPct val="0"/>
        </a:spcAft>
        <a:defRPr sz="4200">
          <a:solidFill>
            <a:schemeClr val="tx2"/>
          </a:solidFill>
          <a:latin typeface="Times New Roman" pitchFamily="18" charset="0"/>
        </a:defRPr>
      </a:lvl7pPr>
      <a:lvl8pPr marL="1371600" algn="l" rtl="0" fontAlgn="base">
        <a:spcBef>
          <a:spcPct val="0"/>
        </a:spcBef>
        <a:spcAft>
          <a:spcPct val="0"/>
        </a:spcAft>
        <a:defRPr sz="4200">
          <a:solidFill>
            <a:schemeClr val="tx2"/>
          </a:solidFill>
          <a:latin typeface="Times New Roman" pitchFamily="18" charset="0"/>
        </a:defRPr>
      </a:lvl8pPr>
      <a:lvl9pPr marL="1828800" algn="l" rtl="0" fontAlgn="base">
        <a:spcBef>
          <a:spcPct val="0"/>
        </a:spcBef>
        <a:spcAft>
          <a:spcPct val="0"/>
        </a:spcAft>
        <a:defRPr sz="4200">
          <a:solidFill>
            <a:schemeClr val="tx2"/>
          </a:solidFill>
          <a:latin typeface="Times New Roman" pitchFamily="18" charset="0"/>
        </a:defRPr>
      </a:lvl9pPr>
    </p:titleStyle>
    <p:bodyStyle>
      <a:lvl1pPr marL="342900" indent="-342900" algn="l" rtl="0" fontAlgn="base">
        <a:spcBef>
          <a:spcPct val="20000"/>
        </a:spcBef>
        <a:spcAft>
          <a:spcPct val="0"/>
        </a:spcAft>
        <a:buClr>
          <a:schemeClr val="folHlink"/>
        </a:buClr>
        <a:buSzPct val="90000"/>
        <a:buFont typeface="Wingdings" pitchFamily="2" charset="2"/>
        <a:buChar char="n"/>
        <a:defRPr sz="2800">
          <a:solidFill>
            <a:schemeClr val="tx1"/>
          </a:solidFill>
          <a:latin typeface="+mn-lt"/>
          <a:ea typeface="+mn-ea"/>
          <a:cs typeface="+mn-cs"/>
        </a:defRPr>
      </a:lvl1pPr>
      <a:lvl2pPr marL="742950" indent="-285750" algn="l" rtl="0" fontAlgn="base">
        <a:spcBef>
          <a:spcPct val="20000"/>
        </a:spcBef>
        <a:spcAft>
          <a:spcPct val="0"/>
        </a:spcAft>
        <a:buClr>
          <a:schemeClr val="accent1"/>
        </a:buClr>
        <a:buSzPct val="75000"/>
        <a:buFont typeface="Wingdings" pitchFamily="2" charset="2"/>
        <a:buChar char="n"/>
        <a:defRPr sz="2600">
          <a:solidFill>
            <a:schemeClr val="tx1"/>
          </a:solidFill>
          <a:latin typeface="+mn-lt"/>
        </a:defRPr>
      </a:lvl2pPr>
      <a:lvl3pPr marL="1143000" indent="-228600" algn="l" rtl="0" fontAlgn="base">
        <a:spcBef>
          <a:spcPct val="20000"/>
        </a:spcBef>
        <a:spcAft>
          <a:spcPct val="0"/>
        </a:spcAft>
        <a:buClr>
          <a:schemeClr val="folHlink"/>
        </a:buClr>
        <a:buSzPct val="55000"/>
        <a:buFont typeface="Wingdings" pitchFamily="2" charset="2"/>
        <a:buChar char="n"/>
        <a:defRPr sz="2300">
          <a:solidFill>
            <a:schemeClr val="tx1"/>
          </a:solidFill>
          <a:latin typeface="+mn-lt"/>
        </a:defRPr>
      </a:lvl3pPr>
      <a:lvl4pPr marL="16002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4pPr>
      <a:lvl5pPr marL="20574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1266" name="Group 2"/>
          <p:cNvGrpSpPr>
            <a:grpSpLocks/>
          </p:cNvGrpSpPr>
          <p:nvPr/>
        </p:nvGrpSpPr>
        <p:grpSpPr bwMode="auto">
          <a:xfrm>
            <a:off x="0" y="0"/>
            <a:ext cx="8686800" cy="4876800"/>
            <a:chOff x="0" y="0"/>
            <a:chExt cx="5472" cy="3072"/>
          </a:xfrm>
        </p:grpSpPr>
        <p:sp>
          <p:nvSpPr>
            <p:cNvPr id="11267" name="Rectangle 3"/>
            <p:cNvSpPr>
              <a:spLocks noChangeArrowheads="1"/>
            </p:cNvSpPr>
            <p:nvPr/>
          </p:nvSpPr>
          <p:spPr bwMode="auto">
            <a:xfrm>
              <a:off x="0" y="0"/>
              <a:ext cx="384" cy="3072"/>
            </a:xfrm>
            <a:prstGeom prst="rect">
              <a:avLst/>
            </a:prstGeom>
            <a:solidFill>
              <a:schemeClr val="accent1"/>
            </a:solidFill>
            <a:ln>
              <a:noFill/>
            </a:ln>
            <a:effectLst/>
            <a:extLst>
              <a:ext uri="{91240B29-F687-4F45-9708-019B960494DF}">
                <a14:hiddenLine xmlns:a14="http://schemas.microsoft.com/office/drawing/2010/main" w="9525">
                  <a:solidFill>
                    <a:schemeClr val="bg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2400">
                <a:solidFill>
                  <a:srgbClr val="000000"/>
                </a:solidFill>
                <a:latin typeface="Times New Roman" pitchFamily="18" charset="0"/>
              </a:endParaRPr>
            </a:p>
          </p:txBody>
        </p:sp>
        <p:grpSp>
          <p:nvGrpSpPr>
            <p:cNvPr id="11268" name="Group 4"/>
            <p:cNvGrpSpPr>
              <a:grpSpLocks/>
            </p:cNvGrpSpPr>
            <p:nvPr/>
          </p:nvGrpSpPr>
          <p:grpSpPr bwMode="auto">
            <a:xfrm>
              <a:off x="240" y="893"/>
              <a:ext cx="5232" cy="115"/>
              <a:chOff x="240" y="893"/>
              <a:chExt cx="5232" cy="115"/>
            </a:xfrm>
          </p:grpSpPr>
          <p:sp>
            <p:nvSpPr>
              <p:cNvPr id="11269" name="Rectangle 5"/>
              <p:cNvSpPr>
                <a:spLocks noChangeArrowheads="1"/>
              </p:cNvSpPr>
              <p:nvPr/>
            </p:nvSpPr>
            <p:spPr bwMode="auto">
              <a:xfrm>
                <a:off x="4320" y="893"/>
                <a:ext cx="1152" cy="115"/>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2400">
                  <a:solidFill>
                    <a:srgbClr val="000000"/>
                  </a:solidFill>
                  <a:latin typeface="Times New Roman" pitchFamily="18" charset="0"/>
                </a:endParaRPr>
              </a:p>
            </p:txBody>
          </p:sp>
          <p:sp>
            <p:nvSpPr>
              <p:cNvPr id="11270" name="Line 6"/>
              <p:cNvSpPr>
                <a:spLocks noChangeShapeType="1"/>
              </p:cNvSpPr>
              <p:nvPr/>
            </p:nvSpPr>
            <p:spPr bwMode="auto">
              <a:xfrm>
                <a:off x="240" y="941"/>
                <a:ext cx="5232"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ZA">
                  <a:solidFill>
                    <a:srgbClr val="000000"/>
                  </a:solidFill>
                </a:endParaRPr>
              </a:p>
            </p:txBody>
          </p:sp>
        </p:grpSp>
      </p:grpSp>
      <p:sp>
        <p:nvSpPr>
          <p:cNvPr id="11271" name="Rectangle 7"/>
          <p:cNvSpPr>
            <a:spLocks noGrp="1" noChangeArrowheads="1"/>
          </p:cNvSpPr>
          <p:nvPr>
            <p:ph type="title"/>
          </p:nvPr>
        </p:nvSpPr>
        <p:spPr bwMode="auto">
          <a:xfrm>
            <a:off x="914400" y="277813"/>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ZA" altLang="en-US" smtClean="0"/>
              <a:t>Click to edit Master title style</a:t>
            </a:r>
          </a:p>
        </p:txBody>
      </p:sp>
      <p:sp>
        <p:nvSpPr>
          <p:cNvPr id="11272" name="Rectangle 8"/>
          <p:cNvSpPr>
            <a:spLocks noGrp="1" noChangeArrowheads="1"/>
          </p:cNvSpPr>
          <p:nvPr>
            <p:ph type="body" idx="1"/>
          </p:nvPr>
        </p:nvSpPr>
        <p:spPr bwMode="auto">
          <a:xfrm>
            <a:off x="914400" y="1600200"/>
            <a:ext cx="77724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ZA" altLang="en-US" smtClean="0"/>
              <a:t>Click to edit Master text styles</a:t>
            </a:r>
          </a:p>
          <a:p>
            <a:pPr lvl="1"/>
            <a:r>
              <a:rPr lang="en-ZA" altLang="en-US" smtClean="0"/>
              <a:t>Second level</a:t>
            </a:r>
          </a:p>
          <a:p>
            <a:pPr lvl="2"/>
            <a:r>
              <a:rPr lang="en-ZA" altLang="en-US" smtClean="0"/>
              <a:t>Third level</a:t>
            </a:r>
          </a:p>
          <a:p>
            <a:pPr lvl="3"/>
            <a:r>
              <a:rPr lang="en-ZA" altLang="en-US" smtClean="0"/>
              <a:t>Fourth level</a:t>
            </a:r>
          </a:p>
          <a:p>
            <a:pPr lvl="4"/>
            <a:r>
              <a:rPr lang="en-ZA" altLang="en-US" smtClean="0"/>
              <a:t>Fifth level</a:t>
            </a:r>
          </a:p>
        </p:txBody>
      </p:sp>
      <p:sp>
        <p:nvSpPr>
          <p:cNvPr id="11273" name="Rectangle 9"/>
          <p:cNvSpPr>
            <a:spLocks noGrp="1" noChangeArrowheads="1"/>
          </p:cNvSpPr>
          <p:nvPr>
            <p:ph type="dt" sz="half" idx="2"/>
          </p:nvPr>
        </p:nvSpPr>
        <p:spPr bwMode="auto">
          <a:xfrm>
            <a:off x="914400" y="6251575"/>
            <a:ext cx="1981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a:lvl1pPr>
          </a:lstStyle>
          <a:p>
            <a:endParaRPr lang="en-ZA" altLang="en-US">
              <a:solidFill>
                <a:srgbClr val="000000"/>
              </a:solidFill>
            </a:endParaRPr>
          </a:p>
        </p:txBody>
      </p:sp>
      <p:sp>
        <p:nvSpPr>
          <p:cNvPr id="11274" name="Rectangle 10"/>
          <p:cNvSpPr>
            <a:spLocks noGrp="1" noChangeArrowheads="1"/>
          </p:cNvSpPr>
          <p:nvPr>
            <p:ph type="ftr" sz="quarter" idx="3"/>
          </p:nvPr>
        </p:nvSpPr>
        <p:spPr bwMode="auto">
          <a:xfrm>
            <a:off x="3352800" y="62484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a:lvl1pPr>
          </a:lstStyle>
          <a:p>
            <a:endParaRPr lang="en-ZA" altLang="en-US">
              <a:solidFill>
                <a:srgbClr val="000000"/>
              </a:solidFill>
            </a:endParaRPr>
          </a:p>
        </p:txBody>
      </p:sp>
      <p:sp>
        <p:nvSpPr>
          <p:cNvPr id="11275" name="Rectangle 11"/>
          <p:cNvSpPr>
            <a:spLocks noGrp="1" noChangeArrowheads="1"/>
          </p:cNvSpPr>
          <p:nvPr>
            <p:ph type="sldNum" sz="quarter" idx="4"/>
          </p:nvPr>
        </p:nvSpPr>
        <p:spPr bwMode="auto">
          <a:xfrm>
            <a:off x="6781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lvl1pPr>
          </a:lstStyle>
          <a:p>
            <a:fld id="{CA53B443-5E0B-449A-BF9D-C7E25B6CCEEB}" type="slidenum">
              <a:rPr lang="en-ZA" altLang="en-US">
                <a:solidFill>
                  <a:srgbClr val="000000"/>
                </a:solidFill>
              </a:rPr>
              <a:pPr/>
              <a:t>‹#›</a:t>
            </a:fld>
            <a:endParaRPr lang="en-ZA" altLang="en-US">
              <a:solidFill>
                <a:srgbClr val="000000"/>
              </a:solidFill>
            </a:endParaRPr>
          </a:p>
        </p:txBody>
      </p:sp>
      <p:sp>
        <p:nvSpPr>
          <p:cNvPr id="11276" name="Line 12"/>
          <p:cNvSpPr>
            <a:spLocks noChangeShapeType="1"/>
          </p:cNvSpPr>
          <p:nvPr/>
        </p:nvSpPr>
        <p:spPr bwMode="auto">
          <a:xfrm>
            <a:off x="0" y="4876800"/>
            <a:ext cx="609600" cy="0"/>
          </a:xfrm>
          <a:prstGeom prst="line">
            <a:avLst/>
          </a:prstGeom>
          <a:noFill/>
          <a:ln w="444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ZA">
              <a:solidFill>
                <a:srgbClr val="000000"/>
              </a:solidFill>
            </a:endParaRPr>
          </a:p>
        </p:txBody>
      </p:sp>
    </p:spTree>
    <p:extLst>
      <p:ext uri="{BB962C8B-B14F-4D97-AF65-F5344CB8AC3E}">
        <p14:creationId xmlns:p14="http://schemas.microsoft.com/office/powerpoint/2010/main" val="2710258490"/>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timing>
    <p:tnLst>
      <p:par>
        <p:cTn id="1" dur="indefinite" restart="never" nodeType="tmRoot"/>
      </p:par>
    </p:tnLst>
  </p:timing>
  <p:txStyles>
    <p:titleStyle>
      <a:lvl1pPr algn="l" rtl="0" fontAlgn="base">
        <a:spcBef>
          <a:spcPct val="0"/>
        </a:spcBef>
        <a:spcAft>
          <a:spcPct val="0"/>
        </a:spcAft>
        <a:defRPr sz="4200">
          <a:solidFill>
            <a:schemeClr val="tx2"/>
          </a:solidFill>
          <a:latin typeface="+mj-lt"/>
          <a:ea typeface="+mj-ea"/>
          <a:cs typeface="+mj-cs"/>
        </a:defRPr>
      </a:lvl1pPr>
      <a:lvl2pPr algn="l" rtl="0" fontAlgn="base">
        <a:spcBef>
          <a:spcPct val="0"/>
        </a:spcBef>
        <a:spcAft>
          <a:spcPct val="0"/>
        </a:spcAft>
        <a:defRPr sz="4200">
          <a:solidFill>
            <a:schemeClr val="tx2"/>
          </a:solidFill>
          <a:latin typeface="Times New Roman" pitchFamily="18" charset="0"/>
        </a:defRPr>
      </a:lvl2pPr>
      <a:lvl3pPr algn="l" rtl="0" fontAlgn="base">
        <a:spcBef>
          <a:spcPct val="0"/>
        </a:spcBef>
        <a:spcAft>
          <a:spcPct val="0"/>
        </a:spcAft>
        <a:defRPr sz="4200">
          <a:solidFill>
            <a:schemeClr val="tx2"/>
          </a:solidFill>
          <a:latin typeface="Times New Roman" pitchFamily="18" charset="0"/>
        </a:defRPr>
      </a:lvl3pPr>
      <a:lvl4pPr algn="l" rtl="0" fontAlgn="base">
        <a:spcBef>
          <a:spcPct val="0"/>
        </a:spcBef>
        <a:spcAft>
          <a:spcPct val="0"/>
        </a:spcAft>
        <a:defRPr sz="4200">
          <a:solidFill>
            <a:schemeClr val="tx2"/>
          </a:solidFill>
          <a:latin typeface="Times New Roman" pitchFamily="18" charset="0"/>
        </a:defRPr>
      </a:lvl4pPr>
      <a:lvl5pPr algn="l" rtl="0" fontAlgn="base">
        <a:spcBef>
          <a:spcPct val="0"/>
        </a:spcBef>
        <a:spcAft>
          <a:spcPct val="0"/>
        </a:spcAft>
        <a:defRPr sz="4200">
          <a:solidFill>
            <a:schemeClr val="tx2"/>
          </a:solidFill>
          <a:latin typeface="Times New Roman" pitchFamily="18" charset="0"/>
        </a:defRPr>
      </a:lvl5pPr>
      <a:lvl6pPr marL="457200" algn="l" rtl="0" fontAlgn="base">
        <a:spcBef>
          <a:spcPct val="0"/>
        </a:spcBef>
        <a:spcAft>
          <a:spcPct val="0"/>
        </a:spcAft>
        <a:defRPr sz="4200">
          <a:solidFill>
            <a:schemeClr val="tx2"/>
          </a:solidFill>
          <a:latin typeface="Times New Roman" pitchFamily="18" charset="0"/>
        </a:defRPr>
      </a:lvl6pPr>
      <a:lvl7pPr marL="914400" algn="l" rtl="0" fontAlgn="base">
        <a:spcBef>
          <a:spcPct val="0"/>
        </a:spcBef>
        <a:spcAft>
          <a:spcPct val="0"/>
        </a:spcAft>
        <a:defRPr sz="4200">
          <a:solidFill>
            <a:schemeClr val="tx2"/>
          </a:solidFill>
          <a:latin typeface="Times New Roman" pitchFamily="18" charset="0"/>
        </a:defRPr>
      </a:lvl7pPr>
      <a:lvl8pPr marL="1371600" algn="l" rtl="0" fontAlgn="base">
        <a:spcBef>
          <a:spcPct val="0"/>
        </a:spcBef>
        <a:spcAft>
          <a:spcPct val="0"/>
        </a:spcAft>
        <a:defRPr sz="4200">
          <a:solidFill>
            <a:schemeClr val="tx2"/>
          </a:solidFill>
          <a:latin typeface="Times New Roman" pitchFamily="18" charset="0"/>
        </a:defRPr>
      </a:lvl8pPr>
      <a:lvl9pPr marL="1828800" algn="l" rtl="0" fontAlgn="base">
        <a:spcBef>
          <a:spcPct val="0"/>
        </a:spcBef>
        <a:spcAft>
          <a:spcPct val="0"/>
        </a:spcAft>
        <a:defRPr sz="4200">
          <a:solidFill>
            <a:schemeClr val="tx2"/>
          </a:solidFill>
          <a:latin typeface="Times New Roman" pitchFamily="18" charset="0"/>
        </a:defRPr>
      </a:lvl9pPr>
    </p:titleStyle>
    <p:bodyStyle>
      <a:lvl1pPr marL="342900" indent="-342900" algn="l" rtl="0" fontAlgn="base">
        <a:spcBef>
          <a:spcPct val="20000"/>
        </a:spcBef>
        <a:spcAft>
          <a:spcPct val="0"/>
        </a:spcAft>
        <a:buClr>
          <a:schemeClr val="folHlink"/>
        </a:buClr>
        <a:buSzPct val="90000"/>
        <a:buFont typeface="Wingdings" pitchFamily="2" charset="2"/>
        <a:buChar char="n"/>
        <a:defRPr sz="2800">
          <a:solidFill>
            <a:schemeClr val="tx1"/>
          </a:solidFill>
          <a:latin typeface="+mn-lt"/>
          <a:ea typeface="+mn-ea"/>
          <a:cs typeface="+mn-cs"/>
        </a:defRPr>
      </a:lvl1pPr>
      <a:lvl2pPr marL="742950" indent="-285750" algn="l" rtl="0" fontAlgn="base">
        <a:spcBef>
          <a:spcPct val="20000"/>
        </a:spcBef>
        <a:spcAft>
          <a:spcPct val="0"/>
        </a:spcAft>
        <a:buClr>
          <a:schemeClr val="accent1"/>
        </a:buClr>
        <a:buSzPct val="75000"/>
        <a:buFont typeface="Wingdings" pitchFamily="2" charset="2"/>
        <a:buChar char="n"/>
        <a:defRPr sz="2600">
          <a:solidFill>
            <a:schemeClr val="tx1"/>
          </a:solidFill>
          <a:latin typeface="+mn-lt"/>
        </a:defRPr>
      </a:lvl2pPr>
      <a:lvl3pPr marL="1143000" indent="-228600" algn="l" rtl="0" fontAlgn="base">
        <a:spcBef>
          <a:spcPct val="20000"/>
        </a:spcBef>
        <a:spcAft>
          <a:spcPct val="0"/>
        </a:spcAft>
        <a:buClr>
          <a:schemeClr val="folHlink"/>
        </a:buClr>
        <a:buSzPct val="55000"/>
        <a:buFont typeface="Wingdings" pitchFamily="2" charset="2"/>
        <a:buChar char="n"/>
        <a:defRPr sz="2300">
          <a:solidFill>
            <a:schemeClr val="tx1"/>
          </a:solidFill>
          <a:latin typeface="+mn-lt"/>
        </a:defRPr>
      </a:lvl3pPr>
      <a:lvl4pPr marL="16002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4pPr>
      <a:lvl5pPr marL="20574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1266" name="Group 2"/>
          <p:cNvGrpSpPr>
            <a:grpSpLocks/>
          </p:cNvGrpSpPr>
          <p:nvPr/>
        </p:nvGrpSpPr>
        <p:grpSpPr bwMode="auto">
          <a:xfrm>
            <a:off x="0" y="0"/>
            <a:ext cx="8686800" cy="4876800"/>
            <a:chOff x="0" y="0"/>
            <a:chExt cx="5472" cy="3072"/>
          </a:xfrm>
        </p:grpSpPr>
        <p:sp>
          <p:nvSpPr>
            <p:cNvPr id="11267" name="Rectangle 3"/>
            <p:cNvSpPr>
              <a:spLocks noChangeArrowheads="1"/>
            </p:cNvSpPr>
            <p:nvPr/>
          </p:nvSpPr>
          <p:spPr bwMode="auto">
            <a:xfrm>
              <a:off x="0" y="0"/>
              <a:ext cx="384" cy="3072"/>
            </a:xfrm>
            <a:prstGeom prst="rect">
              <a:avLst/>
            </a:prstGeom>
            <a:solidFill>
              <a:schemeClr val="accent1"/>
            </a:solidFill>
            <a:ln>
              <a:noFill/>
            </a:ln>
            <a:effectLst/>
            <a:extLst>
              <a:ext uri="{91240B29-F687-4F45-9708-019B960494DF}">
                <a14:hiddenLine xmlns:a14="http://schemas.microsoft.com/office/drawing/2010/main" w="9525">
                  <a:solidFill>
                    <a:schemeClr val="bg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2400">
                <a:solidFill>
                  <a:srgbClr val="000000"/>
                </a:solidFill>
                <a:latin typeface="Times New Roman" pitchFamily="18" charset="0"/>
              </a:endParaRPr>
            </a:p>
          </p:txBody>
        </p:sp>
        <p:grpSp>
          <p:nvGrpSpPr>
            <p:cNvPr id="11268" name="Group 4"/>
            <p:cNvGrpSpPr>
              <a:grpSpLocks/>
            </p:cNvGrpSpPr>
            <p:nvPr/>
          </p:nvGrpSpPr>
          <p:grpSpPr bwMode="auto">
            <a:xfrm>
              <a:off x="240" y="893"/>
              <a:ext cx="5232" cy="115"/>
              <a:chOff x="240" y="893"/>
              <a:chExt cx="5232" cy="115"/>
            </a:xfrm>
          </p:grpSpPr>
          <p:sp>
            <p:nvSpPr>
              <p:cNvPr id="11269" name="Rectangle 5"/>
              <p:cNvSpPr>
                <a:spLocks noChangeArrowheads="1"/>
              </p:cNvSpPr>
              <p:nvPr/>
            </p:nvSpPr>
            <p:spPr bwMode="auto">
              <a:xfrm>
                <a:off x="4320" y="893"/>
                <a:ext cx="1152" cy="115"/>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2400">
                  <a:solidFill>
                    <a:srgbClr val="000000"/>
                  </a:solidFill>
                  <a:latin typeface="Times New Roman" pitchFamily="18" charset="0"/>
                </a:endParaRPr>
              </a:p>
            </p:txBody>
          </p:sp>
          <p:sp>
            <p:nvSpPr>
              <p:cNvPr id="11270" name="Line 6"/>
              <p:cNvSpPr>
                <a:spLocks noChangeShapeType="1"/>
              </p:cNvSpPr>
              <p:nvPr/>
            </p:nvSpPr>
            <p:spPr bwMode="auto">
              <a:xfrm>
                <a:off x="240" y="941"/>
                <a:ext cx="5232"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ZA">
                  <a:solidFill>
                    <a:srgbClr val="000000"/>
                  </a:solidFill>
                </a:endParaRPr>
              </a:p>
            </p:txBody>
          </p:sp>
        </p:grpSp>
      </p:grpSp>
      <p:sp>
        <p:nvSpPr>
          <p:cNvPr id="11271" name="Rectangle 7"/>
          <p:cNvSpPr>
            <a:spLocks noGrp="1" noChangeArrowheads="1"/>
          </p:cNvSpPr>
          <p:nvPr>
            <p:ph type="title"/>
          </p:nvPr>
        </p:nvSpPr>
        <p:spPr bwMode="auto">
          <a:xfrm>
            <a:off x="914400" y="277813"/>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ZA" altLang="en-US" smtClean="0"/>
              <a:t>Click to edit Master title style</a:t>
            </a:r>
          </a:p>
        </p:txBody>
      </p:sp>
      <p:sp>
        <p:nvSpPr>
          <p:cNvPr id="11272" name="Rectangle 8"/>
          <p:cNvSpPr>
            <a:spLocks noGrp="1" noChangeArrowheads="1"/>
          </p:cNvSpPr>
          <p:nvPr>
            <p:ph type="body" idx="1"/>
          </p:nvPr>
        </p:nvSpPr>
        <p:spPr bwMode="auto">
          <a:xfrm>
            <a:off x="914400" y="1600200"/>
            <a:ext cx="77724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ZA" altLang="en-US" smtClean="0"/>
              <a:t>Click to edit Master text styles</a:t>
            </a:r>
          </a:p>
          <a:p>
            <a:pPr lvl="1"/>
            <a:r>
              <a:rPr lang="en-ZA" altLang="en-US" smtClean="0"/>
              <a:t>Second level</a:t>
            </a:r>
          </a:p>
          <a:p>
            <a:pPr lvl="2"/>
            <a:r>
              <a:rPr lang="en-ZA" altLang="en-US" smtClean="0"/>
              <a:t>Third level</a:t>
            </a:r>
          </a:p>
          <a:p>
            <a:pPr lvl="3"/>
            <a:r>
              <a:rPr lang="en-ZA" altLang="en-US" smtClean="0"/>
              <a:t>Fourth level</a:t>
            </a:r>
          </a:p>
          <a:p>
            <a:pPr lvl="4"/>
            <a:r>
              <a:rPr lang="en-ZA" altLang="en-US" smtClean="0"/>
              <a:t>Fifth level</a:t>
            </a:r>
          </a:p>
        </p:txBody>
      </p:sp>
      <p:sp>
        <p:nvSpPr>
          <p:cNvPr id="11273" name="Rectangle 9"/>
          <p:cNvSpPr>
            <a:spLocks noGrp="1" noChangeArrowheads="1"/>
          </p:cNvSpPr>
          <p:nvPr>
            <p:ph type="dt" sz="half" idx="2"/>
          </p:nvPr>
        </p:nvSpPr>
        <p:spPr bwMode="auto">
          <a:xfrm>
            <a:off x="914400" y="6251575"/>
            <a:ext cx="1981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a:lvl1pPr>
          </a:lstStyle>
          <a:p>
            <a:endParaRPr lang="en-ZA" altLang="en-US">
              <a:solidFill>
                <a:srgbClr val="000000"/>
              </a:solidFill>
            </a:endParaRPr>
          </a:p>
        </p:txBody>
      </p:sp>
      <p:sp>
        <p:nvSpPr>
          <p:cNvPr id="11274" name="Rectangle 10"/>
          <p:cNvSpPr>
            <a:spLocks noGrp="1" noChangeArrowheads="1"/>
          </p:cNvSpPr>
          <p:nvPr>
            <p:ph type="ftr" sz="quarter" idx="3"/>
          </p:nvPr>
        </p:nvSpPr>
        <p:spPr bwMode="auto">
          <a:xfrm>
            <a:off x="3352800" y="62484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a:lvl1pPr>
          </a:lstStyle>
          <a:p>
            <a:endParaRPr lang="en-ZA" altLang="en-US">
              <a:solidFill>
                <a:srgbClr val="000000"/>
              </a:solidFill>
            </a:endParaRPr>
          </a:p>
        </p:txBody>
      </p:sp>
      <p:sp>
        <p:nvSpPr>
          <p:cNvPr id="11275" name="Rectangle 11"/>
          <p:cNvSpPr>
            <a:spLocks noGrp="1" noChangeArrowheads="1"/>
          </p:cNvSpPr>
          <p:nvPr>
            <p:ph type="sldNum" sz="quarter" idx="4"/>
          </p:nvPr>
        </p:nvSpPr>
        <p:spPr bwMode="auto">
          <a:xfrm>
            <a:off x="6781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lvl1pPr>
          </a:lstStyle>
          <a:p>
            <a:fld id="{CA53B443-5E0B-449A-BF9D-C7E25B6CCEEB}" type="slidenum">
              <a:rPr lang="en-ZA" altLang="en-US">
                <a:solidFill>
                  <a:srgbClr val="000000"/>
                </a:solidFill>
              </a:rPr>
              <a:pPr/>
              <a:t>‹#›</a:t>
            </a:fld>
            <a:endParaRPr lang="en-ZA" altLang="en-US">
              <a:solidFill>
                <a:srgbClr val="000000"/>
              </a:solidFill>
            </a:endParaRPr>
          </a:p>
        </p:txBody>
      </p:sp>
      <p:sp>
        <p:nvSpPr>
          <p:cNvPr id="11276" name="Line 12"/>
          <p:cNvSpPr>
            <a:spLocks noChangeShapeType="1"/>
          </p:cNvSpPr>
          <p:nvPr/>
        </p:nvSpPr>
        <p:spPr bwMode="auto">
          <a:xfrm>
            <a:off x="0" y="4876800"/>
            <a:ext cx="609600" cy="0"/>
          </a:xfrm>
          <a:prstGeom prst="line">
            <a:avLst/>
          </a:prstGeom>
          <a:noFill/>
          <a:ln w="444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ZA">
              <a:solidFill>
                <a:srgbClr val="000000"/>
              </a:solidFill>
            </a:endParaRPr>
          </a:p>
        </p:txBody>
      </p:sp>
    </p:spTree>
    <p:extLst>
      <p:ext uri="{BB962C8B-B14F-4D97-AF65-F5344CB8AC3E}">
        <p14:creationId xmlns:p14="http://schemas.microsoft.com/office/powerpoint/2010/main" val="721904458"/>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Lst>
  <p:timing>
    <p:tnLst>
      <p:par>
        <p:cTn id="1" dur="indefinite" restart="never" nodeType="tmRoot"/>
      </p:par>
    </p:tnLst>
  </p:timing>
  <p:txStyles>
    <p:titleStyle>
      <a:lvl1pPr algn="l" rtl="0" fontAlgn="base">
        <a:spcBef>
          <a:spcPct val="0"/>
        </a:spcBef>
        <a:spcAft>
          <a:spcPct val="0"/>
        </a:spcAft>
        <a:defRPr sz="4200">
          <a:solidFill>
            <a:schemeClr val="tx2"/>
          </a:solidFill>
          <a:latin typeface="+mj-lt"/>
          <a:ea typeface="+mj-ea"/>
          <a:cs typeface="+mj-cs"/>
        </a:defRPr>
      </a:lvl1pPr>
      <a:lvl2pPr algn="l" rtl="0" fontAlgn="base">
        <a:spcBef>
          <a:spcPct val="0"/>
        </a:spcBef>
        <a:spcAft>
          <a:spcPct val="0"/>
        </a:spcAft>
        <a:defRPr sz="4200">
          <a:solidFill>
            <a:schemeClr val="tx2"/>
          </a:solidFill>
          <a:latin typeface="Times New Roman" pitchFamily="18" charset="0"/>
        </a:defRPr>
      </a:lvl2pPr>
      <a:lvl3pPr algn="l" rtl="0" fontAlgn="base">
        <a:spcBef>
          <a:spcPct val="0"/>
        </a:spcBef>
        <a:spcAft>
          <a:spcPct val="0"/>
        </a:spcAft>
        <a:defRPr sz="4200">
          <a:solidFill>
            <a:schemeClr val="tx2"/>
          </a:solidFill>
          <a:latin typeface="Times New Roman" pitchFamily="18" charset="0"/>
        </a:defRPr>
      </a:lvl3pPr>
      <a:lvl4pPr algn="l" rtl="0" fontAlgn="base">
        <a:spcBef>
          <a:spcPct val="0"/>
        </a:spcBef>
        <a:spcAft>
          <a:spcPct val="0"/>
        </a:spcAft>
        <a:defRPr sz="4200">
          <a:solidFill>
            <a:schemeClr val="tx2"/>
          </a:solidFill>
          <a:latin typeface="Times New Roman" pitchFamily="18" charset="0"/>
        </a:defRPr>
      </a:lvl4pPr>
      <a:lvl5pPr algn="l" rtl="0" fontAlgn="base">
        <a:spcBef>
          <a:spcPct val="0"/>
        </a:spcBef>
        <a:spcAft>
          <a:spcPct val="0"/>
        </a:spcAft>
        <a:defRPr sz="4200">
          <a:solidFill>
            <a:schemeClr val="tx2"/>
          </a:solidFill>
          <a:latin typeface="Times New Roman" pitchFamily="18" charset="0"/>
        </a:defRPr>
      </a:lvl5pPr>
      <a:lvl6pPr marL="457200" algn="l" rtl="0" fontAlgn="base">
        <a:spcBef>
          <a:spcPct val="0"/>
        </a:spcBef>
        <a:spcAft>
          <a:spcPct val="0"/>
        </a:spcAft>
        <a:defRPr sz="4200">
          <a:solidFill>
            <a:schemeClr val="tx2"/>
          </a:solidFill>
          <a:latin typeface="Times New Roman" pitchFamily="18" charset="0"/>
        </a:defRPr>
      </a:lvl6pPr>
      <a:lvl7pPr marL="914400" algn="l" rtl="0" fontAlgn="base">
        <a:spcBef>
          <a:spcPct val="0"/>
        </a:spcBef>
        <a:spcAft>
          <a:spcPct val="0"/>
        </a:spcAft>
        <a:defRPr sz="4200">
          <a:solidFill>
            <a:schemeClr val="tx2"/>
          </a:solidFill>
          <a:latin typeface="Times New Roman" pitchFamily="18" charset="0"/>
        </a:defRPr>
      </a:lvl7pPr>
      <a:lvl8pPr marL="1371600" algn="l" rtl="0" fontAlgn="base">
        <a:spcBef>
          <a:spcPct val="0"/>
        </a:spcBef>
        <a:spcAft>
          <a:spcPct val="0"/>
        </a:spcAft>
        <a:defRPr sz="4200">
          <a:solidFill>
            <a:schemeClr val="tx2"/>
          </a:solidFill>
          <a:latin typeface="Times New Roman" pitchFamily="18" charset="0"/>
        </a:defRPr>
      </a:lvl8pPr>
      <a:lvl9pPr marL="1828800" algn="l" rtl="0" fontAlgn="base">
        <a:spcBef>
          <a:spcPct val="0"/>
        </a:spcBef>
        <a:spcAft>
          <a:spcPct val="0"/>
        </a:spcAft>
        <a:defRPr sz="4200">
          <a:solidFill>
            <a:schemeClr val="tx2"/>
          </a:solidFill>
          <a:latin typeface="Times New Roman" pitchFamily="18" charset="0"/>
        </a:defRPr>
      </a:lvl9pPr>
    </p:titleStyle>
    <p:bodyStyle>
      <a:lvl1pPr marL="342900" indent="-342900" algn="l" rtl="0" fontAlgn="base">
        <a:spcBef>
          <a:spcPct val="20000"/>
        </a:spcBef>
        <a:spcAft>
          <a:spcPct val="0"/>
        </a:spcAft>
        <a:buClr>
          <a:schemeClr val="folHlink"/>
        </a:buClr>
        <a:buSzPct val="90000"/>
        <a:buFont typeface="Wingdings" pitchFamily="2" charset="2"/>
        <a:buChar char="n"/>
        <a:defRPr sz="2800">
          <a:solidFill>
            <a:schemeClr val="tx1"/>
          </a:solidFill>
          <a:latin typeface="+mn-lt"/>
          <a:ea typeface="+mn-ea"/>
          <a:cs typeface="+mn-cs"/>
        </a:defRPr>
      </a:lvl1pPr>
      <a:lvl2pPr marL="742950" indent="-285750" algn="l" rtl="0" fontAlgn="base">
        <a:spcBef>
          <a:spcPct val="20000"/>
        </a:spcBef>
        <a:spcAft>
          <a:spcPct val="0"/>
        </a:spcAft>
        <a:buClr>
          <a:schemeClr val="accent1"/>
        </a:buClr>
        <a:buSzPct val="75000"/>
        <a:buFont typeface="Wingdings" pitchFamily="2" charset="2"/>
        <a:buChar char="n"/>
        <a:defRPr sz="2600">
          <a:solidFill>
            <a:schemeClr val="tx1"/>
          </a:solidFill>
          <a:latin typeface="+mn-lt"/>
        </a:defRPr>
      </a:lvl2pPr>
      <a:lvl3pPr marL="1143000" indent="-228600" algn="l" rtl="0" fontAlgn="base">
        <a:spcBef>
          <a:spcPct val="20000"/>
        </a:spcBef>
        <a:spcAft>
          <a:spcPct val="0"/>
        </a:spcAft>
        <a:buClr>
          <a:schemeClr val="folHlink"/>
        </a:buClr>
        <a:buSzPct val="55000"/>
        <a:buFont typeface="Wingdings" pitchFamily="2" charset="2"/>
        <a:buChar char="n"/>
        <a:defRPr sz="2300">
          <a:solidFill>
            <a:schemeClr val="tx1"/>
          </a:solidFill>
          <a:latin typeface="+mn-lt"/>
        </a:defRPr>
      </a:lvl3pPr>
      <a:lvl4pPr marL="16002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4pPr>
      <a:lvl5pPr marL="20574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1266" name="Group 2"/>
          <p:cNvGrpSpPr>
            <a:grpSpLocks/>
          </p:cNvGrpSpPr>
          <p:nvPr/>
        </p:nvGrpSpPr>
        <p:grpSpPr bwMode="auto">
          <a:xfrm>
            <a:off x="0" y="0"/>
            <a:ext cx="8686800" cy="4876800"/>
            <a:chOff x="0" y="0"/>
            <a:chExt cx="5472" cy="3072"/>
          </a:xfrm>
        </p:grpSpPr>
        <p:sp>
          <p:nvSpPr>
            <p:cNvPr id="11267" name="Rectangle 3"/>
            <p:cNvSpPr>
              <a:spLocks noChangeArrowheads="1"/>
            </p:cNvSpPr>
            <p:nvPr/>
          </p:nvSpPr>
          <p:spPr bwMode="auto">
            <a:xfrm>
              <a:off x="0" y="0"/>
              <a:ext cx="384" cy="3072"/>
            </a:xfrm>
            <a:prstGeom prst="rect">
              <a:avLst/>
            </a:prstGeom>
            <a:solidFill>
              <a:schemeClr val="accent1"/>
            </a:solidFill>
            <a:ln>
              <a:noFill/>
            </a:ln>
            <a:effectLst/>
            <a:extLst>
              <a:ext uri="{91240B29-F687-4F45-9708-019B960494DF}">
                <a14:hiddenLine xmlns:a14="http://schemas.microsoft.com/office/drawing/2010/main" w="9525">
                  <a:solidFill>
                    <a:schemeClr val="bg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2400">
                <a:solidFill>
                  <a:srgbClr val="000000"/>
                </a:solidFill>
                <a:latin typeface="Times New Roman" pitchFamily="18" charset="0"/>
              </a:endParaRPr>
            </a:p>
          </p:txBody>
        </p:sp>
        <p:grpSp>
          <p:nvGrpSpPr>
            <p:cNvPr id="11268" name="Group 4"/>
            <p:cNvGrpSpPr>
              <a:grpSpLocks/>
            </p:cNvGrpSpPr>
            <p:nvPr/>
          </p:nvGrpSpPr>
          <p:grpSpPr bwMode="auto">
            <a:xfrm>
              <a:off x="240" y="893"/>
              <a:ext cx="5232" cy="115"/>
              <a:chOff x="240" y="893"/>
              <a:chExt cx="5232" cy="115"/>
            </a:xfrm>
          </p:grpSpPr>
          <p:sp>
            <p:nvSpPr>
              <p:cNvPr id="11269" name="Rectangle 5"/>
              <p:cNvSpPr>
                <a:spLocks noChangeArrowheads="1"/>
              </p:cNvSpPr>
              <p:nvPr/>
            </p:nvSpPr>
            <p:spPr bwMode="auto">
              <a:xfrm>
                <a:off x="4320" y="893"/>
                <a:ext cx="1152" cy="115"/>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n-US" altLang="en-US" sz="2400">
                  <a:solidFill>
                    <a:srgbClr val="000000"/>
                  </a:solidFill>
                  <a:latin typeface="Times New Roman" pitchFamily="18" charset="0"/>
                </a:endParaRPr>
              </a:p>
            </p:txBody>
          </p:sp>
          <p:sp>
            <p:nvSpPr>
              <p:cNvPr id="11270" name="Line 6"/>
              <p:cNvSpPr>
                <a:spLocks noChangeShapeType="1"/>
              </p:cNvSpPr>
              <p:nvPr/>
            </p:nvSpPr>
            <p:spPr bwMode="auto">
              <a:xfrm>
                <a:off x="240" y="941"/>
                <a:ext cx="5232" cy="0"/>
              </a:xfrm>
              <a:prstGeom prst="line">
                <a:avLst/>
              </a:prstGeom>
              <a:noFill/>
              <a:ln w="190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ZA">
                  <a:solidFill>
                    <a:srgbClr val="000000"/>
                  </a:solidFill>
                </a:endParaRPr>
              </a:p>
            </p:txBody>
          </p:sp>
        </p:grpSp>
      </p:grpSp>
      <p:sp>
        <p:nvSpPr>
          <p:cNvPr id="11271" name="Rectangle 7"/>
          <p:cNvSpPr>
            <a:spLocks noGrp="1" noChangeArrowheads="1"/>
          </p:cNvSpPr>
          <p:nvPr>
            <p:ph type="title"/>
          </p:nvPr>
        </p:nvSpPr>
        <p:spPr bwMode="auto">
          <a:xfrm>
            <a:off x="914400" y="277813"/>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ZA" altLang="en-US" smtClean="0"/>
              <a:t>Click to edit Master title style</a:t>
            </a:r>
          </a:p>
        </p:txBody>
      </p:sp>
      <p:sp>
        <p:nvSpPr>
          <p:cNvPr id="11272" name="Rectangle 8"/>
          <p:cNvSpPr>
            <a:spLocks noGrp="1" noChangeArrowheads="1"/>
          </p:cNvSpPr>
          <p:nvPr>
            <p:ph type="body" idx="1"/>
          </p:nvPr>
        </p:nvSpPr>
        <p:spPr bwMode="auto">
          <a:xfrm>
            <a:off x="914400" y="1600200"/>
            <a:ext cx="7772400" cy="4530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ZA" altLang="en-US" smtClean="0"/>
              <a:t>Click to edit Master text styles</a:t>
            </a:r>
          </a:p>
          <a:p>
            <a:pPr lvl="1"/>
            <a:r>
              <a:rPr lang="en-ZA" altLang="en-US" smtClean="0"/>
              <a:t>Second level</a:t>
            </a:r>
          </a:p>
          <a:p>
            <a:pPr lvl="2"/>
            <a:r>
              <a:rPr lang="en-ZA" altLang="en-US" smtClean="0"/>
              <a:t>Third level</a:t>
            </a:r>
          </a:p>
          <a:p>
            <a:pPr lvl="3"/>
            <a:r>
              <a:rPr lang="en-ZA" altLang="en-US" smtClean="0"/>
              <a:t>Fourth level</a:t>
            </a:r>
          </a:p>
          <a:p>
            <a:pPr lvl="4"/>
            <a:r>
              <a:rPr lang="en-ZA" altLang="en-US" smtClean="0"/>
              <a:t>Fifth level</a:t>
            </a:r>
          </a:p>
        </p:txBody>
      </p:sp>
      <p:sp>
        <p:nvSpPr>
          <p:cNvPr id="11273" name="Rectangle 9"/>
          <p:cNvSpPr>
            <a:spLocks noGrp="1" noChangeArrowheads="1"/>
          </p:cNvSpPr>
          <p:nvPr>
            <p:ph type="dt" sz="half" idx="2"/>
          </p:nvPr>
        </p:nvSpPr>
        <p:spPr bwMode="auto">
          <a:xfrm>
            <a:off x="914400" y="6251575"/>
            <a:ext cx="19812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a:lvl1pPr>
          </a:lstStyle>
          <a:p>
            <a:endParaRPr lang="en-ZA" altLang="en-US">
              <a:solidFill>
                <a:srgbClr val="000000"/>
              </a:solidFill>
            </a:endParaRPr>
          </a:p>
        </p:txBody>
      </p:sp>
      <p:sp>
        <p:nvSpPr>
          <p:cNvPr id="11274" name="Rectangle 10"/>
          <p:cNvSpPr>
            <a:spLocks noGrp="1" noChangeArrowheads="1"/>
          </p:cNvSpPr>
          <p:nvPr>
            <p:ph type="ftr" sz="quarter" idx="3"/>
          </p:nvPr>
        </p:nvSpPr>
        <p:spPr bwMode="auto">
          <a:xfrm>
            <a:off x="3352800" y="62484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a:lvl1pPr>
          </a:lstStyle>
          <a:p>
            <a:endParaRPr lang="en-ZA" altLang="en-US">
              <a:solidFill>
                <a:srgbClr val="000000"/>
              </a:solidFill>
            </a:endParaRPr>
          </a:p>
        </p:txBody>
      </p:sp>
      <p:sp>
        <p:nvSpPr>
          <p:cNvPr id="11275" name="Rectangle 11"/>
          <p:cNvSpPr>
            <a:spLocks noGrp="1" noChangeArrowheads="1"/>
          </p:cNvSpPr>
          <p:nvPr>
            <p:ph type="sldNum" sz="quarter" idx="4"/>
          </p:nvPr>
        </p:nvSpPr>
        <p:spPr bwMode="auto">
          <a:xfrm>
            <a:off x="6781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lvl1pPr>
          </a:lstStyle>
          <a:p>
            <a:fld id="{CA53B443-5E0B-449A-BF9D-C7E25B6CCEEB}" type="slidenum">
              <a:rPr lang="en-ZA" altLang="en-US">
                <a:solidFill>
                  <a:srgbClr val="000000"/>
                </a:solidFill>
              </a:rPr>
              <a:pPr/>
              <a:t>‹#›</a:t>
            </a:fld>
            <a:endParaRPr lang="en-ZA" altLang="en-US">
              <a:solidFill>
                <a:srgbClr val="000000"/>
              </a:solidFill>
            </a:endParaRPr>
          </a:p>
        </p:txBody>
      </p:sp>
      <p:sp>
        <p:nvSpPr>
          <p:cNvPr id="11276" name="Line 12"/>
          <p:cNvSpPr>
            <a:spLocks noChangeShapeType="1"/>
          </p:cNvSpPr>
          <p:nvPr/>
        </p:nvSpPr>
        <p:spPr bwMode="auto">
          <a:xfrm>
            <a:off x="0" y="4876800"/>
            <a:ext cx="609600" cy="0"/>
          </a:xfrm>
          <a:prstGeom prst="line">
            <a:avLst/>
          </a:prstGeom>
          <a:noFill/>
          <a:ln w="44450">
            <a:solidFill>
              <a:schemeClr val="bg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ZA">
              <a:solidFill>
                <a:srgbClr val="000000"/>
              </a:solidFill>
            </a:endParaRPr>
          </a:p>
        </p:txBody>
      </p:sp>
    </p:spTree>
    <p:extLst>
      <p:ext uri="{BB962C8B-B14F-4D97-AF65-F5344CB8AC3E}">
        <p14:creationId xmlns:p14="http://schemas.microsoft.com/office/powerpoint/2010/main" val="1139668714"/>
      </p:ext>
    </p:extLst>
  </p:cSld>
  <p:clrMap bg1="lt1" tx1="dk1" bg2="lt2" tx2="dk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Lst>
  <p:timing>
    <p:tnLst>
      <p:par>
        <p:cTn id="1" dur="indefinite" restart="never" nodeType="tmRoot"/>
      </p:par>
    </p:tnLst>
  </p:timing>
  <p:txStyles>
    <p:titleStyle>
      <a:lvl1pPr algn="l" rtl="0" fontAlgn="base">
        <a:spcBef>
          <a:spcPct val="0"/>
        </a:spcBef>
        <a:spcAft>
          <a:spcPct val="0"/>
        </a:spcAft>
        <a:defRPr sz="4200">
          <a:solidFill>
            <a:schemeClr val="tx2"/>
          </a:solidFill>
          <a:latin typeface="+mj-lt"/>
          <a:ea typeface="+mj-ea"/>
          <a:cs typeface="+mj-cs"/>
        </a:defRPr>
      </a:lvl1pPr>
      <a:lvl2pPr algn="l" rtl="0" fontAlgn="base">
        <a:spcBef>
          <a:spcPct val="0"/>
        </a:spcBef>
        <a:spcAft>
          <a:spcPct val="0"/>
        </a:spcAft>
        <a:defRPr sz="4200">
          <a:solidFill>
            <a:schemeClr val="tx2"/>
          </a:solidFill>
          <a:latin typeface="Times New Roman" pitchFamily="18" charset="0"/>
        </a:defRPr>
      </a:lvl2pPr>
      <a:lvl3pPr algn="l" rtl="0" fontAlgn="base">
        <a:spcBef>
          <a:spcPct val="0"/>
        </a:spcBef>
        <a:spcAft>
          <a:spcPct val="0"/>
        </a:spcAft>
        <a:defRPr sz="4200">
          <a:solidFill>
            <a:schemeClr val="tx2"/>
          </a:solidFill>
          <a:latin typeface="Times New Roman" pitchFamily="18" charset="0"/>
        </a:defRPr>
      </a:lvl3pPr>
      <a:lvl4pPr algn="l" rtl="0" fontAlgn="base">
        <a:spcBef>
          <a:spcPct val="0"/>
        </a:spcBef>
        <a:spcAft>
          <a:spcPct val="0"/>
        </a:spcAft>
        <a:defRPr sz="4200">
          <a:solidFill>
            <a:schemeClr val="tx2"/>
          </a:solidFill>
          <a:latin typeface="Times New Roman" pitchFamily="18" charset="0"/>
        </a:defRPr>
      </a:lvl4pPr>
      <a:lvl5pPr algn="l" rtl="0" fontAlgn="base">
        <a:spcBef>
          <a:spcPct val="0"/>
        </a:spcBef>
        <a:spcAft>
          <a:spcPct val="0"/>
        </a:spcAft>
        <a:defRPr sz="4200">
          <a:solidFill>
            <a:schemeClr val="tx2"/>
          </a:solidFill>
          <a:latin typeface="Times New Roman" pitchFamily="18" charset="0"/>
        </a:defRPr>
      </a:lvl5pPr>
      <a:lvl6pPr marL="457200" algn="l" rtl="0" fontAlgn="base">
        <a:spcBef>
          <a:spcPct val="0"/>
        </a:spcBef>
        <a:spcAft>
          <a:spcPct val="0"/>
        </a:spcAft>
        <a:defRPr sz="4200">
          <a:solidFill>
            <a:schemeClr val="tx2"/>
          </a:solidFill>
          <a:latin typeface="Times New Roman" pitchFamily="18" charset="0"/>
        </a:defRPr>
      </a:lvl6pPr>
      <a:lvl7pPr marL="914400" algn="l" rtl="0" fontAlgn="base">
        <a:spcBef>
          <a:spcPct val="0"/>
        </a:spcBef>
        <a:spcAft>
          <a:spcPct val="0"/>
        </a:spcAft>
        <a:defRPr sz="4200">
          <a:solidFill>
            <a:schemeClr val="tx2"/>
          </a:solidFill>
          <a:latin typeface="Times New Roman" pitchFamily="18" charset="0"/>
        </a:defRPr>
      </a:lvl7pPr>
      <a:lvl8pPr marL="1371600" algn="l" rtl="0" fontAlgn="base">
        <a:spcBef>
          <a:spcPct val="0"/>
        </a:spcBef>
        <a:spcAft>
          <a:spcPct val="0"/>
        </a:spcAft>
        <a:defRPr sz="4200">
          <a:solidFill>
            <a:schemeClr val="tx2"/>
          </a:solidFill>
          <a:latin typeface="Times New Roman" pitchFamily="18" charset="0"/>
        </a:defRPr>
      </a:lvl8pPr>
      <a:lvl9pPr marL="1828800" algn="l" rtl="0" fontAlgn="base">
        <a:spcBef>
          <a:spcPct val="0"/>
        </a:spcBef>
        <a:spcAft>
          <a:spcPct val="0"/>
        </a:spcAft>
        <a:defRPr sz="4200">
          <a:solidFill>
            <a:schemeClr val="tx2"/>
          </a:solidFill>
          <a:latin typeface="Times New Roman" pitchFamily="18" charset="0"/>
        </a:defRPr>
      </a:lvl9pPr>
    </p:titleStyle>
    <p:bodyStyle>
      <a:lvl1pPr marL="342900" indent="-342900" algn="l" rtl="0" fontAlgn="base">
        <a:spcBef>
          <a:spcPct val="20000"/>
        </a:spcBef>
        <a:spcAft>
          <a:spcPct val="0"/>
        </a:spcAft>
        <a:buClr>
          <a:schemeClr val="folHlink"/>
        </a:buClr>
        <a:buSzPct val="90000"/>
        <a:buFont typeface="Wingdings" pitchFamily="2" charset="2"/>
        <a:buChar char="n"/>
        <a:defRPr sz="2800">
          <a:solidFill>
            <a:schemeClr val="tx1"/>
          </a:solidFill>
          <a:latin typeface="+mn-lt"/>
          <a:ea typeface="+mn-ea"/>
          <a:cs typeface="+mn-cs"/>
        </a:defRPr>
      </a:lvl1pPr>
      <a:lvl2pPr marL="742950" indent="-285750" algn="l" rtl="0" fontAlgn="base">
        <a:spcBef>
          <a:spcPct val="20000"/>
        </a:spcBef>
        <a:spcAft>
          <a:spcPct val="0"/>
        </a:spcAft>
        <a:buClr>
          <a:schemeClr val="accent1"/>
        </a:buClr>
        <a:buSzPct val="75000"/>
        <a:buFont typeface="Wingdings" pitchFamily="2" charset="2"/>
        <a:buChar char="n"/>
        <a:defRPr sz="2600">
          <a:solidFill>
            <a:schemeClr val="tx1"/>
          </a:solidFill>
          <a:latin typeface="+mn-lt"/>
        </a:defRPr>
      </a:lvl2pPr>
      <a:lvl3pPr marL="1143000" indent="-228600" algn="l" rtl="0" fontAlgn="base">
        <a:spcBef>
          <a:spcPct val="20000"/>
        </a:spcBef>
        <a:spcAft>
          <a:spcPct val="0"/>
        </a:spcAft>
        <a:buClr>
          <a:schemeClr val="folHlink"/>
        </a:buClr>
        <a:buSzPct val="55000"/>
        <a:buFont typeface="Wingdings" pitchFamily="2" charset="2"/>
        <a:buChar char="n"/>
        <a:defRPr sz="2300">
          <a:solidFill>
            <a:schemeClr val="tx1"/>
          </a:solidFill>
          <a:latin typeface="+mn-lt"/>
        </a:defRPr>
      </a:lvl3pPr>
      <a:lvl4pPr marL="16002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4pPr>
      <a:lvl5pPr marL="20574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5pPr>
      <a:lvl6pPr marL="25146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6pPr>
      <a:lvl7pPr marL="29718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7pPr>
      <a:lvl8pPr marL="34290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8pPr>
      <a:lvl9pPr marL="3886200" indent="-228600" algn="l" rtl="0" fontAlgn="base">
        <a:spcBef>
          <a:spcPct val="20000"/>
        </a:spcBef>
        <a:spcAft>
          <a:spcPct val="0"/>
        </a:spcAft>
        <a:buClr>
          <a:schemeClr val="accent1"/>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2667000" cy="6858000"/>
            <a:chOff x="0" y="0"/>
            <a:chExt cx="1680" cy="4320"/>
          </a:xfrm>
        </p:grpSpPr>
        <p:sp>
          <p:nvSpPr>
            <p:cNvPr id="4099" name="Rectangle 3"/>
            <p:cNvSpPr>
              <a:spLocks noChangeArrowheads="1"/>
            </p:cNvSpPr>
            <p:nvPr/>
          </p:nvSpPr>
          <p:spPr bwMode="hidden">
            <a:xfrm>
              <a:off x="1248" y="0"/>
              <a:ext cx="432" cy="4320"/>
            </a:xfrm>
            <a:prstGeom prst="rect">
              <a:avLst/>
            </a:prstGeom>
            <a:gradFill rotWithShape="0">
              <a:gsLst>
                <a:gs pos="0">
                  <a:schemeClr val="bg1">
                    <a:gamma/>
                    <a:shade val="45490"/>
                    <a:invGamma/>
                  </a:schemeClr>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defRPr/>
              </a:pPr>
              <a:endParaRPr lang="en-US" altLang="en-US">
                <a:latin typeface="Arial" charset="0"/>
                <a:cs typeface="Arial" charset="0"/>
              </a:endParaRPr>
            </a:p>
          </p:txBody>
        </p:sp>
        <p:pic>
          <p:nvPicPr>
            <p:cNvPr id="1033" name="Picture 4" descr="slidemaster_med3"/>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ltGray">
            <a:xfrm>
              <a:off x="0" y="0"/>
              <a:ext cx="1348" cy="4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4101" name="Rectangle 5"/>
          <p:cNvSpPr>
            <a:spLocks noGrp="1" noChangeArrowheads="1"/>
          </p:cNvSpPr>
          <p:nvPr>
            <p:ph type="title"/>
          </p:nvPr>
        </p:nvSpPr>
        <p:spPr bwMode="auto">
          <a:xfrm>
            <a:off x="2438400" y="228600"/>
            <a:ext cx="6400800" cy="1219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smtClean="0"/>
              <a:t>Click to edit Master title style</a:t>
            </a:r>
          </a:p>
        </p:txBody>
      </p:sp>
      <p:sp>
        <p:nvSpPr>
          <p:cNvPr id="4102" name="Rectangle 6"/>
          <p:cNvSpPr>
            <a:spLocks noGrp="1" noChangeArrowheads="1"/>
          </p:cNvSpPr>
          <p:nvPr>
            <p:ph type="body" idx="1"/>
          </p:nvPr>
        </p:nvSpPr>
        <p:spPr bwMode="auto">
          <a:xfrm>
            <a:off x="2438400" y="1600200"/>
            <a:ext cx="6400800" cy="449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4103" name="Rectangle 7"/>
          <p:cNvSpPr>
            <a:spLocks noGrp="1" noChangeArrowheads="1"/>
          </p:cNvSpPr>
          <p:nvPr>
            <p:ph type="dt" sz="half" idx="2"/>
          </p:nvPr>
        </p:nvSpPr>
        <p:spPr bwMode="auto">
          <a:xfrm>
            <a:off x="152400" y="6248400"/>
            <a:ext cx="19018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000">
                <a:effectLst>
                  <a:outerShdw blurRad="38100" dist="38100" dir="2700000" algn="tl">
                    <a:srgbClr val="C0C0C0"/>
                  </a:outerShdw>
                </a:effectLst>
                <a:latin typeface="Arial" charset="0"/>
                <a:cs typeface="Arial" charset="0"/>
              </a:defRPr>
            </a:lvl1pPr>
          </a:lstStyle>
          <a:p>
            <a:pPr>
              <a:defRPr/>
            </a:pPr>
            <a:endParaRPr lang="en-GB" altLang="en-US"/>
          </a:p>
        </p:txBody>
      </p:sp>
      <p:sp>
        <p:nvSpPr>
          <p:cNvPr id="4104" name="Rectangle 8"/>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000">
                <a:effectLst>
                  <a:outerShdw blurRad="38100" dist="38100" dir="2700000" algn="tl">
                    <a:srgbClr val="C0C0C0"/>
                  </a:outerShdw>
                </a:effectLst>
                <a:latin typeface="Arial" charset="0"/>
                <a:cs typeface="Arial" charset="0"/>
              </a:defRPr>
            </a:lvl1pPr>
          </a:lstStyle>
          <a:p>
            <a:pPr>
              <a:defRPr/>
            </a:pPr>
            <a:endParaRPr lang="en-GB" altLang="en-US"/>
          </a:p>
        </p:txBody>
      </p:sp>
      <p:sp>
        <p:nvSpPr>
          <p:cNvPr id="4105" name="Rectangle 9"/>
          <p:cNvSpPr>
            <a:spLocks noGrp="1" noChangeArrowheads="1"/>
          </p:cNvSpPr>
          <p:nvPr>
            <p:ph type="sldNum" sz="quarter" idx="4"/>
          </p:nvPr>
        </p:nvSpPr>
        <p:spPr bwMode="auto">
          <a:xfrm>
            <a:off x="6934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000">
                <a:effectLst>
                  <a:outerShdw blurRad="38100" dist="38100" dir="2700000" algn="tl">
                    <a:srgbClr val="C0C0C0"/>
                  </a:outerShdw>
                </a:effectLst>
              </a:defRPr>
            </a:lvl1pPr>
          </a:lstStyle>
          <a:p>
            <a:pPr>
              <a:defRPr/>
            </a:pPr>
            <a:fld id="{EE6C5FC2-F5BB-4DF5-BBEF-0E15EEB6360D}" type="slidenum">
              <a:rPr lang="en-GB" altLang="en-US"/>
              <a:pPr>
                <a:defRPr/>
              </a:pPr>
              <a:t>‹#›</a:t>
            </a:fld>
            <a:endParaRPr lang="en-GB" altLang="en-US"/>
          </a:p>
        </p:txBody>
      </p:sp>
    </p:spTree>
    <p:extLst>
      <p:ext uri="{BB962C8B-B14F-4D97-AF65-F5344CB8AC3E}">
        <p14:creationId xmlns:p14="http://schemas.microsoft.com/office/powerpoint/2010/main" val="324787463"/>
      </p:ext>
    </p:extLst>
  </p:cSld>
  <p:clrMap bg1="lt1" tx1="dk1" bg2="lt2" tx2="dk2" accent1="accent1" accent2="accent2" accent3="accent3" accent4="accent4" accent5="accent5" accent6="accent6" hlink="hlink" folHlink="folHlink"/>
  <p:sldLayoutIdLst>
    <p:sldLayoutId id="2147483734" r:id="rId1"/>
    <p:sldLayoutId id="2147483735" r:id="rId2"/>
    <p:sldLayoutId id="2147483736" r:id="rId3"/>
    <p:sldLayoutId id="2147483737" r:id="rId4"/>
    <p:sldLayoutId id="2147483738" r:id="rId5"/>
    <p:sldLayoutId id="2147483739" r:id="rId6"/>
    <p:sldLayoutId id="2147483740" r:id="rId7"/>
    <p:sldLayoutId id="2147483741" r:id="rId8"/>
    <p:sldLayoutId id="2147483742" r:id="rId9"/>
    <p:sldLayoutId id="2147483743" r:id="rId10"/>
    <p:sldLayoutId id="2147483744" r:id="rId11"/>
  </p:sldLayoutIdLst>
  <p:transition spd="slow"/>
  <p:txStyles>
    <p:titleStyle>
      <a:lvl1pPr algn="l" rtl="0" eaLnBrk="0" fontAlgn="base" hangingPunct="0">
        <a:spcBef>
          <a:spcPct val="0"/>
        </a:spcBef>
        <a:spcAft>
          <a:spcPct val="0"/>
        </a:spcAft>
        <a:defRPr sz="3600">
          <a:solidFill>
            <a:schemeClr val="tx2"/>
          </a:solidFill>
          <a:effectLst>
            <a:outerShdw blurRad="38100" dist="38100" dir="2700000" algn="tl">
              <a:srgbClr val="C0C0C0"/>
            </a:outerShdw>
          </a:effectLst>
          <a:latin typeface="+mj-lt"/>
          <a:ea typeface="+mj-ea"/>
          <a:cs typeface="+mj-cs"/>
        </a:defRPr>
      </a:lvl1pPr>
      <a:lvl2pPr algn="l" rtl="0" eaLnBrk="0" fontAlgn="base" hangingPunct="0">
        <a:spcBef>
          <a:spcPct val="0"/>
        </a:spcBef>
        <a:spcAft>
          <a:spcPct val="0"/>
        </a:spcAft>
        <a:defRPr sz="3600">
          <a:solidFill>
            <a:schemeClr val="tx2"/>
          </a:solidFill>
          <a:effectLst>
            <a:outerShdw blurRad="38100" dist="38100" dir="2700000" algn="tl">
              <a:srgbClr val="C0C0C0"/>
            </a:outerShdw>
          </a:effectLst>
          <a:latin typeface="Arial" charset="0"/>
          <a:cs typeface="Arial" charset="0"/>
        </a:defRPr>
      </a:lvl2pPr>
      <a:lvl3pPr algn="l" rtl="0" eaLnBrk="0" fontAlgn="base" hangingPunct="0">
        <a:spcBef>
          <a:spcPct val="0"/>
        </a:spcBef>
        <a:spcAft>
          <a:spcPct val="0"/>
        </a:spcAft>
        <a:defRPr sz="3600">
          <a:solidFill>
            <a:schemeClr val="tx2"/>
          </a:solidFill>
          <a:effectLst>
            <a:outerShdw blurRad="38100" dist="38100" dir="2700000" algn="tl">
              <a:srgbClr val="C0C0C0"/>
            </a:outerShdw>
          </a:effectLst>
          <a:latin typeface="Arial" charset="0"/>
          <a:cs typeface="Arial" charset="0"/>
        </a:defRPr>
      </a:lvl3pPr>
      <a:lvl4pPr algn="l" rtl="0" eaLnBrk="0" fontAlgn="base" hangingPunct="0">
        <a:spcBef>
          <a:spcPct val="0"/>
        </a:spcBef>
        <a:spcAft>
          <a:spcPct val="0"/>
        </a:spcAft>
        <a:defRPr sz="3600">
          <a:solidFill>
            <a:schemeClr val="tx2"/>
          </a:solidFill>
          <a:effectLst>
            <a:outerShdw blurRad="38100" dist="38100" dir="2700000" algn="tl">
              <a:srgbClr val="C0C0C0"/>
            </a:outerShdw>
          </a:effectLst>
          <a:latin typeface="Arial" charset="0"/>
          <a:cs typeface="Arial" charset="0"/>
        </a:defRPr>
      </a:lvl4pPr>
      <a:lvl5pPr algn="l" rtl="0" eaLnBrk="0" fontAlgn="base" hangingPunct="0">
        <a:spcBef>
          <a:spcPct val="0"/>
        </a:spcBef>
        <a:spcAft>
          <a:spcPct val="0"/>
        </a:spcAft>
        <a:defRPr sz="3600">
          <a:solidFill>
            <a:schemeClr val="tx2"/>
          </a:solidFill>
          <a:effectLst>
            <a:outerShdw blurRad="38100" dist="38100" dir="2700000" algn="tl">
              <a:srgbClr val="C0C0C0"/>
            </a:outerShdw>
          </a:effectLst>
          <a:latin typeface="Arial" charset="0"/>
          <a:cs typeface="Arial" charset="0"/>
        </a:defRPr>
      </a:lvl5pPr>
      <a:lvl6pPr marL="457200" algn="l" rtl="0" fontAlgn="base">
        <a:spcBef>
          <a:spcPct val="0"/>
        </a:spcBef>
        <a:spcAft>
          <a:spcPct val="0"/>
        </a:spcAft>
        <a:defRPr sz="3600">
          <a:solidFill>
            <a:schemeClr val="tx2"/>
          </a:solidFill>
          <a:effectLst>
            <a:outerShdw blurRad="38100" dist="38100" dir="2700000" algn="tl">
              <a:srgbClr val="C0C0C0"/>
            </a:outerShdw>
          </a:effectLst>
          <a:latin typeface="Arial" charset="0"/>
          <a:cs typeface="Arial" charset="0"/>
        </a:defRPr>
      </a:lvl6pPr>
      <a:lvl7pPr marL="914400" algn="l" rtl="0" fontAlgn="base">
        <a:spcBef>
          <a:spcPct val="0"/>
        </a:spcBef>
        <a:spcAft>
          <a:spcPct val="0"/>
        </a:spcAft>
        <a:defRPr sz="3600">
          <a:solidFill>
            <a:schemeClr val="tx2"/>
          </a:solidFill>
          <a:effectLst>
            <a:outerShdw blurRad="38100" dist="38100" dir="2700000" algn="tl">
              <a:srgbClr val="C0C0C0"/>
            </a:outerShdw>
          </a:effectLst>
          <a:latin typeface="Arial" charset="0"/>
          <a:cs typeface="Arial" charset="0"/>
        </a:defRPr>
      </a:lvl7pPr>
      <a:lvl8pPr marL="1371600" algn="l" rtl="0" fontAlgn="base">
        <a:spcBef>
          <a:spcPct val="0"/>
        </a:spcBef>
        <a:spcAft>
          <a:spcPct val="0"/>
        </a:spcAft>
        <a:defRPr sz="3600">
          <a:solidFill>
            <a:schemeClr val="tx2"/>
          </a:solidFill>
          <a:effectLst>
            <a:outerShdw blurRad="38100" dist="38100" dir="2700000" algn="tl">
              <a:srgbClr val="C0C0C0"/>
            </a:outerShdw>
          </a:effectLst>
          <a:latin typeface="Arial" charset="0"/>
          <a:cs typeface="Arial" charset="0"/>
        </a:defRPr>
      </a:lvl8pPr>
      <a:lvl9pPr marL="1828800" algn="l" rtl="0" fontAlgn="base">
        <a:spcBef>
          <a:spcPct val="0"/>
        </a:spcBef>
        <a:spcAft>
          <a:spcPct val="0"/>
        </a:spcAft>
        <a:defRPr sz="3600">
          <a:solidFill>
            <a:schemeClr val="tx2"/>
          </a:solidFill>
          <a:effectLst>
            <a:outerShdw blurRad="38100" dist="38100" dir="2700000" algn="tl">
              <a:srgbClr val="C0C0C0"/>
            </a:outerShdw>
          </a:effectLst>
          <a:latin typeface="Arial" charset="0"/>
          <a:cs typeface="Arial" charset="0"/>
        </a:defRPr>
      </a:lvl9pPr>
    </p:titleStyle>
    <p:bodyStyle>
      <a:lvl1pPr marL="342900" indent="-342900" algn="l" rtl="0" eaLnBrk="0" fontAlgn="base" hangingPunct="0">
        <a:spcBef>
          <a:spcPct val="20000"/>
        </a:spcBef>
        <a:spcAft>
          <a:spcPct val="0"/>
        </a:spcAft>
        <a:buClr>
          <a:schemeClr val="hlink"/>
        </a:buClr>
        <a:buSzPct val="70000"/>
        <a:buFont typeface="Wingdings" panose="05000000000000000000" pitchFamily="2" charset="2"/>
        <a:buChar char="n"/>
        <a:defRPr sz="3200">
          <a:solidFill>
            <a:schemeClr val="tx1"/>
          </a:solidFill>
          <a:effectLst>
            <a:outerShdw blurRad="38100" dist="38100" dir="2700000" algn="tl">
              <a:srgbClr val="C0C0C0"/>
            </a:outerShdw>
          </a:effectLst>
          <a:latin typeface="+mn-lt"/>
          <a:ea typeface="+mn-ea"/>
          <a:cs typeface="+mn-cs"/>
        </a:defRPr>
      </a:lvl1pPr>
      <a:lvl2pPr marL="742950" indent="-285750" algn="l" rtl="0" eaLnBrk="0" fontAlgn="base" hangingPunct="0">
        <a:spcBef>
          <a:spcPct val="20000"/>
        </a:spcBef>
        <a:spcAft>
          <a:spcPct val="0"/>
        </a:spcAft>
        <a:buClr>
          <a:schemeClr val="folHlink"/>
        </a:buClr>
        <a:buSzPct val="70000"/>
        <a:buFont typeface="Wingdings" panose="05000000000000000000" pitchFamily="2" charset="2"/>
        <a:buChar char="l"/>
        <a:defRPr sz="2800">
          <a:solidFill>
            <a:schemeClr val="tx1"/>
          </a:solidFill>
          <a:effectLst>
            <a:outerShdw blurRad="38100" dist="38100" dir="2700000" algn="tl">
              <a:srgbClr val="C0C0C0"/>
            </a:outerShdw>
          </a:effectLst>
          <a:latin typeface="+mn-lt"/>
          <a:cs typeface="+mn-cs"/>
        </a:defRPr>
      </a:lvl2pPr>
      <a:lvl3pPr marL="1143000" indent="-228600" algn="l" rtl="0" eaLnBrk="0" fontAlgn="base" hangingPunct="0">
        <a:spcBef>
          <a:spcPct val="20000"/>
        </a:spcBef>
        <a:spcAft>
          <a:spcPct val="0"/>
        </a:spcAft>
        <a:buClr>
          <a:schemeClr val="hlink"/>
        </a:buClr>
        <a:buSzPct val="70000"/>
        <a:buFont typeface="Wingdings" panose="05000000000000000000" pitchFamily="2" charset="2"/>
        <a:buChar char="n"/>
        <a:defRPr sz="2400">
          <a:solidFill>
            <a:schemeClr val="tx1"/>
          </a:solidFill>
          <a:effectLst>
            <a:outerShdw blurRad="38100" dist="38100" dir="2700000" algn="tl">
              <a:srgbClr val="C0C0C0"/>
            </a:outerShdw>
          </a:effectLst>
          <a:latin typeface="+mn-lt"/>
          <a:cs typeface="+mn-cs"/>
        </a:defRPr>
      </a:lvl3pPr>
      <a:lvl4pPr marL="1600200" indent="-228600" algn="l" rtl="0" eaLnBrk="0" fontAlgn="base" hangingPunct="0">
        <a:spcBef>
          <a:spcPct val="20000"/>
        </a:spcBef>
        <a:spcAft>
          <a:spcPct val="0"/>
        </a:spcAft>
        <a:buClr>
          <a:schemeClr val="folHlink"/>
        </a:buClr>
        <a:buSzPct val="70000"/>
        <a:buFont typeface="Wingdings" panose="05000000000000000000" pitchFamily="2" charset="2"/>
        <a:buChar char="l"/>
        <a:defRPr sz="2000">
          <a:solidFill>
            <a:schemeClr val="tx1"/>
          </a:solidFill>
          <a:effectLst>
            <a:outerShdw blurRad="38100" dist="38100" dir="2700000" algn="tl">
              <a:srgbClr val="C0C0C0"/>
            </a:outerShdw>
          </a:effectLst>
          <a:latin typeface="+mn-lt"/>
          <a:cs typeface="+mn-cs"/>
        </a:defRPr>
      </a:lvl4pPr>
      <a:lvl5pPr marL="2057400" indent="-228600" algn="l" rtl="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effectLst>
            <a:outerShdw blurRad="38100" dist="38100" dir="2700000" algn="tl">
              <a:srgbClr val="C0C0C0"/>
            </a:outerShdw>
          </a:effectLst>
          <a:latin typeface="+mn-lt"/>
          <a:cs typeface="+mn-cs"/>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C0C0C0"/>
            </a:outerShdw>
          </a:effectLst>
          <a:latin typeface="+mn-lt"/>
          <a:cs typeface="+mn-cs"/>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C0C0C0"/>
            </a:outerShdw>
          </a:effectLst>
          <a:latin typeface="+mn-lt"/>
          <a:cs typeface="+mn-cs"/>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C0C0C0"/>
            </a:outerShdw>
          </a:effectLst>
          <a:latin typeface="+mn-lt"/>
          <a:cs typeface="+mn-cs"/>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C0C0C0"/>
            </a:outerShdw>
          </a:effectLst>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45.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3.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13.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13.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13.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3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827088" y="1371600"/>
            <a:ext cx="7620000" cy="2057400"/>
          </a:xfrm>
        </p:spPr>
        <p:txBody>
          <a:bodyPr/>
          <a:lstStyle/>
          <a:p>
            <a:pPr eaLnBrk="1" hangingPunct="1">
              <a:defRPr/>
            </a:pPr>
            <a:r>
              <a:rPr lang="en-ZA" altLang="en-US" dirty="0" smtClean="0"/>
              <a:t>Regional </a:t>
            </a:r>
            <a:r>
              <a:rPr lang="en-ZA" altLang="en-US" dirty="0" smtClean="0"/>
              <a:t> </a:t>
            </a:r>
            <a:r>
              <a:rPr lang="en-ZA" altLang="en-US" dirty="0" smtClean="0"/>
              <a:t>Training  </a:t>
            </a:r>
            <a:endParaRPr lang="en-GB" altLang="en-US" dirty="0" smtClean="0"/>
          </a:p>
        </p:txBody>
      </p:sp>
      <p:sp>
        <p:nvSpPr>
          <p:cNvPr id="2051" name="Rectangle 3"/>
          <p:cNvSpPr>
            <a:spLocks noGrp="1" noChangeArrowheads="1"/>
          </p:cNvSpPr>
          <p:nvPr>
            <p:ph type="subTitle" idx="1"/>
          </p:nvPr>
        </p:nvSpPr>
        <p:spPr/>
        <p:txBody>
          <a:bodyPr/>
          <a:lstStyle/>
          <a:p>
            <a:pPr eaLnBrk="1" hangingPunct="1">
              <a:defRPr/>
            </a:pPr>
            <a:r>
              <a:rPr lang="en-ZA" altLang="en-US" smtClean="0"/>
              <a:t>Women in politics and the media</a:t>
            </a:r>
            <a:endParaRPr lang="en-GB" altLang="en-US" smtClean="0"/>
          </a:p>
        </p:txBody>
      </p:sp>
      <p:pic>
        <p:nvPicPr>
          <p:cNvPr id="16388"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225" y="0"/>
            <a:ext cx="2354263" cy="754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391" name="Picture 6" descr="C:\Users\tarisai\AppData\Local\Microsoft\Windows\INetCache\Content.Outlook\2SXPOYPT\International Idea Logo.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70800" y="34925"/>
            <a:ext cx="1092200" cy="109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369196592"/>
      </p:ext>
    </p:extLst>
  </p:cSld>
  <p:clrMapOvr>
    <a:masterClrMapping/>
  </p:clrMapOvr>
  <p:transition spd="slow"/>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Lesotho – reserved constituency seats FPTP – 2005   </a:t>
            </a:r>
            <a:endParaRPr lang="en-GB" dirty="0"/>
          </a:p>
        </p:txBody>
      </p:sp>
      <p:graphicFrame>
        <p:nvGraphicFramePr>
          <p:cNvPr id="9" name="Content Placeholder 8"/>
          <p:cNvGraphicFramePr>
            <a:graphicFrameLocks noGrp="1"/>
          </p:cNvGraphicFramePr>
          <p:nvPr>
            <p:ph idx="1"/>
            <p:extLst/>
          </p:nvPr>
        </p:nvGraphicFramePr>
        <p:xfrm>
          <a:off x="914400" y="1600200"/>
          <a:ext cx="7772400" cy="45307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Explosion 2 2"/>
          <p:cNvSpPr/>
          <p:nvPr/>
        </p:nvSpPr>
        <p:spPr bwMode="auto">
          <a:xfrm>
            <a:off x="5410200" y="1066800"/>
            <a:ext cx="3733800" cy="3049250"/>
          </a:xfrm>
          <a:prstGeom prst="irregularSeal2">
            <a:avLst/>
          </a:prstGeom>
          <a:solidFill>
            <a:srgbClr val="FFFFFF"/>
          </a:solidFill>
          <a:ln w="9525"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rtlCol="0"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800" b="0" i="0" u="none" strike="noStrike" kern="1200" cap="none" spc="0" normalizeH="0" baseline="0" noProof="0" dirty="0" smtClean="0">
                <a:ln>
                  <a:noFill/>
                </a:ln>
                <a:solidFill>
                  <a:srgbClr val="000000"/>
                </a:solidFill>
                <a:effectLst/>
                <a:uLnTx/>
                <a:uFillTx/>
                <a:latin typeface="Arial" charset="0"/>
                <a:ea typeface="+mn-ea"/>
                <a:cs typeface="+mn-cs"/>
              </a:rPr>
              <a:t>CHANGED TO MIXED AFTER COURT CHALLENGE</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800" b="0" i="0" u="none" strike="noStrike" kern="1200" cap="none" spc="0" normalizeH="0" baseline="0" noProof="0" dirty="0" smtClean="0">
                <a:ln>
                  <a:noFill/>
                </a:ln>
                <a:solidFill>
                  <a:srgbClr val="000000"/>
                </a:solidFill>
                <a:effectLst/>
                <a:uLnTx/>
                <a:uFillTx/>
                <a:latin typeface="Arial" charset="0"/>
                <a:ea typeface="+mn-ea"/>
                <a:cs typeface="+mn-cs"/>
              </a:rPr>
              <a:t> </a:t>
            </a:r>
            <a:endParaRPr kumimoji="0" lang="en-GB" sz="1800" b="0" i="0" u="none" strike="noStrike" kern="1200" cap="none" spc="0" normalizeH="0" baseline="0" noProof="0" dirty="0" smtClean="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6225015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Mauritius- reserved candidacy  </a:t>
            </a:r>
            <a:endParaRPr lang="en-GB" dirty="0"/>
          </a:p>
        </p:txBody>
      </p:sp>
      <p:graphicFrame>
        <p:nvGraphicFramePr>
          <p:cNvPr id="4" name="Content Placeholder 3"/>
          <p:cNvGraphicFramePr>
            <a:graphicFrameLocks noGrp="1"/>
          </p:cNvGraphicFramePr>
          <p:nvPr>
            <p:ph idx="1"/>
            <p:extLst/>
          </p:nvPr>
        </p:nvGraphicFramePr>
        <p:xfrm>
          <a:off x="914400" y="1600200"/>
          <a:ext cx="7772400" cy="45307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Oval Callout 4"/>
          <p:cNvSpPr/>
          <p:nvPr/>
        </p:nvSpPr>
        <p:spPr bwMode="auto">
          <a:xfrm>
            <a:off x="6781800" y="1600200"/>
            <a:ext cx="1981200" cy="2209800"/>
          </a:xfrm>
          <a:prstGeom prst="wedgeEllipseCallout">
            <a:avLst/>
          </a:prstGeom>
          <a:solidFill>
            <a:srgbClr val="FFFFFF"/>
          </a:solidFill>
          <a:ln w="9525"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rtlCol="0"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800" b="0" i="0" u="none" strike="noStrike" kern="1200" cap="none" spc="0" normalizeH="0" baseline="0" noProof="0" dirty="0" smtClean="0">
                <a:ln>
                  <a:noFill/>
                </a:ln>
                <a:solidFill>
                  <a:srgbClr val="000000"/>
                </a:solidFill>
                <a:effectLst/>
                <a:uLnTx/>
                <a:uFillTx/>
                <a:latin typeface="Arial" charset="0"/>
                <a:ea typeface="+mn-ea"/>
                <a:cs typeface="+mn-cs"/>
              </a:rPr>
              <a:t>Gender neutral quota – 30% either sex</a:t>
            </a:r>
            <a:endParaRPr kumimoji="0" lang="en-GB" sz="1800" b="0" i="0" u="none" strike="noStrike" kern="1200" cap="none" spc="0" normalizeH="0" baseline="0" noProof="0" dirty="0" smtClean="0">
              <a:ln>
                <a:noFill/>
              </a:ln>
              <a:solidFill>
                <a:srgbClr val="000000"/>
              </a:solidFill>
              <a:effectLst/>
              <a:uLnTx/>
              <a:uFillTx/>
              <a:latin typeface="Arial" charset="0"/>
              <a:ea typeface="+mn-ea"/>
              <a:cs typeface="+mn-cs"/>
            </a:endParaRPr>
          </a:p>
        </p:txBody>
      </p:sp>
    </p:spTree>
    <p:extLst>
      <p:ext uri="{BB962C8B-B14F-4D97-AF65-F5344CB8AC3E}">
        <p14:creationId xmlns:p14="http://schemas.microsoft.com/office/powerpoint/2010/main" val="8925869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Options – Mixed </a:t>
            </a:r>
            <a:endParaRPr lang="en-GB" dirty="0"/>
          </a:p>
        </p:txBody>
      </p:sp>
      <p:graphicFrame>
        <p:nvGraphicFramePr>
          <p:cNvPr id="4" name="Content Placeholder 3"/>
          <p:cNvGraphicFramePr>
            <a:graphicFrameLocks noGrp="1"/>
          </p:cNvGraphicFramePr>
          <p:nvPr>
            <p:ph idx="1"/>
            <p:extLst/>
          </p:nvPr>
        </p:nvGraphicFramePr>
        <p:xfrm>
          <a:off x="1143000" y="2057400"/>
          <a:ext cx="7162800" cy="3785616"/>
        </p:xfrm>
        <a:graphic>
          <a:graphicData uri="http://schemas.openxmlformats.org/drawingml/2006/table">
            <a:tbl>
              <a:tblPr firstRow="1" firstCol="1" bandRow="1"/>
              <a:tblGrid>
                <a:gridCol w="1322405">
                  <a:extLst>
                    <a:ext uri="{9D8B030D-6E8A-4147-A177-3AD203B41FA5}">
                      <a16:colId xmlns:a16="http://schemas.microsoft.com/office/drawing/2014/main" val="20000"/>
                    </a:ext>
                  </a:extLst>
                </a:gridCol>
                <a:gridCol w="1688977">
                  <a:extLst>
                    <a:ext uri="{9D8B030D-6E8A-4147-A177-3AD203B41FA5}">
                      <a16:colId xmlns:a16="http://schemas.microsoft.com/office/drawing/2014/main" val="20001"/>
                    </a:ext>
                  </a:extLst>
                </a:gridCol>
                <a:gridCol w="2075709">
                  <a:extLst>
                    <a:ext uri="{9D8B030D-6E8A-4147-A177-3AD203B41FA5}">
                      <a16:colId xmlns:a16="http://schemas.microsoft.com/office/drawing/2014/main" val="20002"/>
                    </a:ext>
                  </a:extLst>
                </a:gridCol>
                <a:gridCol w="2075709">
                  <a:extLst>
                    <a:ext uri="{9D8B030D-6E8A-4147-A177-3AD203B41FA5}">
                      <a16:colId xmlns:a16="http://schemas.microsoft.com/office/drawing/2014/main" val="20003"/>
                    </a:ext>
                  </a:extLst>
                </a:gridCol>
              </a:tblGrid>
              <a:tr h="1244600">
                <a:tc>
                  <a:txBody>
                    <a:bodyPr/>
                    <a:lstStyle/>
                    <a:p>
                      <a:pPr algn="just">
                        <a:lnSpc>
                          <a:spcPct val="115000"/>
                        </a:lnSpc>
                        <a:spcAft>
                          <a:spcPts val="0"/>
                        </a:spcAft>
                      </a:pPr>
                      <a:r>
                        <a:rPr lang="en-GB" sz="1800" dirty="0">
                          <a:effectLst/>
                          <a:latin typeface="Tahoma"/>
                          <a:ea typeface="Times New Roman"/>
                          <a:cs typeface="Times New Roman"/>
                        </a:rPr>
                        <a:t>PR women only</a:t>
                      </a:r>
                      <a:endParaRPr lang="en-GB" sz="1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n-GB" sz="1800" dirty="0">
                          <a:effectLst/>
                          <a:latin typeface="Tahoma"/>
                          <a:ea typeface="Times New Roman"/>
                          <a:cs typeface="Times New Roman"/>
                        </a:rPr>
                        <a:t>Zimbabwe national, Tanzania, Lesotho local </a:t>
                      </a:r>
                      <a:endParaRPr lang="en-GB" sz="1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n-GB" sz="1800">
                          <a:effectLst/>
                          <a:latin typeface="Tahoma"/>
                          <a:ea typeface="Times New Roman"/>
                          <a:cs typeface="Times New Roman"/>
                        </a:rPr>
                        <a:t>Guarantees the quota; does not infringe the rights of male candidates </a:t>
                      </a:r>
                      <a:endParaRPr lang="en-GB" sz="1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n-GB" sz="1800">
                          <a:effectLst/>
                          <a:latin typeface="Tahoma"/>
                          <a:ea typeface="Times New Roman"/>
                          <a:cs typeface="Times New Roman"/>
                        </a:rPr>
                        <a:t>Women who come in on PR may be seen as “token”</a:t>
                      </a:r>
                      <a:endParaRPr lang="en-GB" sz="1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1244600">
                <a:tc>
                  <a:txBody>
                    <a:bodyPr/>
                    <a:lstStyle/>
                    <a:p>
                      <a:pPr algn="just">
                        <a:lnSpc>
                          <a:spcPct val="115000"/>
                        </a:lnSpc>
                        <a:spcAft>
                          <a:spcPts val="0"/>
                        </a:spcAft>
                      </a:pPr>
                      <a:r>
                        <a:rPr lang="en-GB" sz="1800">
                          <a:effectLst/>
                          <a:latin typeface="Tahoma"/>
                          <a:ea typeface="Times New Roman"/>
                          <a:cs typeface="Times New Roman"/>
                        </a:rPr>
                        <a:t>Quota for women in PR seats </a:t>
                      </a:r>
                      <a:endParaRPr lang="en-GB" sz="1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n-GB" sz="1800">
                          <a:effectLst/>
                          <a:latin typeface="Tahoma"/>
                          <a:ea typeface="Times New Roman"/>
                          <a:cs typeface="Times New Roman"/>
                        </a:rPr>
                        <a:t>Lesotho national </a:t>
                      </a:r>
                      <a:endParaRPr lang="en-GB" sz="1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n-GB" sz="1800" dirty="0">
                          <a:effectLst/>
                          <a:latin typeface="Tahoma"/>
                          <a:ea typeface="Times New Roman"/>
                          <a:cs typeface="Times New Roman"/>
                        </a:rPr>
                        <a:t>Ensures maximum advantage for women in PR seats </a:t>
                      </a:r>
                      <a:endParaRPr lang="en-GB" sz="1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n-GB" sz="1800" dirty="0">
                          <a:effectLst/>
                          <a:latin typeface="Tahoma"/>
                          <a:ea typeface="Times New Roman"/>
                          <a:cs typeface="Times New Roman"/>
                        </a:rPr>
                        <a:t>Does not deliver good overall results, if FPTP is 50% or more </a:t>
                      </a:r>
                      <a:endParaRPr lang="en-GB" sz="1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244600">
                <a:tc>
                  <a:txBody>
                    <a:bodyPr/>
                    <a:lstStyle/>
                    <a:p>
                      <a:pPr algn="just">
                        <a:lnSpc>
                          <a:spcPct val="115000"/>
                        </a:lnSpc>
                        <a:spcAft>
                          <a:spcPts val="0"/>
                        </a:spcAft>
                      </a:pPr>
                      <a:r>
                        <a:rPr lang="en-GB" sz="1800">
                          <a:effectLst/>
                          <a:latin typeface="Tahoma"/>
                          <a:ea typeface="Times New Roman"/>
                          <a:cs typeface="Times New Roman"/>
                        </a:rPr>
                        <a:t>Voluntary </a:t>
                      </a:r>
                      <a:endParaRPr lang="en-GB" sz="1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n-GB" sz="1800">
                          <a:effectLst/>
                          <a:latin typeface="Tahoma"/>
                          <a:ea typeface="Times New Roman"/>
                          <a:cs typeface="Times New Roman"/>
                        </a:rPr>
                        <a:t>South Africa local </a:t>
                      </a:r>
                      <a:endParaRPr lang="en-GB" sz="1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n-GB" sz="1800">
                          <a:effectLst/>
                          <a:latin typeface="Tahoma"/>
                          <a:ea typeface="Times New Roman"/>
                          <a:cs typeface="Times New Roman"/>
                        </a:rPr>
                        <a:t>Party ownership and buy-in </a:t>
                      </a:r>
                      <a:endParaRPr lang="en-GB" sz="1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n-GB" sz="1800" dirty="0">
                          <a:effectLst/>
                          <a:latin typeface="Tahoma"/>
                          <a:ea typeface="Times New Roman"/>
                          <a:cs typeface="Times New Roman"/>
                        </a:rPr>
                        <a:t>Women do better in PR than FPTP seats although this is improving </a:t>
                      </a:r>
                      <a:endParaRPr lang="en-GB" sz="1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Tree>
    <p:extLst>
      <p:ext uri="{BB962C8B-B14F-4D97-AF65-F5344CB8AC3E}">
        <p14:creationId xmlns:p14="http://schemas.microsoft.com/office/powerpoint/2010/main" val="26424525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 Mixed System at local </a:t>
            </a:r>
            <a:endParaRPr lang="en-GB" dirty="0"/>
          </a:p>
        </p:txBody>
      </p:sp>
      <p:graphicFrame>
        <p:nvGraphicFramePr>
          <p:cNvPr id="4" name="Content Placeholder 3"/>
          <p:cNvGraphicFramePr>
            <a:graphicFrameLocks noGrp="1"/>
          </p:cNvGraphicFramePr>
          <p:nvPr>
            <p:ph idx="1"/>
            <p:extLst/>
          </p:nvPr>
        </p:nvGraphicFramePr>
        <p:xfrm>
          <a:off x="1371600" y="1828800"/>
          <a:ext cx="6781801" cy="3602302"/>
        </p:xfrm>
        <a:graphic>
          <a:graphicData uri="http://schemas.openxmlformats.org/drawingml/2006/table">
            <a:tbl>
              <a:tblPr firstRow="1" firstCol="1" bandRow="1"/>
              <a:tblGrid>
                <a:gridCol w="889465">
                  <a:extLst>
                    <a:ext uri="{9D8B030D-6E8A-4147-A177-3AD203B41FA5}">
                      <a16:colId xmlns:a16="http://schemas.microsoft.com/office/drawing/2014/main" val="20000"/>
                    </a:ext>
                  </a:extLst>
                </a:gridCol>
                <a:gridCol w="2394103">
                  <a:extLst>
                    <a:ext uri="{9D8B030D-6E8A-4147-A177-3AD203B41FA5}">
                      <a16:colId xmlns:a16="http://schemas.microsoft.com/office/drawing/2014/main" val="20001"/>
                    </a:ext>
                  </a:extLst>
                </a:gridCol>
                <a:gridCol w="2113847">
                  <a:extLst>
                    <a:ext uri="{9D8B030D-6E8A-4147-A177-3AD203B41FA5}">
                      <a16:colId xmlns:a16="http://schemas.microsoft.com/office/drawing/2014/main" val="20002"/>
                    </a:ext>
                  </a:extLst>
                </a:gridCol>
                <a:gridCol w="1384386">
                  <a:extLst>
                    <a:ext uri="{9D8B030D-6E8A-4147-A177-3AD203B41FA5}">
                      <a16:colId xmlns:a16="http://schemas.microsoft.com/office/drawing/2014/main" val="20003"/>
                    </a:ext>
                  </a:extLst>
                </a:gridCol>
              </a:tblGrid>
              <a:tr h="936171">
                <a:tc>
                  <a:txBody>
                    <a:bodyPr/>
                    <a:lstStyle/>
                    <a:p>
                      <a:pPr algn="just">
                        <a:lnSpc>
                          <a:spcPct val="115000"/>
                        </a:lnSpc>
                        <a:spcAft>
                          <a:spcPts val="1000"/>
                        </a:spcAft>
                      </a:pPr>
                      <a:r>
                        <a:rPr lang="en-US" sz="2400" b="1" dirty="0">
                          <a:effectLst/>
                          <a:latin typeface="Tahoma"/>
                          <a:ea typeface="Calibri"/>
                          <a:cs typeface="Times New Roman"/>
                        </a:rPr>
                        <a:t>Year</a:t>
                      </a:r>
                      <a:endParaRPr lang="en-GB" sz="2400" dirty="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a:lnSpc>
                          <a:spcPct val="115000"/>
                        </a:lnSpc>
                        <a:spcAft>
                          <a:spcPts val="1000"/>
                        </a:spcAft>
                      </a:pPr>
                      <a:r>
                        <a:rPr lang="en-US" sz="2400" b="1" dirty="0">
                          <a:effectLst/>
                          <a:latin typeface="Tahoma"/>
                          <a:ea typeface="Calibri"/>
                          <a:cs typeface="Times New Roman"/>
                        </a:rPr>
                        <a:t>% Women </a:t>
                      </a:r>
                      <a:r>
                        <a:rPr lang="en-US" sz="2400" b="1" dirty="0" smtClean="0">
                          <a:effectLst/>
                          <a:latin typeface="Tahoma"/>
                          <a:ea typeface="Calibri"/>
                          <a:cs typeface="Times New Roman"/>
                        </a:rPr>
                        <a:t>Ward (FPTP)</a:t>
                      </a:r>
                      <a:endParaRPr lang="en-GB" sz="2400" dirty="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a:lnSpc>
                          <a:spcPct val="115000"/>
                        </a:lnSpc>
                        <a:spcAft>
                          <a:spcPts val="1000"/>
                        </a:spcAft>
                      </a:pPr>
                      <a:r>
                        <a:rPr lang="en-US" sz="2400" b="1">
                          <a:effectLst/>
                          <a:latin typeface="Tahoma"/>
                          <a:ea typeface="Calibri"/>
                          <a:cs typeface="Times New Roman"/>
                        </a:rPr>
                        <a:t>% Women PR</a:t>
                      </a:r>
                      <a:endParaRPr lang="en-GB" sz="240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a:lnSpc>
                          <a:spcPct val="115000"/>
                        </a:lnSpc>
                        <a:spcAft>
                          <a:spcPts val="1000"/>
                        </a:spcAft>
                      </a:pPr>
                      <a:r>
                        <a:rPr lang="en-US" sz="2400" b="1">
                          <a:effectLst/>
                          <a:latin typeface="Tahoma"/>
                          <a:ea typeface="Calibri"/>
                          <a:cs typeface="Times New Roman"/>
                        </a:rPr>
                        <a:t>% Women overall</a:t>
                      </a:r>
                      <a:endParaRPr lang="en-GB" sz="240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extLst>
                  <a:ext uri="{0D108BD9-81ED-4DB2-BD59-A6C34878D82A}">
                    <a16:rowId xmlns:a16="http://schemas.microsoft.com/office/drawing/2014/main" val="10000"/>
                  </a:ext>
                </a:extLst>
              </a:tr>
              <a:tr h="468086">
                <a:tc>
                  <a:txBody>
                    <a:bodyPr/>
                    <a:lstStyle/>
                    <a:p>
                      <a:pPr algn="just">
                        <a:lnSpc>
                          <a:spcPct val="115000"/>
                        </a:lnSpc>
                        <a:spcAft>
                          <a:spcPts val="1000"/>
                        </a:spcAft>
                      </a:pPr>
                      <a:r>
                        <a:rPr lang="en-US" sz="2400">
                          <a:effectLst/>
                          <a:latin typeface="Tahoma"/>
                          <a:ea typeface="Calibri"/>
                          <a:cs typeface="Times New Roman"/>
                        </a:rPr>
                        <a:t>1995</a:t>
                      </a:r>
                      <a:endParaRPr lang="en-GB" sz="240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1000"/>
                        </a:spcAft>
                      </a:pPr>
                      <a:r>
                        <a:rPr lang="en-US" sz="2400" dirty="0">
                          <a:effectLst/>
                          <a:latin typeface="Tahoma"/>
                          <a:ea typeface="Calibri"/>
                          <a:cs typeface="Times New Roman"/>
                        </a:rPr>
                        <a:t>11%</a:t>
                      </a:r>
                      <a:endParaRPr lang="en-GB" sz="2400" dirty="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1000"/>
                        </a:spcAft>
                      </a:pPr>
                      <a:r>
                        <a:rPr lang="en-US" sz="2400">
                          <a:effectLst/>
                          <a:latin typeface="Tahoma"/>
                          <a:ea typeface="Calibri"/>
                          <a:cs typeface="Times New Roman"/>
                        </a:rPr>
                        <a:t>28%</a:t>
                      </a:r>
                      <a:endParaRPr lang="en-GB" sz="240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1000"/>
                        </a:spcAft>
                      </a:pPr>
                      <a:r>
                        <a:rPr lang="en-US" sz="2400">
                          <a:effectLst/>
                          <a:latin typeface="Tahoma"/>
                          <a:ea typeface="Calibri"/>
                          <a:cs typeface="Times New Roman"/>
                        </a:rPr>
                        <a:t>19%</a:t>
                      </a:r>
                      <a:endParaRPr lang="en-GB" sz="240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468086">
                <a:tc>
                  <a:txBody>
                    <a:bodyPr/>
                    <a:lstStyle/>
                    <a:p>
                      <a:pPr algn="just">
                        <a:lnSpc>
                          <a:spcPct val="115000"/>
                        </a:lnSpc>
                        <a:spcAft>
                          <a:spcPts val="1000"/>
                        </a:spcAft>
                      </a:pPr>
                      <a:r>
                        <a:rPr lang="en-US" sz="2400">
                          <a:effectLst/>
                          <a:latin typeface="Tahoma"/>
                          <a:ea typeface="Calibri"/>
                          <a:cs typeface="Times New Roman"/>
                        </a:rPr>
                        <a:t>2000</a:t>
                      </a:r>
                      <a:endParaRPr lang="en-GB" sz="240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1000"/>
                        </a:spcAft>
                      </a:pPr>
                      <a:r>
                        <a:rPr lang="en-US" sz="2400" dirty="0">
                          <a:effectLst/>
                          <a:latin typeface="Tahoma"/>
                          <a:ea typeface="Calibri"/>
                          <a:cs typeface="Times New Roman"/>
                        </a:rPr>
                        <a:t>17%</a:t>
                      </a:r>
                      <a:endParaRPr lang="en-GB" sz="2400" dirty="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1000"/>
                        </a:spcAft>
                      </a:pPr>
                      <a:r>
                        <a:rPr lang="en-US" sz="2400">
                          <a:effectLst/>
                          <a:latin typeface="Tahoma"/>
                          <a:ea typeface="Calibri"/>
                          <a:cs typeface="Times New Roman"/>
                        </a:rPr>
                        <a:t>38%</a:t>
                      </a:r>
                      <a:endParaRPr lang="en-GB" sz="240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1000"/>
                        </a:spcAft>
                      </a:pPr>
                      <a:r>
                        <a:rPr lang="en-US" sz="2400">
                          <a:effectLst/>
                          <a:latin typeface="Tahoma"/>
                          <a:ea typeface="Calibri"/>
                          <a:cs typeface="Times New Roman"/>
                        </a:rPr>
                        <a:t>29%</a:t>
                      </a:r>
                      <a:endParaRPr lang="en-GB" sz="240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468086">
                <a:tc>
                  <a:txBody>
                    <a:bodyPr/>
                    <a:lstStyle/>
                    <a:p>
                      <a:pPr algn="just">
                        <a:lnSpc>
                          <a:spcPct val="115000"/>
                        </a:lnSpc>
                        <a:spcAft>
                          <a:spcPts val="1000"/>
                        </a:spcAft>
                      </a:pPr>
                      <a:r>
                        <a:rPr lang="en-US" sz="2400">
                          <a:effectLst/>
                          <a:latin typeface="Tahoma"/>
                          <a:ea typeface="Calibri"/>
                          <a:cs typeface="Times New Roman"/>
                        </a:rPr>
                        <a:t>2006</a:t>
                      </a:r>
                      <a:endParaRPr lang="en-GB" sz="240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1000"/>
                        </a:spcAft>
                      </a:pPr>
                      <a:r>
                        <a:rPr lang="en-US" sz="2400" dirty="0">
                          <a:effectLst/>
                          <a:latin typeface="Tahoma"/>
                          <a:ea typeface="Calibri"/>
                          <a:cs typeface="Times New Roman"/>
                        </a:rPr>
                        <a:t>37%</a:t>
                      </a:r>
                      <a:endParaRPr lang="en-GB" sz="2400" dirty="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1000"/>
                        </a:spcAft>
                      </a:pPr>
                      <a:r>
                        <a:rPr lang="en-US" sz="2400" dirty="0">
                          <a:effectLst/>
                          <a:latin typeface="Tahoma"/>
                          <a:ea typeface="Calibri"/>
                          <a:cs typeface="Times New Roman"/>
                        </a:rPr>
                        <a:t>42%</a:t>
                      </a:r>
                      <a:endParaRPr lang="en-GB" sz="2400" dirty="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1000"/>
                        </a:spcAft>
                      </a:pPr>
                      <a:r>
                        <a:rPr lang="en-US" sz="2400">
                          <a:effectLst/>
                          <a:latin typeface="Tahoma"/>
                          <a:ea typeface="Calibri"/>
                          <a:cs typeface="Times New Roman"/>
                        </a:rPr>
                        <a:t>40%</a:t>
                      </a:r>
                      <a:endParaRPr lang="en-GB" sz="240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468086">
                <a:tc>
                  <a:txBody>
                    <a:bodyPr/>
                    <a:lstStyle/>
                    <a:p>
                      <a:pPr algn="just">
                        <a:lnSpc>
                          <a:spcPct val="115000"/>
                        </a:lnSpc>
                        <a:spcAft>
                          <a:spcPts val="1000"/>
                        </a:spcAft>
                      </a:pPr>
                      <a:r>
                        <a:rPr lang="en-US" sz="2400">
                          <a:effectLst/>
                          <a:latin typeface="Tahoma"/>
                          <a:ea typeface="Calibri"/>
                          <a:cs typeface="Times New Roman"/>
                        </a:rPr>
                        <a:t>2011</a:t>
                      </a:r>
                      <a:endParaRPr lang="en-GB" sz="240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1000"/>
                        </a:spcAft>
                      </a:pPr>
                      <a:r>
                        <a:rPr lang="en-US" sz="2400">
                          <a:effectLst/>
                          <a:latin typeface="Tahoma"/>
                          <a:ea typeface="Calibri"/>
                          <a:cs typeface="Times New Roman"/>
                        </a:rPr>
                        <a:t>33%</a:t>
                      </a:r>
                      <a:endParaRPr lang="en-GB" sz="240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1000"/>
                        </a:spcAft>
                      </a:pPr>
                      <a:r>
                        <a:rPr lang="en-US" sz="2400" dirty="0">
                          <a:effectLst/>
                          <a:latin typeface="Tahoma"/>
                          <a:ea typeface="Calibri"/>
                          <a:cs typeface="Times New Roman"/>
                        </a:rPr>
                        <a:t>43%</a:t>
                      </a:r>
                      <a:endParaRPr lang="en-GB" sz="2400" dirty="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1000"/>
                        </a:spcAft>
                      </a:pPr>
                      <a:r>
                        <a:rPr lang="en-US" sz="2400">
                          <a:effectLst/>
                          <a:latin typeface="Tahoma"/>
                          <a:ea typeface="Calibri"/>
                          <a:cs typeface="Times New Roman"/>
                        </a:rPr>
                        <a:t>38%</a:t>
                      </a:r>
                      <a:endParaRPr lang="en-GB" sz="240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468086">
                <a:tc>
                  <a:txBody>
                    <a:bodyPr/>
                    <a:lstStyle/>
                    <a:p>
                      <a:pPr algn="just">
                        <a:lnSpc>
                          <a:spcPct val="115000"/>
                        </a:lnSpc>
                        <a:spcAft>
                          <a:spcPts val="1000"/>
                        </a:spcAft>
                      </a:pPr>
                      <a:r>
                        <a:rPr lang="en-US" sz="2400">
                          <a:solidFill>
                            <a:srgbClr val="000000"/>
                          </a:solidFill>
                          <a:effectLst/>
                          <a:latin typeface="Tahoma"/>
                          <a:ea typeface="Calibri"/>
                          <a:cs typeface="Times New Roman"/>
                        </a:rPr>
                        <a:t>2016</a:t>
                      </a:r>
                      <a:endParaRPr lang="en-GB" sz="240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1000"/>
                        </a:spcAft>
                      </a:pPr>
                      <a:r>
                        <a:rPr lang="en-US" sz="2400">
                          <a:solidFill>
                            <a:srgbClr val="000000"/>
                          </a:solidFill>
                          <a:effectLst/>
                          <a:latin typeface="Tahoma"/>
                          <a:ea typeface="Calibri"/>
                          <a:cs typeface="Times New Roman"/>
                        </a:rPr>
                        <a:t>33%</a:t>
                      </a:r>
                      <a:endParaRPr lang="en-GB" sz="240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1000"/>
                        </a:spcAft>
                      </a:pPr>
                      <a:r>
                        <a:rPr lang="en-US" sz="2400" dirty="0">
                          <a:solidFill>
                            <a:srgbClr val="000000"/>
                          </a:solidFill>
                          <a:effectLst/>
                          <a:latin typeface="Tahoma"/>
                          <a:ea typeface="Calibri"/>
                          <a:cs typeface="Times New Roman"/>
                        </a:rPr>
                        <a:t>48%</a:t>
                      </a:r>
                      <a:endParaRPr lang="en-GB" sz="2400" dirty="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1000"/>
                        </a:spcAft>
                      </a:pPr>
                      <a:r>
                        <a:rPr lang="en-US" sz="2400" dirty="0">
                          <a:solidFill>
                            <a:srgbClr val="000000"/>
                          </a:solidFill>
                          <a:effectLst/>
                          <a:latin typeface="Tahoma"/>
                          <a:ea typeface="Calibri"/>
                          <a:cs typeface="Times New Roman"/>
                        </a:rPr>
                        <a:t>41%</a:t>
                      </a:r>
                      <a:endParaRPr lang="en-GB" sz="2400" dirty="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29405211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 Options </a:t>
            </a:r>
            <a:endParaRPr lang="en-GB" dirty="0"/>
          </a:p>
        </p:txBody>
      </p:sp>
      <p:graphicFrame>
        <p:nvGraphicFramePr>
          <p:cNvPr id="4" name="Content Placeholder 3"/>
          <p:cNvGraphicFramePr>
            <a:graphicFrameLocks noGrp="1"/>
          </p:cNvGraphicFramePr>
          <p:nvPr>
            <p:ph idx="1"/>
            <p:extLst/>
          </p:nvPr>
        </p:nvGraphicFramePr>
        <p:xfrm>
          <a:off x="838200" y="1828800"/>
          <a:ext cx="8000999" cy="2647950"/>
        </p:xfrm>
        <a:graphic>
          <a:graphicData uri="http://schemas.openxmlformats.org/drawingml/2006/table">
            <a:tbl>
              <a:tblPr firstRow="1" firstCol="1" bandRow="1"/>
              <a:tblGrid>
                <a:gridCol w="1477154">
                  <a:extLst>
                    <a:ext uri="{9D8B030D-6E8A-4147-A177-3AD203B41FA5}">
                      <a16:colId xmlns:a16="http://schemas.microsoft.com/office/drawing/2014/main" val="20000"/>
                    </a:ext>
                  </a:extLst>
                </a:gridCol>
                <a:gridCol w="1886623">
                  <a:extLst>
                    <a:ext uri="{9D8B030D-6E8A-4147-A177-3AD203B41FA5}">
                      <a16:colId xmlns:a16="http://schemas.microsoft.com/office/drawing/2014/main" val="20001"/>
                    </a:ext>
                  </a:extLst>
                </a:gridCol>
                <a:gridCol w="1665423">
                  <a:extLst>
                    <a:ext uri="{9D8B030D-6E8A-4147-A177-3AD203B41FA5}">
                      <a16:colId xmlns:a16="http://schemas.microsoft.com/office/drawing/2014/main" val="20002"/>
                    </a:ext>
                  </a:extLst>
                </a:gridCol>
                <a:gridCol w="2971799">
                  <a:extLst>
                    <a:ext uri="{9D8B030D-6E8A-4147-A177-3AD203B41FA5}">
                      <a16:colId xmlns:a16="http://schemas.microsoft.com/office/drawing/2014/main" val="20003"/>
                    </a:ext>
                  </a:extLst>
                </a:gridCol>
              </a:tblGrid>
              <a:tr h="1752600">
                <a:tc>
                  <a:txBody>
                    <a:bodyPr/>
                    <a:lstStyle/>
                    <a:p>
                      <a:pPr algn="just">
                        <a:lnSpc>
                          <a:spcPct val="115000"/>
                        </a:lnSpc>
                        <a:spcAft>
                          <a:spcPts val="0"/>
                        </a:spcAft>
                      </a:pPr>
                      <a:r>
                        <a:rPr lang="en-GB" sz="1600" dirty="0">
                          <a:effectLst/>
                          <a:latin typeface="Tahoma"/>
                          <a:ea typeface="Times New Roman"/>
                          <a:cs typeface="Times New Roman"/>
                        </a:rPr>
                        <a:t>Legislated</a:t>
                      </a:r>
                      <a:endParaRPr lang="en-GB" sz="16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n-GB" sz="1600" dirty="0">
                          <a:effectLst/>
                          <a:latin typeface="Tahoma"/>
                          <a:ea typeface="Times New Roman"/>
                          <a:cs typeface="Times New Roman"/>
                        </a:rPr>
                        <a:t>Namibia local </a:t>
                      </a:r>
                      <a:endParaRPr lang="en-GB" sz="16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n-GB" sz="1600" dirty="0">
                          <a:effectLst/>
                          <a:latin typeface="Tahoma"/>
                          <a:ea typeface="Times New Roman"/>
                          <a:cs typeface="Times New Roman"/>
                        </a:rPr>
                        <a:t>Delivers excellent results </a:t>
                      </a:r>
                      <a:endParaRPr lang="en-GB" sz="16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n-GB" sz="1600" dirty="0">
                          <a:effectLst/>
                          <a:latin typeface="Tahoma"/>
                          <a:ea typeface="Times New Roman"/>
                          <a:cs typeface="Times New Roman"/>
                        </a:rPr>
                        <a:t>Zimbabwe may not change its entire system in the time available. In Namibia some feel that PR is not best system at the local level due to the need for accountability. </a:t>
                      </a:r>
                      <a:endParaRPr lang="en-GB" sz="16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895350">
                <a:tc>
                  <a:txBody>
                    <a:bodyPr/>
                    <a:lstStyle/>
                    <a:p>
                      <a:pPr algn="just">
                        <a:lnSpc>
                          <a:spcPct val="115000"/>
                        </a:lnSpc>
                        <a:spcAft>
                          <a:spcPts val="0"/>
                        </a:spcAft>
                      </a:pPr>
                      <a:r>
                        <a:rPr lang="en-GB" sz="1600">
                          <a:effectLst/>
                          <a:latin typeface="Tahoma"/>
                          <a:ea typeface="Times New Roman"/>
                          <a:cs typeface="Times New Roman"/>
                        </a:rPr>
                        <a:t>Voluntary </a:t>
                      </a:r>
                      <a:endParaRPr lang="en-GB" sz="16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n-GB" sz="1600" dirty="0">
                          <a:effectLst/>
                          <a:latin typeface="Tahoma"/>
                          <a:ea typeface="Times New Roman"/>
                          <a:cs typeface="Times New Roman"/>
                        </a:rPr>
                        <a:t>Namibia </a:t>
                      </a:r>
                      <a:r>
                        <a:rPr lang="en-GB" sz="1600" dirty="0" smtClean="0">
                          <a:effectLst/>
                          <a:latin typeface="Tahoma"/>
                          <a:ea typeface="Times New Roman"/>
                          <a:cs typeface="Times New Roman"/>
                        </a:rPr>
                        <a:t>national</a:t>
                      </a:r>
                    </a:p>
                    <a:p>
                      <a:pPr algn="just">
                        <a:lnSpc>
                          <a:spcPct val="115000"/>
                        </a:lnSpc>
                        <a:spcAft>
                          <a:spcPts val="0"/>
                        </a:spcAft>
                      </a:pPr>
                      <a:r>
                        <a:rPr lang="en-GB" sz="1600" dirty="0" smtClean="0">
                          <a:effectLst/>
                          <a:latin typeface="Tahoma"/>
                          <a:ea typeface="Times New Roman"/>
                          <a:cs typeface="Times New Roman"/>
                        </a:rPr>
                        <a:t>SA National</a:t>
                      </a:r>
                      <a:r>
                        <a:rPr lang="en-GB" sz="1600" baseline="0" dirty="0" smtClean="0">
                          <a:effectLst/>
                          <a:latin typeface="Tahoma"/>
                          <a:ea typeface="Times New Roman"/>
                          <a:cs typeface="Times New Roman"/>
                        </a:rPr>
                        <a:t> </a:t>
                      </a:r>
                      <a:r>
                        <a:rPr lang="en-GB" sz="1600" dirty="0" smtClean="0">
                          <a:effectLst/>
                          <a:latin typeface="Tahoma"/>
                          <a:ea typeface="Times New Roman"/>
                          <a:cs typeface="Times New Roman"/>
                        </a:rPr>
                        <a:t> </a:t>
                      </a:r>
                      <a:endParaRPr lang="en-GB" sz="16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n-GB" sz="1600">
                          <a:effectLst/>
                          <a:latin typeface="Tahoma"/>
                          <a:ea typeface="Times New Roman"/>
                          <a:cs typeface="Times New Roman"/>
                        </a:rPr>
                        <a:t>Party ownership of the zebra system </a:t>
                      </a:r>
                      <a:endParaRPr lang="en-GB" sz="16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n-GB" sz="1600" dirty="0">
                          <a:effectLst/>
                          <a:latin typeface="Tahoma"/>
                          <a:ea typeface="Times New Roman"/>
                          <a:cs typeface="Times New Roman"/>
                        </a:rPr>
                        <a:t>Women’s representation is at the </a:t>
                      </a:r>
                      <a:r>
                        <a:rPr lang="en-GB" sz="1600" dirty="0" smtClean="0">
                          <a:effectLst/>
                          <a:latin typeface="Tahoma"/>
                          <a:ea typeface="Times New Roman"/>
                          <a:cs typeface="Times New Roman"/>
                        </a:rPr>
                        <a:t>w him </a:t>
                      </a:r>
                      <a:r>
                        <a:rPr lang="en-GB" sz="1600" dirty="0">
                          <a:effectLst/>
                          <a:latin typeface="Tahoma"/>
                          <a:ea typeface="Times New Roman"/>
                          <a:cs typeface="Times New Roman"/>
                        </a:rPr>
                        <a:t>of parties </a:t>
                      </a:r>
                      <a:r>
                        <a:rPr lang="en-GB" sz="1600" dirty="0" smtClean="0">
                          <a:effectLst/>
                          <a:latin typeface="Tahoma"/>
                          <a:ea typeface="Times New Roman"/>
                          <a:cs typeface="Times New Roman"/>
                        </a:rPr>
                        <a:t>– Motion for legislated Quota</a:t>
                      </a:r>
                      <a:endParaRPr lang="en-GB" sz="16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20380174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sz="2800" dirty="0" smtClean="0"/>
              <a:t>Towards an ideal system: Mixed + Candidacy quotas for both PR and FPTP </a:t>
            </a:r>
            <a:endParaRPr lang="en-ZA" sz="28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913211304"/>
              </p:ext>
            </p:extLst>
          </p:nvPr>
        </p:nvGraphicFramePr>
        <p:xfrm>
          <a:off x="1371600" y="2895600"/>
          <a:ext cx="6553200" cy="3505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Table 4"/>
          <p:cNvGraphicFramePr>
            <a:graphicFrameLocks noGrp="1"/>
          </p:cNvGraphicFramePr>
          <p:nvPr>
            <p:extLst>
              <p:ext uri="{D42A27DB-BD31-4B8C-83A1-F6EECF244321}">
                <p14:modId xmlns:p14="http://schemas.microsoft.com/office/powerpoint/2010/main" val="826714451"/>
              </p:ext>
            </p:extLst>
          </p:nvPr>
        </p:nvGraphicFramePr>
        <p:xfrm>
          <a:off x="1524000" y="1397000"/>
          <a:ext cx="6096000" cy="1696720"/>
        </p:xfrm>
        <a:graphic>
          <a:graphicData uri="http://schemas.openxmlformats.org/drawingml/2006/table">
            <a:tbl>
              <a:tblPr firstRow="1" bandRow="1">
                <a:tableStyleId>{5C22544A-7EE6-4342-B048-85BDC9FD1C3A}</a:tableStyleId>
              </a:tblPr>
              <a:tblGrid>
                <a:gridCol w="1524000">
                  <a:extLst>
                    <a:ext uri="{9D8B030D-6E8A-4147-A177-3AD203B41FA5}">
                      <a16:colId xmlns:a16="http://schemas.microsoft.com/office/drawing/2014/main" val="20000"/>
                    </a:ext>
                  </a:extLst>
                </a:gridCol>
                <a:gridCol w="1524000">
                  <a:extLst>
                    <a:ext uri="{9D8B030D-6E8A-4147-A177-3AD203B41FA5}">
                      <a16:colId xmlns:a16="http://schemas.microsoft.com/office/drawing/2014/main" val="20001"/>
                    </a:ext>
                  </a:extLst>
                </a:gridCol>
                <a:gridCol w="1524000">
                  <a:extLst>
                    <a:ext uri="{9D8B030D-6E8A-4147-A177-3AD203B41FA5}">
                      <a16:colId xmlns:a16="http://schemas.microsoft.com/office/drawing/2014/main" val="20002"/>
                    </a:ext>
                  </a:extLst>
                </a:gridCol>
                <a:gridCol w="1524000">
                  <a:extLst>
                    <a:ext uri="{9D8B030D-6E8A-4147-A177-3AD203B41FA5}">
                      <a16:colId xmlns:a16="http://schemas.microsoft.com/office/drawing/2014/main" val="20003"/>
                    </a:ext>
                  </a:extLst>
                </a:gridCol>
              </a:tblGrid>
              <a:tr h="584200">
                <a:tc>
                  <a:txBody>
                    <a:bodyPr/>
                    <a:lstStyle/>
                    <a:p>
                      <a:r>
                        <a:rPr lang="en-ZA" dirty="0"/>
                        <a:t>PARTY A </a:t>
                      </a:r>
                    </a:p>
                  </a:txBody>
                  <a:tcPr/>
                </a:tc>
                <a:tc>
                  <a:txBody>
                    <a:bodyPr/>
                    <a:lstStyle/>
                    <a:p>
                      <a:r>
                        <a:rPr lang="en-ZA" dirty="0"/>
                        <a:t>PARTY B </a:t>
                      </a:r>
                    </a:p>
                  </a:txBody>
                  <a:tcPr/>
                </a:tc>
                <a:tc>
                  <a:txBody>
                    <a:bodyPr/>
                    <a:lstStyle/>
                    <a:p>
                      <a:r>
                        <a:rPr lang="en-ZA" dirty="0"/>
                        <a:t>PARTY</a:t>
                      </a:r>
                      <a:r>
                        <a:rPr lang="en-ZA" baseline="0" dirty="0"/>
                        <a:t> C</a:t>
                      </a:r>
                      <a:endParaRPr lang="en-ZA" dirty="0"/>
                    </a:p>
                  </a:txBody>
                  <a:tcPr/>
                </a:tc>
                <a:tc>
                  <a:txBody>
                    <a:bodyPr/>
                    <a:lstStyle/>
                    <a:p>
                      <a:r>
                        <a:rPr lang="en-ZA" dirty="0"/>
                        <a:t>PARTY D</a:t>
                      </a:r>
                    </a:p>
                  </a:txBody>
                  <a:tcPr/>
                </a:tc>
                <a:extLst>
                  <a:ext uri="{0D108BD9-81ED-4DB2-BD59-A6C34878D82A}">
                    <a16:rowId xmlns:a16="http://schemas.microsoft.com/office/drawing/2014/main" val="10000"/>
                  </a:ext>
                </a:extLst>
              </a:tr>
              <a:tr h="370840">
                <a:tc>
                  <a:txBody>
                    <a:bodyPr/>
                    <a:lstStyle/>
                    <a:p>
                      <a:endParaRPr lang="en-ZA" dirty="0">
                        <a:solidFill>
                          <a:srgbClr val="FF0000"/>
                        </a:solidFill>
                      </a:endParaRPr>
                    </a:p>
                  </a:txBody>
                  <a:tcPr>
                    <a:solidFill>
                      <a:schemeClr val="accent2"/>
                    </a:solidFill>
                  </a:tcPr>
                </a:tc>
                <a:tc>
                  <a:txBody>
                    <a:bodyPr/>
                    <a:lstStyle/>
                    <a:p>
                      <a:endParaRPr lang="en-ZA" dirty="0"/>
                    </a:p>
                  </a:txBody>
                  <a:tcPr>
                    <a:solidFill>
                      <a:schemeClr val="tx2"/>
                    </a:solidFill>
                  </a:tcPr>
                </a:tc>
                <a:tc>
                  <a:txBody>
                    <a:bodyPr/>
                    <a:lstStyle/>
                    <a:p>
                      <a:endParaRPr lang="en-ZA" dirty="0"/>
                    </a:p>
                  </a:txBody>
                  <a:tcPr>
                    <a:solidFill>
                      <a:schemeClr val="tx2"/>
                    </a:solidFill>
                  </a:tcPr>
                </a:tc>
                <a:tc>
                  <a:txBody>
                    <a:bodyPr/>
                    <a:lstStyle/>
                    <a:p>
                      <a:endParaRPr lang="en-ZA" dirty="0"/>
                    </a:p>
                  </a:txBody>
                  <a:tcPr>
                    <a:solidFill>
                      <a:schemeClr val="accent2"/>
                    </a:solidFill>
                  </a:tcPr>
                </a:tc>
                <a:extLst>
                  <a:ext uri="{0D108BD9-81ED-4DB2-BD59-A6C34878D82A}">
                    <a16:rowId xmlns:a16="http://schemas.microsoft.com/office/drawing/2014/main" val="10001"/>
                  </a:ext>
                </a:extLst>
              </a:tr>
              <a:tr h="370840">
                <a:tc>
                  <a:txBody>
                    <a:bodyPr/>
                    <a:lstStyle/>
                    <a:p>
                      <a:endParaRPr lang="en-ZA" dirty="0">
                        <a:solidFill>
                          <a:srgbClr val="FF0000"/>
                        </a:solidFill>
                      </a:endParaRPr>
                    </a:p>
                  </a:txBody>
                  <a:tcPr>
                    <a:solidFill>
                      <a:schemeClr val="tx2"/>
                    </a:solidFill>
                  </a:tcPr>
                </a:tc>
                <a:tc>
                  <a:txBody>
                    <a:bodyPr/>
                    <a:lstStyle/>
                    <a:p>
                      <a:endParaRPr lang="en-ZA" dirty="0"/>
                    </a:p>
                  </a:txBody>
                  <a:tcPr/>
                </a:tc>
                <a:tc>
                  <a:txBody>
                    <a:bodyPr/>
                    <a:lstStyle/>
                    <a:p>
                      <a:endParaRPr lang="en-ZA" dirty="0"/>
                    </a:p>
                  </a:txBody>
                  <a:tcPr>
                    <a:solidFill>
                      <a:schemeClr val="accent2"/>
                    </a:solidFill>
                  </a:tcPr>
                </a:tc>
                <a:tc>
                  <a:txBody>
                    <a:bodyPr/>
                    <a:lstStyle/>
                    <a:p>
                      <a:endParaRPr lang="en-ZA"/>
                    </a:p>
                  </a:txBody>
                  <a:tcPr/>
                </a:tc>
                <a:extLst>
                  <a:ext uri="{0D108BD9-81ED-4DB2-BD59-A6C34878D82A}">
                    <a16:rowId xmlns:a16="http://schemas.microsoft.com/office/drawing/2014/main" val="10002"/>
                  </a:ext>
                </a:extLst>
              </a:tr>
              <a:tr h="370840">
                <a:tc>
                  <a:txBody>
                    <a:bodyPr/>
                    <a:lstStyle/>
                    <a:p>
                      <a:endParaRPr lang="en-ZA" dirty="0">
                        <a:solidFill>
                          <a:srgbClr val="FF0000"/>
                        </a:solidFill>
                      </a:endParaRPr>
                    </a:p>
                  </a:txBody>
                  <a:tcPr>
                    <a:solidFill>
                      <a:schemeClr val="accent2"/>
                    </a:solidFill>
                  </a:tcPr>
                </a:tc>
                <a:tc>
                  <a:txBody>
                    <a:bodyPr/>
                    <a:lstStyle/>
                    <a:p>
                      <a:endParaRPr lang="en-ZA" dirty="0"/>
                    </a:p>
                  </a:txBody>
                  <a:tcPr/>
                </a:tc>
                <a:tc>
                  <a:txBody>
                    <a:bodyPr/>
                    <a:lstStyle/>
                    <a:p>
                      <a:endParaRPr lang="en-ZA" dirty="0"/>
                    </a:p>
                  </a:txBody>
                  <a:tcPr/>
                </a:tc>
                <a:tc>
                  <a:txBody>
                    <a:bodyPr/>
                    <a:lstStyle/>
                    <a:p>
                      <a:endParaRPr lang="en-ZA" dirty="0"/>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3965088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 Mixed System at local </a:t>
            </a:r>
            <a:endParaRPr lang="en-GB" dirty="0"/>
          </a:p>
        </p:txBody>
      </p:sp>
      <p:graphicFrame>
        <p:nvGraphicFramePr>
          <p:cNvPr id="4" name="Content Placeholder 3"/>
          <p:cNvGraphicFramePr>
            <a:graphicFrameLocks noGrp="1"/>
          </p:cNvGraphicFramePr>
          <p:nvPr>
            <p:ph idx="1"/>
            <p:extLst/>
          </p:nvPr>
        </p:nvGraphicFramePr>
        <p:xfrm>
          <a:off x="1371600" y="1828800"/>
          <a:ext cx="6781801" cy="3602302"/>
        </p:xfrm>
        <a:graphic>
          <a:graphicData uri="http://schemas.openxmlformats.org/drawingml/2006/table">
            <a:tbl>
              <a:tblPr firstRow="1" firstCol="1" bandRow="1"/>
              <a:tblGrid>
                <a:gridCol w="889465">
                  <a:extLst>
                    <a:ext uri="{9D8B030D-6E8A-4147-A177-3AD203B41FA5}">
                      <a16:colId xmlns:a16="http://schemas.microsoft.com/office/drawing/2014/main" val="20000"/>
                    </a:ext>
                  </a:extLst>
                </a:gridCol>
                <a:gridCol w="2394103">
                  <a:extLst>
                    <a:ext uri="{9D8B030D-6E8A-4147-A177-3AD203B41FA5}">
                      <a16:colId xmlns:a16="http://schemas.microsoft.com/office/drawing/2014/main" val="20001"/>
                    </a:ext>
                  </a:extLst>
                </a:gridCol>
                <a:gridCol w="2113847">
                  <a:extLst>
                    <a:ext uri="{9D8B030D-6E8A-4147-A177-3AD203B41FA5}">
                      <a16:colId xmlns:a16="http://schemas.microsoft.com/office/drawing/2014/main" val="20002"/>
                    </a:ext>
                  </a:extLst>
                </a:gridCol>
                <a:gridCol w="1384386">
                  <a:extLst>
                    <a:ext uri="{9D8B030D-6E8A-4147-A177-3AD203B41FA5}">
                      <a16:colId xmlns:a16="http://schemas.microsoft.com/office/drawing/2014/main" val="20003"/>
                    </a:ext>
                  </a:extLst>
                </a:gridCol>
              </a:tblGrid>
              <a:tr h="936171">
                <a:tc>
                  <a:txBody>
                    <a:bodyPr/>
                    <a:lstStyle/>
                    <a:p>
                      <a:pPr algn="just">
                        <a:lnSpc>
                          <a:spcPct val="115000"/>
                        </a:lnSpc>
                        <a:spcAft>
                          <a:spcPts val="1000"/>
                        </a:spcAft>
                      </a:pPr>
                      <a:r>
                        <a:rPr lang="en-US" sz="2400" b="1" dirty="0">
                          <a:effectLst/>
                          <a:latin typeface="Tahoma"/>
                          <a:ea typeface="Calibri"/>
                          <a:cs typeface="Times New Roman"/>
                        </a:rPr>
                        <a:t>Year</a:t>
                      </a:r>
                      <a:endParaRPr lang="en-GB" sz="2400" dirty="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a:lnSpc>
                          <a:spcPct val="115000"/>
                        </a:lnSpc>
                        <a:spcAft>
                          <a:spcPts val="1000"/>
                        </a:spcAft>
                      </a:pPr>
                      <a:r>
                        <a:rPr lang="en-US" sz="2400" b="1" dirty="0">
                          <a:effectLst/>
                          <a:latin typeface="Tahoma"/>
                          <a:ea typeface="Calibri"/>
                          <a:cs typeface="Times New Roman"/>
                        </a:rPr>
                        <a:t>% Women </a:t>
                      </a:r>
                      <a:r>
                        <a:rPr lang="en-US" sz="2400" b="1" dirty="0" smtClean="0">
                          <a:effectLst/>
                          <a:latin typeface="Tahoma"/>
                          <a:ea typeface="Calibri"/>
                          <a:cs typeface="Times New Roman"/>
                        </a:rPr>
                        <a:t>Ward (FPTP)</a:t>
                      </a:r>
                      <a:endParaRPr lang="en-GB" sz="2400" dirty="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a:lnSpc>
                          <a:spcPct val="115000"/>
                        </a:lnSpc>
                        <a:spcAft>
                          <a:spcPts val="1000"/>
                        </a:spcAft>
                      </a:pPr>
                      <a:r>
                        <a:rPr lang="en-US" sz="2400" b="1">
                          <a:effectLst/>
                          <a:latin typeface="Tahoma"/>
                          <a:ea typeface="Calibri"/>
                          <a:cs typeface="Times New Roman"/>
                        </a:rPr>
                        <a:t>% Women PR</a:t>
                      </a:r>
                      <a:endParaRPr lang="en-GB" sz="240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a:lnSpc>
                          <a:spcPct val="115000"/>
                        </a:lnSpc>
                        <a:spcAft>
                          <a:spcPts val="1000"/>
                        </a:spcAft>
                      </a:pPr>
                      <a:r>
                        <a:rPr lang="en-US" sz="2400" b="1">
                          <a:effectLst/>
                          <a:latin typeface="Tahoma"/>
                          <a:ea typeface="Calibri"/>
                          <a:cs typeface="Times New Roman"/>
                        </a:rPr>
                        <a:t>% Women overall</a:t>
                      </a:r>
                      <a:endParaRPr lang="en-GB" sz="240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extLst>
                  <a:ext uri="{0D108BD9-81ED-4DB2-BD59-A6C34878D82A}">
                    <a16:rowId xmlns:a16="http://schemas.microsoft.com/office/drawing/2014/main" val="10000"/>
                  </a:ext>
                </a:extLst>
              </a:tr>
              <a:tr h="468086">
                <a:tc>
                  <a:txBody>
                    <a:bodyPr/>
                    <a:lstStyle/>
                    <a:p>
                      <a:pPr algn="just">
                        <a:lnSpc>
                          <a:spcPct val="115000"/>
                        </a:lnSpc>
                        <a:spcAft>
                          <a:spcPts val="1000"/>
                        </a:spcAft>
                      </a:pPr>
                      <a:r>
                        <a:rPr lang="en-US" sz="2400">
                          <a:effectLst/>
                          <a:latin typeface="Tahoma"/>
                          <a:ea typeface="Calibri"/>
                          <a:cs typeface="Times New Roman"/>
                        </a:rPr>
                        <a:t>1995</a:t>
                      </a:r>
                      <a:endParaRPr lang="en-GB" sz="240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1000"/>
                        </a:spcAft>
                      </a:pPr>
                      <a:r>
                        <a:rPr lang="en-US" sz="2400" dirty="0">
                          <a:effectLst/>
                          <a:latin typeface="Tahoma"/>
                          <a:ea typeface="Calibri"/>
                          <a:cs typeface="Times New Roman"/>
                        </a:rPr>
                        <a:t>11%</a:t>
                      </a:r>
                      <a:endParaRPr lang="en-GB" sz="2400" dirty="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1000"/>
                        </a:spcAft>
                      </a:pPr>
                      <a:r>
                        <a:rPr lang="en-US" sz="2400">
                          <a:effectLst/>
                          <a:latin typeface="Tahoma"/>
                          <a:ea typeface="Calibri"/>
                          <a:cs typeface="Times New Roman"/>
                        </a:rPr>
                        <a:t>28%</a:t>
                      </a:r>
                      <a:endParaRPr lang="en-GB" sz="240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1000"/>
                        </a:spcAft>
                      </a:pPr>
                      <a:r>
                        <a:rPr lang="en-US" sz="2400">
                          <a:effectLst/>
                          <a:latin typeface="Tahoma"/>
                          <a:ea typeface="Calibri"/>
                          <a:cs typeface="Times New Roman"/>
                        </a:rPr>
                        <a:t>19%</a:t>
                      </a:r>
                      <a:endParaRPr lang="en-GB" sz="240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468086">
                <a:tc>
                  <a:txBody>
                    <a:bodyPr/>
                    <a:lstStyle/>
                    <a:p>
                      <a:pPr algn="just">
                        <a:lnSpc>
                          <a:spcPct val="115000"/>
                        </a:lnSpc>
                        <a:spcAft>
                          <a:spcPts val="1000"/>
                        </a:spcAft>
                      </a:pPr>
                      <a:r>
                        <a:rPr lang="en-US" sz="2400">
                          <a:effectLst/>
                          <a:latin typeface="Tahoma"/>
                          <a:ea typeface="Calibri"/>
                          <a:cs typeface="Times New Roman"/>
                        </a:rPr>
                        <a:t>2000</a:t>
                      </a:r>
                      <a:endParaRPr lang="en-GB" sz="240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1000"/>
                        </a:spcAft>
                      </a:pPr>
                      <a:r>
                        <a:rPr lang="en-US" sz="2400" dirty="0">
                          <a:effectLst/>
                          <a:latin typeface="Tahoma"/>
                          <a:ea typeface="Calibri"/>
                          <a:cs typeface="Times New Roman"/>
                        </a:rPr>
                        <a:t>17%</a:t>
                      </a:r>
                      <a:endParaRPr lang="en-GB" sz="2400" dirty="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1000"/>
                        </a:spcAft>
                      </a:pPr>
                      <a:r>
                        <a:rPr lang="en-US" sz="2400">
                          <a:effectLst/>
                          <a:latin typeface="Tahoma"/>
                          <a:ea typeface="Calibri"/>
                          <a:cs typeface="Times New Roman"/>
                        </a:rPr>
                        <a:t>38%</a:t>
                      </a:r>
                      <a:endParaRPr lang="en-GB" sz="240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1000"/>
                        </a:spcAft>
                      </a:pPr>
                      <a:r>
                        <a:rPr lang="en-US" sz="2400">
                          <a:effectLst/>
                          <a:latin typeface="Tahoma"/>
                          <a:ea typeface="Calibri"/>
                          <a:cs typeface="Times New Roman"/>
                        </a:rPr>
                        <a:t>29%</a:t>
                      </a:r>
                      <a:endParaRPr lang="en-GB" sz="240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468086">
                <a:tc>
                  <a:txBody>
                    <a:bodyPr/>
                    <a:lstStyle/>
                    <a:p>
                      <a:pPr algn="just">
                        <a:lnSpc>
                          <a:spcPct val="115000"/>
                        </a:lnSpc>
                        <a:spcAft>
                          <a:spcPts val="1000"/>
                        </a:spcAft>
                      </a:pPr>
                      <a:r>
                        <a:rPr lang="en-US" sz="2400">
                          <a:effectLst/>
                          <a:latin typeface="Tahoma"/>
                          <a:ea typeface="Calibri"/>
                          <a:cs typeface="Times New Roman"/>
                        </a:rPr>
                        <a:t>2006</a:t>
                      </a:r>
                      <a:endParaRPr lang="en-GB" sz="240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1000"/>
                        </a:spcAft>
                      </a:pPr>
                      <a:r>
                        <a:rPr lang="en-US" sz="2400" dirty="0">
                          <a:effectLst/>
                          <a:latin typeface="Tahoma"/>
                          <a:ea typeface="Calibri"/>
                          <a:cs typeface="Times New Roman"/>
                        </a:rPr>
                        <a:t>37%</a:t>
                      </a:r>
                      <a:endParaRPr lang="en-GB" sz="2400" dirty="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1000"/>
                        </a:spcAft>
                      </a:pPr>
                      <a:r>
                        <a:rPr lang="en-US" sz="2400" dirty="0">
                          <a:effectLst/>
                          <a:latin typeface="Tahoma"/>
                          <a:ea typeface="Calibri"/>
                          <a:cs typeface="Times New Roman"/>
                        </a:rPr>
                        <a:t>42%</a:t>
                      </a:r>
                      <a:endParaRPr lang="en-GB" sz="2400" dirty="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1000"/>
                        </a:spcAft>
                      </a:pPr>
                      <a:r>
                        <a:rPr lang="en-US" sz="2400">
                          <a:effectLst/>
                          <a:latin typeface="Tahoma"/>
                          <a:ea typeface="Calibri"/>
                          <a:cs typeface="Times New Roman"/>
                        </a:rPr>
                        <a:t>40%</a:t>
                      </a:r>
                      <a:endParaRPr lang="en-GB" sz="240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468086">
                <a:tc>
                  <a:txBody>
                    <a:bodyPr/>
                    <a:lstStyle/>
                    <a:p>
                      <a:pPr algn="just">
                        <a:lnSpc>
                          <a:spcPct val="115000"/>
                        </a:lnSpc>
                        <a:spcAft>
                          <a:spcPts val="1000"/>
                        </a:spcAft>
                      </a:pPr>
                      <a:r>
                        <a:rPr lang="en-US" sz="2400">
                          <a:effectLst/>
                          <a:latin typeface="Tahoma"/>
                          <a:ea typeface="Calibri"/>
                          <a:cs typeface="Times New Roman"/>
                        </a:rPr>
                        <a:t>2011</a:t>
                      </a:r>
                      <a:endParaRPr lang="en-GB" sz="240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1000"/>
                        </a:spcAft>
                      </a:pPr>
                      <a:r>
                        <a:rPr lang="en-US" sz="2400">
                          <a:effectLst/>
                          <a:latin typeface="Tahoma"/>
                          <a:ea typeface="Calibri"/>
                          <a:cs typeface="Times New Roman"/>
                        </a:rPr>
                        <a:t>33%</a:t>
                      </a:r>
                      <a:endParaRPr lang="en-GB" sz="240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1000"/>
                        </a:spcAft>
                      </a:pPr>
                      <a:r>
                        <a:rPr lang="en-US" sz="2400" dirty="0">
                          <a:effectLst/>
                          <a:latin typeface="Tahoma"/>
                          <a:ea typeface="Calibri"/>
                          <a:cs typeface="Times New Roman"/>
                        </a:rPr>
                        <a:t>43%</a:t>
                      </a:r>
                      <a:endParaRPr lang="en-GB" sz="2400" dirty="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1000"/>
                        </a:spcAft>
                      </a:pPr>
                      <a:r>
                        <a:rPr lang="en-US" sz="2400">
                          <a:effectLst/>
                          <a:latin typeface="Tahoma"/>
                          <a:ea typeface="Calibri"/>
                          <a:cs typeface="Times New Roman"/>
                        </a:rPr>
                        <a:t>38%</a:t>
                      </a:r>
                      <a:endParaRPr lang="en-GB" sz="240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468086">
                <a:tc>
                  <a:txBody>
                    <a:bodyPr/>
                    <a:lstStyle/>
                    <a:p>
                      <a:pPr algn="just">
                        <a:lnSpc>
                          <a:spcPct val="115000"/>
                        </a:lnSpc>
                        <a:spcAft>
                          <a:spcPts val="1000"/>
                        </a:spcAft>
                      </a:pPr>
                      <a:r>
                        <a:rPr lang="en-US" sz="2400">
                          <a:solidFill>
                            <a:srgbClr val="000000"/>
                          </a:solidFill>
                          <a:effectLst/>
                          <a:latin typeface="Tahoma"/>
                          <a:ea typeface="Calibri"/>
                          <a:cs typeface="Times New Roman"/>
                        </a:rPr>
                        <a:t>2016</a:t>
                      </a:r>
                      <a:endParaRPr lang="en-GB" sz="240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1000"/>
                        </a:spcAft>
                      </a:pPr>
                      <a:r>
                        <a:rPr lang="en-US" sz="2400">
                          <a:solidFill>
                            <a:srgbClr val="000000"/>
                          </a:solidFill>
                          <a:effectLst/>
                          <a:latin typeface="Tahoma"/>
                          <a:ea typeface="Calibri"/>
                          <a:cs typeface="Times New Roman"/>
                        </a:rPr>
                        <a:t>33%</a:t>
                      </a:r>
                      <a:endParaRPr lang="en-GB" sz="240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1000"/>
                        </a:spcAft>
                      </a:pPr>
                      <a:r>
                        <a:rPr lang="en-US" sz="2400" dirty="0">
                          <a:solidFill>
                            <a:srgbClr val="000000"/>
                          </a:solidFill>
                          <a:effectLst/>
                          <a:latin typeface="Tahoma"/>
                          <a:ea typeface="Calibri"/>
                          <a:cs typeface="Times New Roman"/>
                        </a:rPr>
                        <a:t>48%</a:t>
                      </a:r>
                      <a:endParaRPr lang="en-GB" sz="2400" dirty="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1000"/>
                        </a:spcAft>
                      </a:pPr>
                      <a:r>
                        <a:rPr lang="en-US" sz="2400" dirty="0">
                          <a:solidFill>
                            <a:srgbClr val="000000"/>
                          </a:solidFill>
                          <a:effectLst/>
                          <a:latin typeface="Tahoma"/>
                          <a:ea typeface="Calibri"/>
                          <a:cs typeface="Times New Roman"/>
                        </a:rPr>
                        <a:t>41%</a:t>
                      </a:r>
                      <a:endParaRPr lang="en-GB" sz="2400" dirty="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12294982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sz="2800" dirty="0" smtClean="0"/>
              <a:t>50% quota for women in BOTH the PR and FPTP?  </a:t>
            </a:r>
            <a:endParaRPr lang="en-ZA" sz="2800" dirty="0"/>
          </a:p>
        </p:txBody>
      </p:sp>
      <p:graphicFrame>
        <p:nvGraphicFramePr>
          <p:cNvPr id="4" name="Content Placeholder 3"/>
          <p:cNvGraphicFramePr>
            <a:graphicFrameLocks noGrp="1"/>
          </p:cNvGraphicFramePr>
          <p:nvPr>
            <p:ph idx="1"/>
            <p:extLst/>
          </p:nvPr>
        </p:nvGraphicFramePr>
        <p:xfrm>
          <a:off x="1371600" y="2895600"/>
          <a:ext cx="6553200" cy="3505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721519142"/>
              </p:ext>
            </p:extLst>
          </p:nvPr>
        </p:nvGraphicFramePr>
        <p:xfrm>
          <a:off x="1524000" y="1397000"/>
          <a:ext cx="6096000" cy="1696720"/>
        </p:xfrm>
        <a:graphic>
          <a:graphicData uri="http://schemas.openxmlformats.org/drawingml/2006/table">
            <a:tbl>
              <a:tblPr firstRow="1" bandRow="1">
                <a:tableStyleId>{5C22544A-7EE6-4342-B048-85BDC9FD1C3A}</a:tableStyleId>
              </a:tblPr>
              <a:tblGrid>
                <a:gridCol w="1524000">
                  <a:extLst>
                    <a:ext uri="{9D8B030D-6E8A-4147-A177-3AD203B41FA5}">
                      <a16:colId xmlns:a16="http://schemas.microsoft.com/office/drawing/2014/main" val="20000"/>
                    </a:ext>
                  </a:extLst>
                </a:gridCol>
                <a:gridCol w="1524000">
                  <a:extLst>
                    <a:ext uri="{9D8B030D-6E8A-4147-A177-3AD203B41FA5}">
                      <a16:colId xmlns:a16="http://schemas.microsoft.com/office/drawing/2014/main" val="20001"/>
                    </a:ext>
                  </a:extLst>
                </a:gridCol>
                <a:gridCol w="1524000">
                  <a:extLst>
                    <a:ext uri="{9D8B030D-6E8A-4147-A177-3AD203B41FA5}">
                      <a16:colId xmlns:a16="http://schemas.microsoft.com/office/drawing/2014/main" val="20002"/>
                    </a:ext>
                  </a:extLst>
                </a:gridCol>
                <a:gridCol w="1524000">
                  <a:extLst>
                    <a:ext uri="{9D8B030D-6E8A-4147-A177-3AD203B41FA5}">
                      <a16:colId xmlns:a16="http://schemas.microsoft.com/office/drawing/2014/main" val="20003"/>
                    </a:ext>
                  </a:extLst>
                </a:gridCol>
              </a:tblGrid>
              <a:tr h="584200">
                <a:tc>
                  <a:txBody>
                    <a:bodyPr/>
                    <a:lstStyle/>
                    <a:p>
                      <a:r>
                        <a:rPr lang="en-ZA" dirty="0"/>
                        <a:t>PARTY A </a:t>
                      </a:r>
                    </a:p>
                  </a:txBody>
                  <a:tcPr/>
                </a:tc>
                <a:tc>
                  <a:txBody>
                    <a:bodyPr/>
                    <a:lstStyle/>
                    <a:p>
                      <a:r>
                        <a:rPr lang="en-ZA" dirty="0"/>
                        <a:t>PARTY B </a:t>
                      </a:r>
                    </a:p>
                  </a:txBody>
                  <a:tcPr/>
                </a:tc>
                <a:tc>
                  <a:txBody>
                    <a:bodyPr/>
                    <a:lstStyle/>
                    <a:p>
                      <a:r>
                        <a:rPr lang="en-ZA" dirty="0"/>
                        <a:t>PARTY</a:t>
                      </a:r>
                      <a:r>
                        <a:rPr lang="en-ZA" baseline="0" dirty="0"/>
                        <a:t> C</a:t>
                      </a:r>
                      <a:endParaRPr lang="en-ZA" dirty="0"/>
                    </a:p>
                  </a:txBody>
                  <a:tcPr/>
                </a:tc>
                <a:tc>
                  <a:txBody>
                    <a:bodyPr/>
                    <a:lstStyle/>
                    <a:p>
                      <a:r>
                        <a:rPr lang="en-ZA" dirty="0"/>
                        <a:t>PARTY D</a:t>
                      </a:r>
                    </a:p>
                  </a:txBody>
                  <a:tcPr/>
                </a:tc>
                <a:extLst>
                  <a:ext uri="{0D108BD9-81ED-4DB2-BD59-A6C34878D82A}">
                    <a16:rowId xmlns:a16="http://schemas.microsoft.com/office/drawing/2014/main" val="10000"/>
                  </a:ext>
                </a:extLst>
              </a:tr>
              <a:tr h="370840">
                <a:tc>
                  <a:txBody>
                    <a:bodyPr/>
                    <a:lstStyle/>
                    <a:p>
                      <a:r>
                        <a:rPr lang="en-ZA" dirty="0">
                          <a:solidFill>
                            <a:srgbClr val="FF0000"/>
                          </a:solidFill>
                        </a:rPr>
                        <a:t>1</a:t>
                      </a:r>
                    </a:p>
                  </a:txBody>
                  <a:tcPr>
                    <a:solidFill>
                      <a:schemeClr val="tx2"/>
                    </a:solidFill>
                  </a:tcPr>
                </a:tc>
                <a:tc>
                  <a:txBody>
                    <a:bodyPr/>
                    <a:lstStyle/>
                    <a:p>
                      <a:endParaRPr lang="en-ZA" dirty="0"/>
                    </a:p>
                  </a:txBody>
                  <a:tcPr>
                    <a:solidFill>
                      <a:schemeClr val="tx2"/>
                    </a:solidFill>
                  </a:tcPr>
                </a:tc>
                <a:tc>
                  <a:txBody>
                    <a:bodyPr/>
                    <a:lstStyle/>
                    <a:p>
                      <a:endParaRPr lang="en-ZA" dirty="0"/>
                    </a:p>
                  </a:txBody>
                  <a:tcPr>
                    <a:solidFill>
                      <a:schemeClr val="tx2"/>
                    </a:solidFill>
                  </a:tcPr>
                </a:tc>
                <a:tc>
                  <a:txBody>
                    <a:bodyPr/>
                    <a:lstStyle/>
                    <a:p>
                      <a:endParaRPr lang="en-ZA" dirty="0"/>
                    </a:p>
                  </a:txBody>
                  <a:tcPr>
                    <a:solidFill>
                      <a:schemeClr val="bg2"/>
                    </a:solidFill>
                  </a:tcPr>
                </a:tc>
                <a:extLst>
                  <a:ext uri="{0D108BD9-81ED-4DB2-BD59-A6C34878D82A}">
                    <a16:rowId xmlns:a16="http://schemas.microsoft.com/office/drawing/2014/main" val="10001"/>
                  </a:ext>
                </a:extLst>
              </a:tr>
              <a:tr h="370840">
                <a:tc>
                  <a:txBody>
                    <a:bodyPr/>
                    <a:lstStyle/>
                    <a:p>
                      <a:endParaRPr lang="en-ZA" dirty="0">
                        <a:solidFill>
                          <a:srgbClr val="FF0000"/>
                        </a:solidFill>
                      </a:endParaRPr>
                    </a:p>
                  </a:txBody>
                  <a:tcPr>
                    <a:solidFill>
                      <a:schemeClr val="bg2"/>
                    </a:solidFill>
                  </a:tcPr>
                </a:tc>
                <a:tc>
                  <a:txBody>
                    <a:bodyPr/>
                    <a:lstStyle/>
                    <a:p>
                      <a:endParaRPr lang="en-ZA" dirty="0"/>
                    </a:p>
                  </a:txBody>
                  <a:tcPr/>
                </a:tc>
                <a:tc>
                  <a:txBody>
                    <a:bodyPr/>
                    <a:lstStyle/>
                    <a:p>
                      <a:endParaRPr lang="en-ZA" dirty="0"/>
                    </a:p>
                  </a:txBody>
                  <a:tcPr>
                    <a:solidFill>
                      <a:schemeClr val="bg2"/>
                    </a:solidFill>
                  </a:tcPr>
                </a:tc>
                <a:tc>
                  <a:txBody>
                    <a:bodyPr/>
                    <a:lstStyle/>
                    <a:p>
                      <a:endParaRPr lang="en-ZA"/>
                    </a:p>
                  </a:txBody>
                  <a:tcPr/>
                </a:tc>
                <a:extLst>
                  <a:ext uri="{0D108BD9-81ED-4DB2-BD59-A6C34878D82A}">
                    <a16:rowId xmlns:a16="http://schemas.microsoft.com/office/drawing/2014/main" val="10002"/>
                  </a:ext>
                </a:extLst>
              </a:tr>
              <a:tr h="370840">
                <a:tc>
                  <a:txBody>
                    <a:bodyPr/>
                    <a:lstStyle/>
                    <a:p>
                      <a:r>
                        <a:rPr lang="en-ZA" dirty="0">
                          <a:solidFill>
                            <a:srgbClr val="FF0000"/>
                          </a:solidFill>
                        </a:rPr>
                        <a:t>3</a:t>
                      </a:r>
                    </a:p>
                  </a:txBody>
                  <a:tcPr>
                    <a:solidFill>
                      <a:schemeClr val="tx2"/>
                    </a:solidFill>
                  </a:tcPr>
                </a:tc>
                <a:tc>
                  <a:txBody>
                    <a:bodyPr/>
                    <a:lstStyle/>
                    <a:p>
                      <a:endParaRPr lang="en-ZA" dirty="0"/>
                    </a:p>
                  </a:txBody>
                  <a:tcPr/>
                </a:tc>
                <a:tc>
                  <a:txBody>
                    <a:bodyPr/>
                    <a:lstStyle/>
                    <a:p>
                      <a:endParaRPr lang="en-ZA" dirty="0"/>
                    </a:p>
                  </a:txBody>
                  <a:tcPr/>
                </a:tc>
                <a:tc>
                  <a:txBody>
                    <a:bodyPr/>
                    <a:lstStyle/>
                    <a:p>
                      <a:endParaRPr lang="en-ZA" dirty="0"/>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2808147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Electoral system – FPTP (winner takes all) </a:t>
            </a:r>
            <a:endParaRPr lang="en-ZA"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383827450"/>
              </p:ext>
            </p:extLst>
          </p:nvPr>
        </p:nvGraphicFramePr>
        <p:xfrm>
          <a:off x="914400" y="1600200"/>
          <a:ext cx="7772400" cy="45307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0438865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Electoral system – PR or list </a:t>
            </a:r>
            <a:endParaRPr lang="en-ZA" dirty="0"/>
          </a:p>
        </p:txBody>
      </p:sp>
      <p:graphicFrame>
        <p:nvGraphicFramePr>
          <p:cNvPr id="5" name="Content Placeholder 4"/>
          <p:cNvGraphicFramePr>
            <a:graphicFrameLocks noGrp="1"/>
          </p:cNvGraphicFramePr>
          <p:nvPr>
            <p:ph idx="1"/>
          </p:nvPr>
        </p:nvGraphicFramePr>
        <p:xfrm>
          <a:off x="914400" y="1627568"/>
          <a:ext cx="7772400" cy="4475988"/>
        </p:xfrm>
        <a:graphic>
          <a:graphicData uri="http://schemas.openxmlformats.org/drawingml/2006/table">
            <a:tbl>
              <a:tblPr firstRow="1" bandRow="1"/>
              <a:tblGrid>
                <a:gridCol w="1943100">
                  <a:extLst>
                    <a:ext uri="{9D8B030D-6E8A-4147-A177-3AD203B41FA5}">
                      <a16:colId xmlns:a16="http://schemas.microsoft.com/office/drawing/2014/main" val="20000"/>
                    </a:ext>
                  </a:extLst>
                </a:gridCol>
                <a:gridCol w="1943100">
                  <a:extLst>
                    <a:ext uri="{9D8B030D-6E8A-4147-A177-3AD203B41FA5}">
                      <a16:colId xmlns:a16="http://schemas.microsoft.com/office/drawing/2014/main" val="20001"/>
                    </a:ext>
                  </a:extLst>
                </a:gridCol>
                <a:gridCol w="1943100">
                  <a:extLst>
                    <a:ext uri="{9D8B030D-6E8A-4147-A177-3AD203B41FA5}">
                      <a16:colId xmlns:a16="http://schemas.microsoft.com/office/drawing/2014/main" val="20002"/>
                    </a:ext>
                  </a:extLst>
                </a:gridCol>
                <a:gridCol w="1943100">
                  <a:extLst>
                    <a:ext uri="{9D8B030D-6E8A-4147-A177-3AD203B41FA5}">
                      <a16:colId xmlns:a16="http://schemas.microsoft.com/office/drawing/2014/main" val="20003"/>
                    </a:ext>
                  </a:extLst>
                </a:gridCol>
              </a:tblGrid>
              <a:tr h="370840">
                <a:tc>
                  <a:txBody>
                    <a:bodyPr/>
                    <a:lstStyle/>
                    <a:p>
                      <a:pPr>
                        <a:lnSpc>
                          <a:spcPct val="115000"/>
                        </a:lnSpc>
                        <a:spcAft>
                          <a:spcPts val="0"/>
                        </a:spcAft>
                      </a:pPr>
                      <a:r>
                        <a:rPr lang="en-ZA" sz="1800" b="1" kern="1200">
                          <a:solidFill>
                            <a:srgbClr val="FFFFFF"/>
                          </a:solidFill>
                          <a:effectLst/>
                          <a:latin typeface="Arial"/>
                          <a:ea typeface="Times New Roman"/>
                          <a:cs typeface="Times New Roman"/>
                        </a:rPr>
                        <a:t>Party  A= 10% </a:t>
                      </a:r>
                      <a:endParaRPr lang="en-GB" sz="1100">
                        <a:effectLst/>
                        <a:latin typeface="Calibri"/>
                        <a:ea typeface="Calibri"/>
                        <a:cs typeface="Times New Roman"/>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538E3E"/>
                    </a:solidFill>
                  </a:tcPr>
                </a:tc>
                <a:tc>
                  <a:txBody>
                    <a:bodyPr/>
                    <a:lstStyle/>
                    <a:p>
                      <a:pPr>
                        <a:lnSpc>
                          <a:spcPct val="115000"/>
                        </a:lnSpc>
                        <a:spcAft>
                          <a:spcPts val="0"/>
                        </a:spcAft>
                      </a:pPr>
                      <a:r>
                        <a:rPr lang="en-ZA" sz="1800" b="1" kern="1200">
                          <a:solidFill>
                            <a:srgbClr val="FFFFFF"/>
                          </a:solidFill>
                          <a:effectLst/>
                          <a:latin typeface="Arial"/>
                          <a:ea typeface="Times New Roman"/>
                          <a:cs typeface="Times New Roman"/>
                        </a:rPr>
                        <a:t>Party B = 30% </a:t>
                      </a:r>
                      <a:endParaRPr lang="en-GB" sz="1100">
                        <a:effectLst/>
                        <a:latin typeface="Calibri"/>
                        <a:ea typeface="Calibri"/>
                        <a:cs typeface="Times New Roman"/>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538E3E"/>
                    </a:solidFill>
                  </a:tcPr>
                </a:tc>
                <a:tc>
                  <a:txBody>
                    <a:bodyPr/>
                    <a:lstStyle/>
                    <a:p>
                      <a:pPr>
                        <a:lnSpc>
                          <a:spcPct val="115000"/>
                        </a:lnSpc>
                        <a:spcAft>
                          <a:spcPts val="0"/>
                        </a:spcAft>
                      </a:pPr>
                      <a:r>
                        <a:rPr lang="en-ZA" sz="1800" b="1" kern="1200">
                          <a:solidFill>
                            <a:srgbClr val="FFFFFF"/>
                          </a:solidFill>
                          <a:effectLst/>
                          <a:latin typeface="Arial"/>
                          <a:ea typeface="Times New Roman"/>
                          <a:cs typeface="Times New Roman"/>
                        </a:rPr>
                        <a:t>Party C = 20%</a:t>
                      </a:r>
                      <a:endParaRPr lang="en-GB" sz="1100">
                        <a:effectLst/>
                        <a:latin typeface="Calibri"/>
                        <a:ea typeface="Calibri"/>
                        <a:cs typeface="Times New Roman"/>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538E3E"/>
                    </a:solidFill>
                  </a:tcPr>
                </a:tc>
                <a:tc>
                  <a:txBody>
                    <a:bodyPr/>
                    <a:lstStyle/>
                    <a:p>
                      <a:pPr>
                        <a:lnSpc>
                          <a:spcPct val="115000"/>
                        </a:lnSpc>
                        <a:spcAft>
                          <a:spcPts val="0"/>
                        </a:spcAft>
                      </a:pPr>
                      <a:r>
                        <a:rPr lang="en-ZA" sz="1800" b="1" kern="1200">
                          <a:solidFill>
                            <a:srgbClr val="FFFFFF"/>
                          </a:solidFill>
                          <a:effectLst/>
                          <a:latin typeface="Arial"/>
                          <a:ea typeface="Times New Roman"/>
                          <a:cs typeface="Times New Roman"/>
                        </a:rPr>
                        <a:t>Party D = 40%</a:t>
                      </a:r>
                      <a:endParaRPr lang="en-GB" sz="1100">
                        <a:effectLst/>
                        <a:latin typeface="Calibri"/>
                        <a:ea typeface="Calibri"/>
                        <a:cs typeface="Times New Roman"/>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538E3E"/>
                    </a:solidFill>
                  </a:tcPr>
                </a:tc>
                <a:extLst>
                  <a:ext uri="{0D108BD9-81ED-4DB2-BD59-A6C34878D82A}">
                    <a16:rowId xmlns:a16="http://schemas.microsoft.com/office/drawing/2014/main" val="10000"/>
                  </a:ext>
                </a:extLst>
              </a:tr>
              <a:tr h="370840">
                <a:tc>
                  <a:txBody>
                    <a:bodyPr/>
                    <a:lstStyle/>
                    <a:p>
                      <a:pPr>
                        <a:lnSpc>
                          <a:spcPct val="115000"/>
                        </a:lnSpc>
                        <a:spcAft>
                          <a:spcPts val="0"/>
                        </a:spcAft>
                      </a:pPr>
                      <a:r>
                        <a:rPr lang="en-ZA" sz="1800" kern="1200">
                          <a:solidFill>
                            <a:srgbClr val="000000"/>
                          </a:solidFill>
                          <a:effectLst/>
                          <a:latin typeface="Arial"/>
                          <a:ea typeface="Times New Roman"/>
                          <a:cs typeface="Times New Roman"/>
                        </a:rPr>
                        <a:t>1 M</a:t>
                      </a:r>
                      <a:endParaRPr lang="en-GB" sz="1100">
                        <a:effectLst/>
                        <a:latin typeface="Calibri"/>
                        <a:ea typeface="Calibri"/>
                        <a:cs typeface="Times New Roman"/>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F00"/>
                    </a:solidFill>
                  </a:tcPr>
                </a:tc>
                <a:tc>
                  <a:txBody>
                    <a:bodyPr/>
                    <a:lstStyle/>
                    <a:p>
                      <a:pPr>
                        <a:lnSpc>
                          <a:spcPct val="115000"/>
                        </a:lnSpc>
                        <a:spcAft>
                          <a:spcPts val="0"/>
                        </a:spcAft>
                      </a:pPr>
                      <a:r>
                        <a:rPr lang="en-GB" sz="1800">
                          <a:effectLst/>
                          <a:latin typeface="Arial"/>
                          <a:ea typeface="Times New Roman"/>
                          <a:cs typeface="Times New Roman"/>
                        </a:rPr>
                        <a:t>M</a:t>
                      </a:r>
                      <a:endParaRPr lang="en-GB" sz="1100">
                        <a:effectLst/>
                        <a:latin typeface="Calibri"/>
                        <a:ea typeface="Calibri"/>
                        <a:cs typeface="Times New Roman"/>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F00"/>
                    </a:solidFill>
                  </a:tcPr>
                </a:tc>
                <a:tc>
                  <a:txBody>
                    <a:bodyPr/>
                    <a:lstStyle/>
                    <a:p>
                      <a:pPr>
                        <a:lnSpc>
                          <a:spcPct val="115000"/>
                        </a:lnSpc>
                        <a:spcAft>
                          <a:spcPts val="0"/>
                        </a:spcAft>
                      </a:pPr>
                      <a:r>
                        <a:rPr lang="en-GB" sz="1800">
                          <a:effectLst/>
                          <a:latin typeface="Arial"/>
                          <a:ea typeface="Times New Roman"/>
                          <a:cs typeface="Times New Roman"/>
                        </a:rPr>
                        <a:t>M</a:t>
                      </a:r>
                      <a:endParaRPr lang="en-GB" sz="1100">
                        <a:effectLst/>
                        <a:latin typeface="Calibri"/>
                        <a:ea typeface="Calibri"/>
                        <a:cs typeface="Times New Roman"/>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F00"/>
                    </a:solidFill>
                  </a:tcPr>
                </a:tc>
                <a:tc>
                  <a:txBody>
                    <a:bodyPr/>
                    <a:lstStyle/>
                    <a:p>
                      <a:pPr>
                        <a:lnSpc>
                          <a:spcPct val="115000"/>
                        </a:lnSpc>
                        <a:spcAft>
                          <a:spcPts val="0"/>
                        </a:spcAft>
                      </a:pPr>
                      <a:r>
                        <a:rPr lang="en-GB" sz="1800">
                          <a:effectLst/>
                          <a:latin typeface="Arial"/>
                          <a:ea typeface="Times New Roman"/>
                          <a:cs typeface="Times New Roman"/>
                        </a:rPr>
                        <a:t>M</a:t>
                      </a:r>
                      <a:endParaRPr lang="en-GB" sz="1100">
                        <a:effectLst/>
                        <a:latin typeface="Calibri"/>
                        <a:ea typeface="Calibri"/>
                        <a:cs typeface="Times New Roman"/>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F00"/>
                    </a:solidFill>
                  </a:tcPr>
                </a:tc>
                <a:extLst>
                  <a:ext uri="{0D108BD9-81ED-4DB2-BD59-A6C34878D82A}">
                    <a16:rowId xmlns:a16="http://schemas.microsoft.com/office/drawing/2014/main" val="10001"/>
                  </a:ext>
                </a:extLst>
              </a:tr>
              <a:tr h="370840">
                <a:tc>
                  <a:txBody>
                    <a:bodyPr/>
                    <a:lstStyle/>
                    <a:p>
                      <a:pPr>
                        <a:lnSpc>
                          <a:spcPct val="115000"/>
                        </a:lnSpc>
                        <a:spcAft>
                          <a:spcPts val="0"/>
                        </a:spcAft>
                      </a:pPr>
                      <a:r>
                        <a:rPr lang="en-ZA" sz="1800" kern="1200">
                          <a:solidFill>
                            <a:srgbClr val="000000"/>
                          </a:solidFill>
                          <a:effectLst/>
                          <a:latin typeface="Arial"/>
                          <a:ea typeface="Times New Roman"/>
                          <a:cs typeface="Times New Roman"/>
                        </a:rPr>
                        <a:t>2 </a:t>
                      </a:r>
                      <a:endParaRPr lang="en-GB" sz="1100">
                        <a:effectLst/>
                        <a:latin typeface="Calibri"/>
                        <a:ea typeface="Calibri"/>
                        <a:cs typeface="Times New Roman"/>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nSpc>
                          <a:spcPct val="115000"/>
                        </a:lnSpc>
                        <a:spcAft>
                          <a:spcPts val="0"/>
                        </a:spcAft>
                      </a:pPr>
                      <a:r>
                        <a:rPr lang="en-GB" sz="1800">
                          <a:effectLst/>
                          <a:latin typeface="Arial"/>
                          <a:ea typeface="Times New Roman"/>
                          <a:cs typeface="Times New Roman"/>
                        </a:rPr>
                        <a:t>W</a:t>
                      </a:r>
                      <a:endParaRPr lang="en-GB" sz="1100">
                        <a:effectLst/>
                        <a:latin typeface="Calibri"/>
                        <a:ea typeface="Calibri"/>
                        <a:cs typeface="Times New Roman"/>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F00"/>
                    </a:solidFill>
                  </a:tcPr>
                </a:tc>
                <a:tc>
                  <a:txBody>
                    <a:bodyPr/>
                    <a:lstStyle/>
                    <a:p>
                      <a:pPr>
                        <a:lnSpc>
                          <a:spcPct val="115000"/>
                        </a:lnSpc>
                        <a:spcAft>
                          <a:spcPts val="0"/>
                        </a:spcAft>
                      </a:pPr>
                      <a:r>
                        <a:rPr lang="en-GB" sz="1800">
                          <a:effectLst/>
                          <a:latin typeface="Arial"/>
                          <a:ea typeface="Times New Roman"/>
                          <a:cs typeface="Times New Roman"/>
                        </a:rPr>
                        <a:t>W</a:t>
                      </a:r>
                      <a:endParaRPr lang="en-GB" sz="1100">
                        <a:effectLst/>
                        <a:latin typeface="Calibri"/>
                        <a:ea typeface="Calibri"/>
                        <a:cs typeface="Times New Roman"/>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F00"/>
                    </a:solidFill>
                  </a:tcPr>
                </a:tc>
                <a:tc>
                  <a:txBody>
                    <a:bodyPr/>
                    <a:lstStyle/>
                    <a:p>
                      <a:pPr>
                        <a:lnSpc>
                          <a:spcPct val="115000"/>
                        </a:lnSpc>
                        <a:spcAft>
                          <a:spcPts val="0"/>
                        </a:spcAft>
                      </a:pPr>
                      <a:r>
                        <a:rPr lang="en-GB" sz="1800">
                          <a:effectLst/>
                          <a:latin typeface="Arial"/>
                          <a:ea typeface="Times New Roman"/>
                          <a:cs typeface="Times New Roman"/>
                        </a:rPr>
                        <a:t>W</a:t>
                      </a:r>
                      <a:endParaRPr lang="en-GB" sz="1100">
                        <a:effectLst/>
                        <a:latin typeface="Calibri"/>
                        <a:ea typeface="Calibri"/>
                        <a:cs typeface="Times New Roman"/>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F00"/>
                    </a:solidFill>
                  </a:tcPr>
                </a:tc>
                <a:extLst>
                  <a:ext uri="{0D108BD9-81ED-4DB2-BD59-A6C34878D82A}">
                    <a16:rowId xmlns:a16="http://schemas.microsoft.com/office/drawing/2014/main" val="10002"/>
                  </a:ext>
                </a:extLst>
              </a:tr>
              <a:tr h="370840">
                <a:tc>
                  <a:txBody>
                    <a:bodyPr/>
                    <a:lstStyle/>
                    <a:p>
                      <a:pPr>
                        <a:lnSpc>
                          <a:spcPct val="115000"/>
                        </a:lnSpc>
                        <a:spcAft>
                          <a:spcPts val="0"/>
                        </a:spcAft>
                      </a:pPr>
                      <a:r>
                        <a:rPr lang="en-ZA" sz="1800" kern="1200">
                          <a:solidFill>
                            <a:srgbClr val="000000"/>
                          </a:solidFill>
                          <a:effectLst/>
                          <a:latin typeface="Arial"/>
                          <a:ea typeface="Times New Roman"/>
                          <a:cs typeface="Times New Roman"/>
                        </a:rPr>
                        <a:t>3</a:t>
                      </a:r>
                      <a:endParaRPr lang="en-GB" sz="1100">
                        <a:effectLst/>
                        <a:latin typeface="Calibri"/>
                        <a:ea typeface="Calibri"/>
                        <a:cs typeface="Times New Roman"/>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nSpc>
                          <a:spcPct val="115000"/>
                        </a:lnSpc>
                        <a:spcAft>
                          <a:spcPts val="0"/>
                        </a:spcAft>
                      </a:pPr>
                      <a:r>
                        <a:rPr lang="en-GB" sz="1800">
                          <a:effectLst/>
                          <a:latin typeface="Arial"/>
                          <a:ea typeface="Times New Roman"/>
                          <a:cs typeface="Times New Roman"/>
                        </a:rPr>
                        <a:t>M</a:t>
                      </a:r>
                      <a:endParaRPr lang="en-GB" sz="1100">
                        <a:effectLst/>
                        <a:latin typeface="Calibri"/>
                        <a:ea typeface="Calibri"/>
                        <a:cs typeface="Times New Roman"/>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F00"/>
                    </a:solidFill>
                  </a:tcPr>
                </a:tc>
                <a:tc>
                  <a:txBody>
                    <a:bodyPr/>
                    <a:lstStyle/>
                    <a:p>
                      <a:pPr>
                        <a:lnSpc>
                          <a:spcPct val="115000"/>
                        </a:lnSpc>
                      </a:pPr>
                      <a:endParaRPr lang="en-GB" sz="1100">
                        <a:effectLst/>
                        <a:latin typeface="Calibri"/>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nSpc>
                          <a:spcPct val="115000"/>
                        </a:lnSpc>
                        <a:spcAft>
                          <a:spcPts val="0"/>
                        </a:spcAft>
                      </a:pPr>
                      <a:r>
                        <a:rPr lang="en-GB" sz="1800">
                          <a:effectLst/>
                          <a:latin typeface="Arial"/>
                          <a:ea typeface="Times New Roman"/>
                          <a:cs typeface="Times New Roman"/>
                        </a:rPr>
                        <a:t>M</a:t>
                      </a:r>
                      <a:endParaRPr lang="en-GB" sz="1100">
                        <a:effectLst/>
                        <a:latin typeface="Calibri"/>
                        <a:ea typeface="Calibri"/>
                        <a:cs typeface="Times New Roman"/>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F00"/>
                    </a:solidFill>
                  </a:tcPr>
                </a:tc>
                <a:extLst>
                  <a:ext uri="{0D108BD9-81ED-4DB2-BD59-A6C34878D82A}">
                    <a16:rowId xmlns:a16="http://schemas.microsoft.com/office/drawing/2014/main" val="10003"/>
                  </a:ext>
                </a:extLst>
              </a:tr>
              <a:tr h="370840">
                <a:tc>
                  <a:txBody>
                    <a:bodyPr/>
                    <a:lstStyle/>
                    <a:p>
                      <a:pPr>
                        <a:lnSpc>
                          <a:spcPct val="115000"/>
                        </a:lnSpc>
                        <a:spcAft>
                          <a:spcPts val="0"/>
                        </a:spcAft>
                      </a:pPr>
                      <a:r>
                        <a:rPr lang="en-ZA" sz="1800" kern="1200">
                          <a:solidFill>
                            <a:srgbClr val="000000"/>
                          </a:solidFill>
                          <a:effectLst/>
                          <a:latin typeface="Arial"/>
                          <a:ea typeface="Times New Roman"/>
                          <a:cs typeface="Times New Roman"/>
                        </a:rPr>
                        <a:t>4</a:t>
                      </a:r>
                      <a:endParaRPr lang="en-GB" sz="1100">
                        <a:effectLst/>
                        <a:latin typeface="Calibri"/>
                        <a:ea typeface="Calibri"/>
                        <a:cs typeface="Times New Roman"/>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nSpc>
                          <a:spcPct val="115000"/>
                        </a:lnSpc>
                      </a:pPr>
                      <a:endParaRPr lang="en-GB" sz="1100">
                        <a:effectLst/>
                        <a:latin typeface="Calibri"/>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nSpc>
                          <a:spcPct val="115000"/>
                        </a:lnSpc>
                      </a:pPr>
                      <a:endParaRPr lang="en-GB" sz="1100">
                        <a:effectLst/>
                        <a:latin typeface="Calibri"/>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nSpc>
                          <a:spcPct val="115000"/>
                        </a:lnSpc>
                        <a:spcAft>
                          <a:spcPts val="0"/>
                        </a:spcAft>
                      </a:pPr>
                      <a:r>
                        <a:rPr lang="en-GB" sz="1800">
                          <a:effectLst/>
                          <a:latin typeface="Arial"/>
                          <a:ea typeface="Times New Roman"/>
                          <a:cs typeface="Times New Roman"/>
                        </a:rPr>
                        <a:t>W</a:t>
                      </a:r>
                      <a:endParaRPr lang="en-GB" sz="1100">
                        <a:effectLst/>
                        <a:latin typeface="Calibri"/>
                        <a:ea typeface="Calibri"/>
                        <a:cs typeface="Times New Roman"/>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FFF00"/>
                    </a:solidFill>
                  </a:tcPr>
                </a:tc>
                <a:extLst>
                  <a:ext uri="{0D108BD9-81ED-4DB2-BD59-A6C34878D82A}">
                    <a16:rowId xmlns:a16="http://schemas.microsoft.com/office/drawing/2014/main" val="10004"/>
                  </a:ext>
                </a:extLst>
              </a:tr>
              <a:tr h="370840">
                <a:tc>
                  <a:txBody>
                    <a:bodyPr/>
                    <a:lstStyle/>
                    <a:p>
                      <a:pPr>
                        <a:lnSpc>
                          <a:spcPct val="115000"/>
                        </a:lnSpc>
                        <a:spcAft>
                          <a:spcPts val="0"/>
                        </a:spcAft>
                      </a:pPr>
                      <a:r>
                        <a:rPr lang="en-ZA" sz="1800" kern="1200">
                          <a:solidFill>
                            <a:srgbClr val="000000"/>
                          </a:solidFill>
                          <a:effectLst/>
                          <a:latin typeface="Arial"/>
                          <a:ea typeface="Times New Roman"/>
                          <a:cs typeface="Times New Roman"/>
                        </a:rPr>
                        <a:t>5</a:t>
                      </a:r>
                      <a:endParaRPr lang="en-GB" sz="1100">
                        <a:effectLst/>
                        <a:latin typeface="Calibri"/>
                        <a:ea typeface="Calibri"/>
                        <a:cs typeface="Times New Roman"/>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nSpc>
                          <a:spcPct val="115000"/>
                        </a:lnSpc>
                      </a:pPr>
                      <a:endParaRPr lang="en-GB" sz="1100">
                        <a:effectLst/>
                        <a:latin typeface="Calibri"/>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nSpc>
                          <a:spcPct val="115000"/>
                        </a:lnSpc>
                      </a:pPr>
                      <a:endParaRPr lang="en-GB" sz="1100">
                        <a:effectLst/>
                        <a:latin typeface="Calibri"/>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nSpc>
                          <a:spcPct val="115000"/>
                        </a:lnSpc>
                      </a:pPr>
                      <a:endParaRPr lang="en-GB" sz="1100">
                        <a:effectLst/>
                        <a:latin typeface="Calibri"/>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10005"/>
                  </a:ext>
                </a:extLst>
              </a:tr>
              <a:tr h="370840">
                <a:tc>
                  <a:txBody>
                    <a:bodyPr/>
                    <a:lstStyle/>
                    <a:p>
                      <a:pPr>
                        <a:lnSpc>
                          <a:spcPct val="115000"/>
                        </a:lnSpc>
                        <a:spcAft>
                          <a:spcPts val="0"/>
                        </a:spcAft>
                      </a:pPr>
                      <a:r>
                        <a:rPr lang="en-ZA" sz="1800" kern="1200">
                          <a:solidFill>
                            <a:srgbClr val="000000"/>
                          </a:solidFill>
                          <a:effectLst/>
                          <a:latin typeface="Arial"/>
                          <a:ea typeface="Times New Roman"/>
                          <a:cs typeface="Times New Roman"/>
                        </a:rPr>
                        <a:t>6</a:t>
                      </a:r>
                      <a:endParaRPr lang="en-GB" sz="1100">
                        <a:effectLst/>
                        <a:latin typeface="Calibri"/>
                        <a:ea typeface="Calibri"/>
                        <a:cs typeface="Times New Roman"/>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nSpc>
                          <a:spcPct val="115000"/>
                        </a:lnSpc>
                      </a:pPr>
                      <a:endParaRPr lang="en-GB" sz="1100">
                        <a:effectLst/>
                        <a:latin typeface="Calibri"/>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nSpc>
                          <a:spcPct val="115000"/>
                        </a:lnSpc>
                      </a:pPr>
                      <a:endParaRPr lang="en-GB" sz="1100">
                        <a:effectLst/>
                        <a:latin typeface="Calibri"/>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nSpc>
                          <a:spcPct val="115000"/>
                        </a:lnSpc>
                      </a:pPr>
                      <a:endParaRPr lang="en-GB" sz="1100">
                        <a:effectLst/>
                        <a:latin typeface="Calibri"/>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10006"/>
                  </a:ext>
                </a:extLst>
              </a:tr>
              <a:tr h="370840">
                <a:tc>
                  <a:txBody>
                    <a:bodyPr/>
                    <a:lstStyle/>
                    <a:p>
                      <a:pPr>
                        <a:lnSpc>
                          <a:spcPct val="115000"/>
                        </a:lnSpc>
                        <a:spcAft>
                          <a:spcPts val="0"/>
                        </a:spcAft>
                      </a:pPr>
                      <a:r>
                        <a:rPr lang="en-ZA" sz="1800" kern="1200">
                          <a:solidFill>
                            <a:srgbClr val="000000"/>
                          </a:solidFill>
                          <a:effectLst/>
                          <a:latin typeface="Arial"/>
                          <a:ea typeface="Times New Roman"/>
                          <a:cs typeface="Times New Roman"/>
                        </a:rPr>
                        <a:t>7</a:t>
                      </a:r>
                      <a:endParaRPr lang="en-GB" sz="1100">
                        <a:effectLst/>
                        <a:latin typeface="Calibri"/>
                        <a:ea typeface="Calibri"/>
                        <a:cs typeface="Times New Roman"/>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nSpc>
                          <a:spcPct val="115000"/>
                        </a:lnSpc>
                      </a:pPr>
                      <a:endParaRPr lang="en-GB" sz="1100">
                        <a:effectLst/>
                        <a:latin typeface="Calibri"/>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nSpc>
                          <a:spcPct val="115000"/>
                        </a:lnSpc>
                      </a:pPr>
                      <a:endParaRPr lang="en-GB" sz="1100">
                        <a:effectLst/>
                        <a:latin typeface="Calibri"/>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nSpc>
                          <a:spcPct val="115000"/>
                        </a:lnSpc>
                      </a:pPr>
                      <a:endParaRPr lang="en-GB" sz="1100">
                        <a:effectLst/>
                        <a:latin typeface="Calibri"/>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10007"/>
                  </a:ext>
                </a:extLst>
              </a:tr>
              <a:tr h="370840">
                <a:tc>
                  <a:txBody>
                    <a:bodyPr/>
                    <a:lstStyle/>
                    <a:p>
                      <a:pPr>
                        <a:lnSpc>
                          <a:spcPct val="115000"/>
                        </a:lnSpc>
                        <a:spcAft>
                          <a:spcPts val="0"/>
                        </a:spcAft>
                      </a:pPr>
                      <a:r>
                        <a:rPr lang="en-ZA" sz="1800" kern="1200">
                          <a:solidFill>
                            <a:srgbClr val="000000"/>
                          </a:solidFill>
                          <a:effectLst/>
                          <a:latin typeface="Arial"/>
                          <a:ea typeface="Times New Roman"/>
                          <a:cs typeface="Times New Roman"/>
                        </a:rPr>
                        <a:t>8</a:t>
                      </a:r>
                      <a:endParaRPr lang="en-GB" sz="1100">
                        <a:effectLst/>
                        <a:latin typeface="Calibri"/>
                        <a:ea typeface="Calibri"/>
                        <a:cs typeface="Times New Roman"/>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nSpc>
                          <a:spcPct val="115000"/>
                        </a:lnSpc>
                      </a:pPr>
                      <a:endParaRPr lang="en-GB" sz="1100">
                        <a:effectLst/>
                        <a:latin typeface="Calibri"/>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nSpc>
                          <a:spcPct val="115000"/>
                        </a:lnSpc>
                      </a:pPr>
                      <a:endParaRPr lang="en-GB" sz="1100">
                        <a:effectLst/>
                        <a:latin typeface="Calibri"/>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nSpc>
                          <a:spcPct val="115000"/>
                        </a:lnSpc>
                      </a:pPr>
                      <a:endParaRPr lang="en-GB" sz="1100">
                        <a:effectLst/>
                        <a:latin typeface="Calibri"/>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10008"/>
                  </a:ext>
                </a:extLst>
              </a:tr>
              <a:tr h="370840">
                <a:tc>
                  <a:txBody>
                    <a:bodyPr/>
                    <a:lstStyle/>
                    <a:p>
                      <a:pPr>
                        <a:lnSpc>
                          <a:spcPct val="115000"/>
                        </a:lnSpc>
                        <a:spcAft>
                          <a:spcPts val="0"/>
                        </a:spcAft>
                      </a:pPr>
                      <a:r>
                        <a:rPr lang="en-ZA" sz="1800" kern="1200">
                          <a:solidFill>
                            <a:srgbClr val="000000"/>
                          </a:solidFill>
                          <a:effectLst/>
                          <a:latin typeface="Arial"/>
                          <a:ea typeface="Times New Roman"/>
                          <a:cs typeface="Times New Roman"/>
                        </a:rPr>
                        <a:t>9</a:t>
                      </a:r>
                      <a:endParaRPr lang="en-GB" sz="1100">
                        <a:effectLst/>
                        <a:latin typeface="Calibri"/>
                        <a:ea typeface="Calibri"/>
                        <a:cs typeface="Times New Roman"/>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nSpc>
                          <a:spcPct val="115000"/>
                        </a:lnSpc>
                      </a:pPr>
                      <a:endParaRPr lang="en-GB" sz="1100">
                        <a:effectLst/>
                        <a:latin typeface="Calibri"/>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nSpc>
                          <a:spcPct val="115000"/>
                        </a:lnSpc>
                      </a:pPr>
                      <a:endParaRPr lang="en-GB" sz="1100">
                        <a:effectLst/>
                        <a:latin typeface="Calibri"/>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nSpc>
                          <a:spcPct val="115000"/>
                        </a:lnSpc>
                      </a:pPr>
                      <a:endParaRPr lang="en-GB" sz="1100">
                        <a:effectLst/>
                        <a:latin typeface="Calibri"/>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10009"/>
                  </a:ext>
                </a:extLst>
              </a:tr>
              <a:tr h="370840">
                <a:tc>
                  <a:txBody>
                    <a:bodyPr/>
                    <a:lstStyle/>
                    <a:p>
                      <a:pPr>
                        <a:lnSpc>
                          <a:spcPct val="115000"/>
                        </a:lnSpc>
                        <a:spcAft>
                          <a:spcPts val="0"/>
                        </a:spcAft>
                      </a:pPr>
                      <a:r>
                        <a:rPr lang="en-ZA" sz="1800" kern="1200">
                          <a:solidFill>
                            <a:srgbClr val="000000"/>
                          </a:solidFill>
                          <a:effectLst/>
                          <a:latin typeface="Arial"/>
                          <a:ea typeface="Times New Roman"/>
                          <a:cs typeface="Times New Roman"/>
                        </a:rPr>
                        <a:t>10</a:t>
                      </a:r>
                      <a:endParaRPr lang="en-GB" sz="1100">
                        <a:effectLst/>
                        <a:latin typeface="Calibri"/>
                        <a:ea typeface="Calibri"/>
                        <a:cs typeface="Times New Roman"/>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nSpc>
                          <a:spcPct val="115000"/>
                        </a:lnSpc>
                      </a:pPr>
                      <a:endParaRPr lang="en-GB" sz="1100">
                        <a:effectLst/>
                        <a:latin typeface="Calibri"/>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nSpc>
                          <a:spcPct val="115000"/>
                        </a:lnSpc>
                      </a:pPr>
                      <a:endParaRPr lang="en-GB" sz="1100">
                        <a:effectLst/>
                        <a:latin typeface="Calibri"/>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tc>
                  <a:txBody>
                    <a:bodyPr/>
                    <a:lstStyle/>
                    <a:p>
                      <a:pPr>
                        <a:lnSpc>
                          <a:spcPct val="115000"/>
                        </a:lnSpc>
                      </a:pPr>
                      <a:endParaRPr lang="en-GB" sz="1100" dirty="0">
                        <a:effectLst/>
                        <a:latin typeface="Calibri"/>
                      </a:endParaRPr>
                    </a:p>
                  </a:txBody>
                  <a:tcP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rgbClr val="F2F2F2"/>
                    </a:solidFill>
                  </a:tcPr>
                </a:tc>
                <a:extLst>
                  <a:ext uri="{0D108BD9-81ED-4DB2-BD59-A6C34878D82A}">
                    <a16:rowId xmlns:a16="http://schemas.microsoft.com/office/drawing/2014/main" val="10010"/>
                  </a:ext>
                </a:extLst>
              </a:tr>
            </a:tbl>
          </a:graphicData>
        </a:graphic>
      </p:graphicFrame>
    </p:spTree>
    <p:extLst>
      <p:ext uri="{BB962C8B-B14F-4D97-AF65-F5344CB8AC3E}">
        <p14:creationId xmlns:p14="http://schemas.microsoft.com/office/powerpoint/2010/main" val="9547340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Mixed system – PR and FPTP </a:t>
            </a:r>
            <a:endParaRPr lang="en-ZA" dirty="0"/>
          </a:p>
        </p:txBody>
      </p:sp>
      <p:graphicFrame>
        <p:nvGraphicFramePr>
          <p:cNvPr id="4" name="Content Placeholder 3"/>
          <p:cNvGraphicFramePr>
            <a:graphicFrameLocks noGrp="1"/>
          </p:cNvGraphicFramePr>
          <p:nvPr>
            <p:ph idx="1"/>
            <p:extLst/>
          </p:nvPr>
        </p:nvGraphicFramePr>
        <p:xfrm>
          <a:off x="1371600" y="2895600"/>
          <a:ext cx="6553200" cy="3505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Table 4"/>
          <p:cNvGraphicFramePr>
            <a:graphicFrameLocks noGrp="1"/>
          </p:cNvGraphicFramePr>
          <p:nvPr>
            <p:extLst/>
          </p:nvPr>
        </p:nvGraphicFramePr>
        <p:xfrm>
          <a:off x="1524000" y="1397000"/>
          <a:ext cx="6096000" cy="1483360"/>
        </p:xfrm>
        <a:graphic>
          <a:graphicData uri="http://schemas.openxmlformats.org/drawingml/2006/table">
            <a:tbl>
              <a:tblPr firstRow="1" bandRow="1">
                <a:tableStyleId>{5C22544A-7EE6-4342-B048-85BDC9FD1C3A}</a:tableStyleId>
              </a:tblPr>
              <a:tblGrid>
                <a:gridCol w="1524000">
                  <a:extLst>
                    <a:ext uri="{9D8B030D-6E8A-4147-A177-3AD203B41FA5}">
                      <a16:colId xmlns:a16="http://schemas.microsoft.com/office/drawing/2014/main" val="20000"/>
                    </a:ext>
                  </a:extLst>
                </a:gridCol>
                <a:gridCol w="1524000">
                  <a:extLst>
                    <a:ext uri="{9D8B030D-6E8A-4147-A177-3AD203B41FA5}">
                      <a16:colId xmlns:a16="http://schemas.microsoft.com/office/drawing/2014/main" val="20001"/>
                    </a:ext>
                  </a:extLst>
                </a:gridCol>
                <a:gridCol w="1524000">
                  <a:extLst>
                    <a:ext uri="{9D8B030D-6E8A-4147-A177-3AD203B41FA5}">
                      <a16:colId xmlns:a16="http://schemas.microsoft.com/office/drawing/2014/main" val="20002"/>
                    </a:ext>
                  </a:extLst>
                </a:gridCol>
                <a:gridCol w="1524000">
                  <a:extLst>
                    <a:ext uri="{9D8B030D-6E8A-4147-A177-3AD203B41FA5}">
                      <a16:colId xmlns:a16="http://schemas.microsoft.com/office/drawing/2014/main" val="20003"/>
                    </a:ext>
                  </a:extLst>
                </a:gridCol>
              </a:tblGrid>
              <a:tr h="370840">
                <a:tc>
                  <a:txBody>
                    <a:bodyPr/>
                    <a:lstStyle/>
                    <a:p>
                      <a:r>
                        <a:rPr lang="en-ZA" dirty="0" smtClean="0"/>
                        <a:t>PARTY A </a:t>
                      </a:r>
                      <a:endParaRPr lang="en-ZA" dirty="0"/>
                    </a:p>
                  </a:txBody>
                  <a:tcPr/>
                </a:tc>
                <a:tc>
                  <a:txBody>
                    <a:bodyPr/>
                    <a:lstStyle/>
                    <a:p>
                      <a:r>
                        <a:rPr lang="en-ZA" dirty="0" smtClean="0"/>
                        <a:t>PARTY B </a:t>
                      </a:r>
                      <a:endParaRPr lang="en-ZA" dirty="0"/>
                    </a:p>
                  </a:txBody>
                  <a:tcPr/>
                </a:tc>
                <a:tc>
                  <a:txBody>
                    <a:bodyPr/>
                    <a:lstStyle/>
                    <a:p>
                      <a:r>
                        <a:rPr lang="en-ZA" dirty="0" smtClean="0"/>
                        <a:t>PARTY</a:t>
                      </a:r>
                      <a:r>
                        <a:rPr lang="en-ZA" baseline="0" dirty="0" smtClean="0"/>
                        <a:t> C</a:t>
                      </a:r>
                      <a:endParaRPr lang="en-ZA" dirty="0"/>
                    </a:p>
                  </a:txBody>
                  <a:tcPr/>
                </a:tc>
                <a:tc>
                  <a:txBody>
                    <a:bodyPr/>
                    <a:lstStyle/>
                    <a:p>
                      <a:r>
                        <a:rPr lang="en-ZA" dirty="0" smtClean="0"/>
                        <a:t>PARTY D</a:t>
                      </a:r>
                      <a:endParaRPr lang="en-ZA" dirty="0"/>
                    </a:p>
                  </a:txBody>
                  <a:tcPr/>
                </a:tc>
                <a:extLst>
                  <a:ext uri="{0D108BD9-81ED-4DB2-BD59-A6C34878D82A}">
                    <a16:rowId xmlns:a16="http://schemas.microsoft.com/office/drawing/2014/main" val="10000"/>
                  </a:ext>
                </a:extLst>
              </a:tr>
              <a:tr h="370840">
                <a:tc>
                  <a:txBody>
                    <a:bodyPr/>
                    <a:lstStyle/>
                    <a:p>
                      <a:r>
                        <a:rPr lang="en-ZA" dirty="0" smtClean="0"/>
                        <a:t>1</a:t>
                      </a:r>
                      <a:endParaRPr lang="en-ZA" dirty="0"/>
                    </a:p>
                  </a:txBody>
                  <a:tcPr/>
                </a:tc>
                <a:tc>
                  <a:txBody>
                    <a:bodyPr/>
                    <a:lstStyle/>
                    <a:p>
                      <a:endParaRPr lang="en-ZA"/>
                    </a:p>
                  </a:txBody>
                  <a:tcPr/>
                </a:tc>
                <a:tc>
                  <a:txBody>
                    <a:bodyPr/>
                    <a:lstStyle/>
                    <a:p>
                      <a:endParaRPr lang="en-ZA"/>
                    </a:p>
                  </a:txBody>
                  <a:tcPr/>
                </a:tc>
                <a:tc>
                  <a:txBody>
                    <a:bodyPr/>
                    <a:lstStyle/>
                    <a:p>
                      <a:endParaRPr lang="en-ZA"/>
                    </a:p>
                  </a:txBody>
                  <a:tcPr/>
                </a:tc>
                <a:extLst>
                  <a:ext uri="{0D108BD9-81ED-4DB2-BD59-A6C34878D82A}">
                    <a16:rowId xmlns:a16="http://schemas.microsoft.com/office/drawing/2014/main" val="10001"/>
                  </a:ext>
                </a:extLst>
              </a:tr>
              <a:tr h="370840">
                <a:tc>
                  <a:txBody>
                    <a:bodyPr/>
                    <a:lstStyle/>
                    <a:p>
                      <a:r>
                        <a:rPr lang="en-ZA" dirty="0" smtClean="0"/>
                        <a:t>2</a:t>
                      </a:r>
                      <a:endParaRPr lang="en-ZA" dirty="0"/>
                    </a:p>
                  </a:txBody>
                  <a:tcPr/>
                </a:tc>
                <a:tc>
                  <a:txBody>
                    <a:bodyPr/>
                    <a:lstStyle/>
                    <a:p>
                      <a:endParaRPr lang="en-ZA"/>
                    </a:p>
                  </a:txBody>
                  <a:tcPr/>
                </a:tc>
                <a:tc>
                  <a:txBody>
                    <a:bodyPr/>
                    <a:lstStyle/>
                    <a:p>
                      <a:endParaRPr lang="en-ZA"/>
                    </a:p>
                  </a:txBody>
                  <a:tcPr/>
                </a:tc>
                <a:tc>
                  <a:txBody>
                    <a:bodyPr/>
                    <a:lstStyle/>
                    <a:p>
                      <a:endParaRPr lang="en-ZA"/>
                    </a:p>
                  </a:txBody>
                  <a:tcPr/>
                </a:tc>
                <a:extLst>
                  <a:ext uri="{0D108BD9-81ED-4DB2-BD59-A6C34878D82A}">
                    <a16:rowId xmlns:a16="http://schemas.microsoft.com/office/drawing/2014/main" val="10002"/>
                  </a:ext>
                </a:extLst>
              </a:tr>
              <a:tr h="370840">
                <a:tc>
                  <a:txBody>
                    <a:bodyPr/>
                    <a:lstStyle/>
                    <a:p>
                      <a:r>
                        <a:rPr lang="en-ZA" dirty="0" smtClean="0"/>
                        <a:t>3</a:t>
                      </a:r>
                      <a:endParaRPr lang="en-ZA" dirty="0"/>
                    </a:p>
                  </a:txBody>
                  <a:tcPr/>
                </a:tc>
                <a:tc>
                  <a:txBody>
                    <a:bodyPr/>
                    <a:lstStyle/>
                    <a:p>
                      <a:endParaRPr lang="en-ZA"/>
                    </a:p>
                  </a:txBody>
                  <a:tcPr/>
                </a:tc>
                <a:tc>
                  <a:txBody>
                    <a:bodyPr/>
                    <a:lstStyle/>
                    <a:p>
                      <a:endParaRPr lang="en-ZA"/>
                    </a:p>
                  </a:txBody>
                  <a:tcPr/>
                </a:tc>
                <a:tc>
                  <a:txBody>
                    <a:bodyPr/>
                    <a:lstStyle/>
                    <a:p>
                      <a:endParaRPr lang="en-ZA"/>
                    </a:p>
                  </a:txBody>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9711902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Women in parliament SADC  </a:t>
            </a:r>
            <a:endParaRPr lang="en-GB"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325935511"/>
              </p:ext>
            </p:extLst>
          </p:nvPr>
        </p:nvGraphicFramePr>
        <p:xfrm>
          <a:off x="914400" y="1295400"/>
          <a:ext cx="7772400" cy="4530725"/>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 name="Table 4"/>
          <p:cNvGraphicFramePr>
            <a:graphicFrameLocks noGrp="1"/>
          </p:cNvGraphicFramePr>
          <p:nvPr>
            <p:extLst>
              <p:ext uri="{D42A27DB-BD31-4B8C-83A1-F6EECF244321}">
                <p14:modId xmlns:p14="http://schemas.microsoft.com/office/powerpoint/2010/main" val="547722051"/>
              </p:ext>
            </p:extLst>
          </p:nvPr>
        </p:nvGraphicFramePr>
        <p:xfrm>
          <a:off x="1219200" y="6096000"/>
          <a:ext cx="7238999" cy="222885"/>
        </p:xfrm>
        <a:graphic>
          <a:graphicData uri="http://schemas.openxmlformats.org/drawingml/2006/table">
            <a:tbl>
              <a:tblPr/>
              <a:tblGrid>
                <a:gridCol w="804333">
                  <a:extLst>
                    <a:ext uri="{9D8B030D-6E8A-4147-A177-3AD203B41FA5}">
                      <a16:colId xmlns:a16="http://schemas.microsoft.com/office/drawing/2014/main" val="20000"/>
                    </a:ext>
                  </a:extLst>
                </a:gridCol>
                <a:gridCol w="2413000">
                  <a:extLst>
                    <a:ext uri="{9D8B030D-6E8A-4147-A177-3AD203B41FA5}">
                      <a16:colId xmlns:a16="http://schemas.microsoft.com/office/drawing/2014/main" val="20001"/>
                    </a:ext>
                  </a:extLst>
                </a:gridCol>
                <a:gridCol w="804333">
                  <a:extLst>
                    <a:ext uri="{9D8B030D-6E8A-4147-A177-3AD203B41FA5}">
                      <a16:colId xmlns:a16="http://schemas.microsoft.com/office/drawing/2014/main" val="20002"/>
                    </a:ext>
                  </a:extLst>
                </a:gridCol>
                <a:gridCol w="804333">
                  <a:extLst>
                    <a:ext uri="{9D8B030D-6E8A-4147-A177-3AD203B41FA5}">
                      <a16:colId xmlns:a16="http://schemas.microsoft.com/office/drawing/2014/main" val="20003"/>
                    </a:ext>
                  </a:extLst>
                </a:gridCol>
                <a:gridCol w="804333">
                  <a:extLst>
                    <a:ext uri="{9D8B030D-6E8A-4147-A177-3AD203B41FA5}">
                      <a16:colId xmlns:a16="http://schemas.microsoft.com/office/drawing/2014/main" val="20004"/>
                    </a:ext>
                  </a:extLst>
                </a:gridCol>
                <a:gridCol w="1608667">
                  <a:extLst>
                    <a:ext uri="{9D8B030D-6E8A-4147-A177-3AD203B41FA5}">
                      <a16:colId xmlns:a16="http://schemas.microsoft.com/office/drawing/2014/main" val="20005"/>
                    </a:ext>
                  </a:extLst>
                </a:gridCol>
              </a:tblGrid>
              <a:tr h="190500">
                <a:tc>
                  <a:txBody>
                    <a:bodyPr/>
                    <a:lstStyle/>
                    <a:p>
                      <a:pPr algn="l" fontAlgn="b"/>
                      <a:r>
                        <a:rPr lang="en-GB" sz="1400" b="0" i="0" u="none" strike="noStrike" dirty="0">
                          <a:solidFill>
                            <a:srgbClr val="000000"/>
                          </a:solidFill>
                          <a:effectLst/>
                          <a:latin typeface="Calibri"/>
                        </a:rPr>
                        <a:t> </a:t>
                      </a:r>
                    </a:p>
                  </a:txBody>
                  <a:tcPr marL="9525" marR="9525" marT="9525" marB="0" anchor="b">
                    <a:lnL>
                      <a:noFill/>
                    </a:lnL>
                    <a:lnR>
                      <a:noFill/>
                    </a:lnR>
                    <a:lnT>
                      <a:noFill/>
                    </a:lnT>
                    <a:lnB>
                      <a:noFill/>
                    </a:lnB>
                    <a:solidFill>
                      <a:srgbClr val="C00000"/>
                    </a:solidFill>
                  </a:tcPr>
                </a:tc>
                <a:tc>
                  <a:txBody>
                    <a:bodyPr/>
                    <a:lstStyle/>
                    <a:p>
                      <a:pPr algn="l" fontAlgn="b"/>
                      <a:r>
                        <a:rPr lang="en-GB" sz="1400" b="0" i="0" u="none" strike="noStrike" dirty="0">
                          <a:solidFill>
                            <a:srgbClr val="000000"/>
                          </a:solidFill>
                          <a:effectLst/>
                          <a:latin typeface="Tahoma"/>
                        </a:rPr>
                        <a:t>Proportional </a:t>
                      </a:r>
                      <a:r>
                        <a:rPr lang="en-GB" sz="1400" b="0" i="0" u="none" strike="noStrike" dirty="0" smtClean="0">
                          <a:solidFill>
                            <a:srgbClr val="000000"/>
                          </a:solidFill>
                          <a:effectLst/>
                          <a:latin typeface="Tahoma"/>
                        </a:rPr>
                        <a:t>Representation </a:t>
                      </a:r>
                      <a:endParaRPr lang="en-GB" sz="1400" b="0" i="0" u="none" strike="noStrike" dirty="0">
                        <a:solidFill>
                          <a:srgbClr val="000000"/>
                        </a:solidFill>
                        <a:effectLst/>
                        <a:latin typeface="Tahoma"/>
                      </a:endParaRPr>
                    </a:p>
                  </a:txBody>
                  <a:tcPr marL="9525" marR="9525" marT="9525" marB="0" anchor="b">
                    <a:lnL>
                      <a:noFill/>
                    </a:lnL>
                    <a:lnR>
                      <a:noFill/>
                    </a:lnR>
                    <a:lnT>
                      <a:noFill/>
                    </a:lnT>
                    <a:lnB>
                      <a:noFill/>
                    </a:lnB>
                  </a:tcPr>
                </a:tc>
                <a:tc>
                  <a:txBody>
                    <a:bodyPr/>
                    <a:lstStyle/>
                    <a:p>
                      <a:pPr algn="l" fontAlgn="b"/>
                      <a:r>
                        <a:rPr lang="en-GB" sz="1400" b="0" i="0" u="none" strike="noStrike">
                          <a:solidFill>
                            <a:srgbClr val="000000"/>
                          </a:solidFill>
                          <a:effectLst/>
                          <a:latin typeface="Calibri"/>
                        </a:rPr>
                        <a:t> </a:t>
                      </a:r>
                    </a:p>
                  </a:txBody>
                  <a:tcPr marL="9525" marR="9525" marT="9525" marB="0" anchor="b">
                    <a:lnL>
                      <a:noFill/>
                    </a:lnL>
                    <a:lnR>
                      <a:noFill/>
                    </a:lnR>
                    <a:lnT>
                      <a:noFill/>
                    </a:lnT>
                    <a:lnB>
                      <a:noFill/>
                    </a:lnB>
                    <a:solidFill>
                      <a:srgbClr val="1F497D"/>
                    </a:solidFill>
                  </a:tcPr>
                </a:tc>
                <a:tc>
                  <a:txBody>
                    <a:bodyPr/>
                    <a:lstStyle/>
                    <a:p>
                      <a:pPr algn="l" fontAlgn="b"/>
                      <a:r>
                        <a:rPr lang="en-GB" sz="1400" b="0" i="0" u="none" strike="noStrike">
                          <a:solidFill>
                            <a:srgbClr val="000000"/>
                          </a:solidFill>
                          <a:effectLst/>
                          <a:latin typeface="Tahoma"/>
                        </a:rPr>
                        <a:t>Mixed </a:t>
                      </a:r>
                    </a:p>
                  </a:txBody>
                  <a:tcPr marL="9525" marR="9525" marT="9525" marB="0" anchor="b">
                    <a:lnL>
                      <a:noFill/>
                    </a:lnL>
                    <a:lnR>
                      <a:noFill/>
                    </a:lnR>
                    <a:lnT>
                      <a:noFill/>
                    </a:lnT>
                    <a:lnB>
                      <a:noFill/>
                    </a:lnB>
                  </a:tcPr>
                </a:tc>
                <a:tc>
                  <a:txBody>
                    <a:bodyPr/>
                    <a:lstStyle/>
                    <a:p>
                      <a:pPr algn="l" fontAlgn="b"/>
                      <a:r>
                        <a:rPr lang="en-GB" sz="1400" b="0" i="0" u="none" strike="noStrike">
                          <a:solidFill>
                            <a:srgbClr val="00B050"/>
                          </a:solidFill>
                          <a:effectLst/>
                          <a:latin typeface="Calibri"/>
                        </a:rPr>
                        <a:t> </a:t>
                      </a:r>
                    </a:p>
                  </a:txBody>
                  <a:tcPr marL="9525" marR="9525" marT="9525" marB="0" anchor="b">
                    <a:lnL>
                      <a:noFill/>
                    </a:lnL>
                    <a:lnR>
                      <a:noFill/>
                    </a:lnR>
                    <a:lnT>
                      <a:noFill/>
                    </a:lnT>
                    <a:lnB>
                      <a:noFill/>
                    </a:lnB>
                    <a:solidFill>
                      <a:srgbClr val="92D050"/>
                    </a:solidFill>
                  </a:tcPr>
                </a:tc>
                <a:tc>
                  <a:txBody>
                    <a:bodyPr/>
                    <a:lstStyle/>
                    <a:p>
                      <a:pPr algn="l" fontAlgn="b"/>
                      <a:r>
                        <a:rPr lang="en-GB" sz="1400" b="0" i="0" u="none" strike="noStrike" dirty="0">
                          <a:solidFill>
                            <a:srgbClr val="000000"/>
                          </a:solidFill>
                          <a:effectLst/>
                          <a:latin typeface="Tahoma"/>
                        </a:rPr>
                        <a:t>First Past the Post </a:t>
                      </a:r>
                    </a:p>
                  </a:txBody>
                  <a:tcPr marL="9525" marR="9525" marT="9525" marB="0" anchor="b">
                    <a:lnL>
                      <a:noFill/>
                    </a:lnL>
                    <a:lnR>
                      <a:noFill/>
                    </a:lnR>
                    <a:lnT>
                      <a:noFill/>
                    </a:lnT>
                    <a:lnB>
                      <a:noFill/>
                    </a:lnB>
                  </a:tcPr>
                </a:tc>
                <a:extLst>
                  <a:ext uri="{0D108BD9-81ED-4DB2-BD59-A6C34878D82A}">
                    <a16:rowId xmlns:a16="http://schemas.microsoft.com/office/drawing/2014/main" val="10000"/>
                  </a:ext>
                </a:extLst>
              </a:tr>
            </a:tbl>
          </a:graphicData>
        </a:graphic>
      </p:graphicFrame>
    </p:spTree>
    <p:extLst>
      <p:ext uri="{BB962C8B-B14F-4D97-AF65-F5344CB8AC3E}">
        <p14:creationId xmlns:p14="http://schemas.microsoft.com/office/powerpoint/2010/main" val="21812376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SADC – the simple facts </a:t>
            </a:r>
            <a:endParaRPr lang="en-GB" dirty="0"/>
          </a:p>
        </p:txBody>
      </p:sp>
      <p:graphicFrame>
        <p:nvGraphicFramePr>
          <p:cNvPr id="4" name="Content Placeholder 3"/>
          <p:cNvGraphicFramePr>
            <a:graphicFrameLocks noGrp="1"/>
          </p:cNvGraphicFramePr>
          <p:nvPr>
            <p:ph idx="1"/>
            <p:extLst/>
          </p:nvPr>
        </p:nvGraphicFramePr>
        <p:xfrm>
          <a:off x="685800" y="2057400"/>
          <a:ext cx="7772400" cy="2523744"/>
        </p:xfrm>
        <a:graphic>
          <a:graphicData uri="http://schemas.openxmlformats.org/drawingml/2006/table">
            <a:tbl>
              <a:tblPr firstRow="1" firstCol="1" bandRow="1"/>
              <a:tblGrid>
                <a:gridCol w="1633758">
                  <a:extLst>
                    <a:ext uri="{9D8B030D-6E8A-4147-A177-3AD203B41FA5}">
                      <a16:colId xmlns:a16="http://schemas.microsoft.com/office/drawing/2014/main" val="20000"/>
                    </a:ext>
                  </a:extLst>
                </a:gridCol>
                <a:gridCol w="2016161">
                  <a:extLst>
                    <a:ext uri="{9D8B030D-6E8A-4147-A177-3AD203B41FA5}">
                      <a16:colId xmlns:a16="http://schemas.microsoft.com/office/drawing/2014/main" val="20001"/>
                    </a:ext>
                  </a:extLst>
                </a:gridCol>
                <a:gridCol w="2017715">
                  <a:extLst>
                    <a:ext uri="{9D8B030D-6E8A-4147-A177-3AD203B41FA5}">
                      <a16:colId xmlns:a16="http://schemas.microsoft.com/office/drawing/2014/main" val="20002"/>
                    </a:ext>
                  </a:extLst>
                </a:gridCol>
                <a:gridCol w="2104766">
                  <a:extLst>
                    <a:ext uri="{9D8B030D-6E8A-4147-A177-3AD203B41FA5}">
                      <a16:colId xmlns:a16="http://schemas.microsoft.com/office/drawing/2014/main" val="20003"/>
                    </a:ext>
                  </a:extLst>
                </a:gridCol>
              </a:tblGrid>
              <a:tr h="371475">
                <a:tc>
                  <a:txBody>
                    <a:bodyPr/>
                    <a:lstStyle/>
                    <a:p>
                      <a:pPr algn="just">
                        <a:lnSpc>
                          <a:spcPct val="115000"/>
                        </a:lnSpc>
                        <a:spcAft>
                          <a:spcPts val="0"/>
                        </a:spcAft>
                      </a:pPr>
                      <a:r>
                        <a:rPr lang="en-GB" sz="2400" b="1" dirty="0">
                          <a:solidFill>
                            <a:srgbClr val="000000"/>
                          </a:solidFill>
                          <a:effectLst/>
                          <a:latin typeface="Tahoma"/>
                          <a:ea typeface="Times New Roman"/>
                          <a:cs typeface="Times New Roman"/>
                        </a:rPr>
                        <a:t>Electoral system</a:t>
                      </a:r>
                      <a:endParaRPr lang="en-GB" sz="24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algn="just">
                        <a:lnSpc>
                          <a:spcPct val="115000"/>
                        </a:lnSpc>
                        <a:spcAft>
                          <a:spcPts val="0"/>
                        </a:spcAft>
                      </a:pPr>
                      <a:r>
                        <a:rPr lang="en-GB" sz="2400" b="1">
                          <a:solidFill>
                            <a:srgbClr val="000000"/>
                          </a:solidFill>
                          <a:effectLst/>
                          <a:latin typeface="Tahoma"/>
                          <a:ea typeface="Times New Roman"/>
                          <a:cs typeface="Times New Roman"/>
                        </a:rPr>
                        <a:t>Overall % Women </a:t>
                      </a:r>
                      <a:endParaRPr lang="en-GB" sz="24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algn="just">
                        <a:lnSpc>
                          <a:spcPct val="115000"/>
                        </a:lnSpc>
                        <a:spcAft>
                          <a:spcPts val="0"/>
                        </a:spcAft>
                      </a:pPr>
                      <a:r>
                        <a:rPr lang="en-GB" sz="2400" b="1">
                          <a:solidFill>
                            <a:srgbClr val="000000"/>
                          </a:solidFill>
                          <a:effectLst/>
                          <a:latin typeface="Tahoma"/>
                          <a:ea typeface="Times New Roman"/>
                          <a:cs typeface="Times New Roman"/>
                        </a:rPr>
                        <a:t>With quota % women </a:t>
                      </a:r>
                      <a:endParaRPr lang="en-GB" sz="24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tc>
                  <a:txBody>
                    <a:bodyPr/>
                    <a:lstStyle/>
                    <a:p>
                      <a:pPr algn="just">
                        <a:lnSpc>
                          <a:spcPct val="115000"/>
                        </a:lnSpc>
                        <a:spcAft>
                          <a:spcPts val="0"/>
                        </a:spcAft>
                      </a:pPr>
                      <a:r>
                        <a:rPr lang="en-GB" sz="2400" b="1">
                          <a:solidFill>
                            <a:srgbClr val="000000"/>
                          </a:solidFill>
                          <a:effectLst/>
                          <a:latin typeface="Tahoma"/>
                          <a:ea typeface="Times New Roman"/>
                          <a:cs typeface="Times New Roman"/>
                        </a:rPr>
                        <a:t>Without quota % W</a:t>
                      </a:r>
                      <a:endParaRPr lang="en-GB" sz="24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BE5F1"/>
                    </a:solidFill>
                  </a:tcPr>
                </a:tc>
                <a:extLst>
                  <a:ext uri="{0D108BD9-81ED-4DB2-BD59-A6C34878D82A}">
                    <a16:rowId xmlns:a16="http://schemas.microsoft.com/office/drawing/2014/main" val="10000"/>
                  </a:ext>
                </a:extLst>
              </a:tr>
              <a:tr h="200025">
                <a:tc>
                  <a:txBody>
                    <a:bodyPr/>
                    <a:lstStyle/>
                    <a:p>
                      <a:pPr algn="just">
                        <a:lnSpc>
                          <a:spcPct val="115000"/>
                        </a:lnSpc>
                        <a:spcAft>
                          <a:spcPts val="0"/>
                        </a:spcAft>
                      </a:pPr>
                      <a:r>
                        <a:rPr lang="en-GB" sz="2400" dirty="0">
                          <a:solidFill>
                            <a:srgbClr val="000000"/>
                          </a:solidFill>
                          <a:effectLst/>
                          <a:latin typeface="Tahoma"/>
                          <a:ea typeface="Times New Roman"/>
                          <a:cs typeface="Times New Roman"/>
                        </a:rPr>
                        <a:t>FPTP </a:t>
                      </a:r>
                      <a:endParaRPr lang="en-GB" sz="24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n-GB" sz="2400">
                          <a:solidFill>
                            <a:srgbClr val="FF0000"/>
                          </a:solidFill>
                          <a:effectLst/>
                          <a:latin typeface="Tahoma"/>
                          <a:ea typeface="Times New Roman"/>
                          <a:cs typeface="Times New Roman"/>
                        </a:rPr>
                        <a:t>13%</a:t>
                      </a:r>
                      <a:endParaRPr lang="en-GB" sz="24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en-GB" sz="2400">
                          <a:solidFill>
                            <a:srgbClr val="FF0000"/>
                          </a:solidFill>
                          <a:effectLst/>
                          <a:latin typeface="Tahoma"/>
                          <a:ea typeface="Times New Roman"/>
                          <a:cs typeface="Times New Roman"/>
                        </a:rPr>
                        <a:t>15%</a:t>
                      </a:r>
                      <a:endParaRPr lang="en-GB" sz="24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n-GB" sz="2400">
                          <a:solidFill>
                            <a:srgbClr val="FF0000"/>
                          </a:solidFill>
                          <a:effectLst/>
                          <a:latin typeface="Tahoma"/>
                          <a:ea typeface="Times New Roman"/>
                          <a:cs typeface="Times New Roman"/>
                        </a:rPr>
                        <a:t>13%</a:t>
                      </a:r>
                      <a:endParaRPr lang="en-GB" sz="24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200025">
                <a:tc>
                  <a:txBody>
                    <a:bodyPr/>
                    <a:lstStyle/>
                    <a:p>
                      <a:pPr algn="just">
                        <a:lnSpc>
                          <a:spcPct val="115000"/>
                        </a:lnSpc>
                        <a:spcAft>
                          <a:spcPts val="0"/>
                        </a:spcAft>
                      </a:pPr>
                      <a:r>
                        <a:rPr lang="en-GB" sz="2400">
                          <a:solidFill>
                            <a:srgbClr val="000000"/>
                          </a:solidFill>
                          <a:effectLst/>
                          <a:latin typeface="Tahoma"/>
                          <a:ea typeface="Times New Roman"/>
                          <a:cs typeface="Times New Roman"/>
                        </a:rPr>
                        <a:t>PR </a:t>
                      </a:r>
                      <a:endParaRPr lang="en-GB" sz="24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n-GB" sz="2400" dirty="0">
                          <a:solidFill>
                            <a:srgbClr val="00B050"/>
                          </a:solidFill>
                          <a:effectLst/>
                          <a:latin typeface="Tahoma"/>
                          <a:ea typeface="Times New Roman"/>
                          <a:cs typeface="Times New Roman"/>
                        </a:rPr>
                        <a:t>38%</a:t>
                      </a:r>
                      <a:endParaRPr lang="en-GB" sz="24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en-GB" sz="2400">
                          <a:solidFill>
                            <a:srgbClr val="00B050"/>
                          </a:solidFill>
                          <a:effectLst/>
                          <a:latin typeface="Tahoma"/>
                          <a:ea typeface="Times New Roman"/>
                          <a:cs typeface="Times New Roman"/>
                        </a:rPr>
                        <a:t>38%</a:t>
                      </a:r>
                      <a:endParaRPr lang="en-GB" sz="24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en-GB" sz="2400">
                          <a:solidFill>
                            <a:srgbClr val="00B050"/>
                          </a:solidFill>
                          <a:effectLst/>
                          <a:latin typeface="Tahoma"/>
                          <a:ea typeface="Times New Roman"/>
                          <a:cs typeface="Times New Roman"/>
                        </a:rPr>
                        <a:t>36%</a:t>
                      </a:r>
                      <a:endParaRPr lang="en-GB" sz="24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200025">
                <a:tc>
                  <a:txBody>
                    <a:bodyPr/>
                    <a:lstStyle/>
                    <a:p>
                      <a:pPr algn="just">
                        <a:lnSpc>
                          <a:spcPct val="115000"/>
                        </a:lnSpc>
                        <a:spcAft>
                          <a:spcPts val="0"/>
                        </a:spcAft>
                      </a:pPr>
                      <a:r>
                        <a:rPr lang="en-GB" sz="2400">
                          <a:solidFill>
                            <a:srgbClr val="000000"/>
                          </a:solidFill>
                          <a:effectLst/>
                          <a:latin typeface="Tahoma"/>
                          <a:ea typeface="Times New Roman"/>
                          <a:cs typeface="Times New Roman"/>
                        </a:rPr>
                        <a:t>MIXED </a:t>
                      </a:r>
                      <a:endParaRPr lang="en-GB" sz="24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n-GB" sz="2400" dirty="0">
                          <a:solidFill>
                            <a:srgbClr val="00B050"/>
                          </a:solidFill>
                          <a:effectLst/>
                          <a:latin typeface="Tahoma"/>
                          <a:ea typeface="Times New Roman"/>
                          <a:cs typeface="Times New Roman"/>
                        </a:rPr>
                        <a:t>34%</a:t>
                      </a:r>
                      <a:endParaRPr lang="en-GB" sz="2400" dirty="0">
                        <a:effectLst/>
                        <a:latin typeface="Calibri"/>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n-GB" sz="2400">
                          <a:solidFill>
                            <a:srgbClr val="00B050"/>
                          </a:solidFill>
                          <a:effectLst/>
                          <a:latin typeface="Tahoma"/>
                          <a:ea typeface="Times New Roman"/>
                          <a:cs typeface="Times New Roman"/>
                        </a:rPr>
                        <a:t>37%</a:t>
                      </a:r>
                      <a:endParaRPr lang="en-GB" sz="24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en-GB" sz="2400">
                          <a:solidFill>
                            <a:srgbClr val="FF0000"/>
                          </a:solidFill>
                          <a:effectLst/>
                          <a:latin typeface="Tahoma"/>
                          <a:ea typeface="Times New Roman"/>
                          <a:cs typeface="Times New Roman"/>
                        </a:rPr>
                        <a:t>23%</a:t>
                      </a:r>
                      <a:endParaRPr lang="en-GB" sz="24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200025">
                <a:tc>
                  <a:txBody>
                    <a:bodyPr/>
                    <a:lstStyle/>
                    <a:p>
                      <a:pPr algn="just">
                        <a:lnSpc>
                          <a:spcPct val="115000"/>
                        </a:lnSpc>
                        <a:spcAft>
                          <a:spcPts val="0"/>
                        </a:spcAft>
                      </a:pPr>
                      <a:r>
                        <a:rPr lang="en-GB" sz="2400" b="1">
                          <a:solidFill>
                            <a:srgbClr val="000000"/>
                          </a:solidFill>
                          <a:effectLst/>
                          <a:latin typeface="Tahoma"/>
                          <a:ea typeface="Times New Roman"/>
                          <a:cs typeface="Times New Roman"/>
                        </a:rPr>
                        <a:t>OVERALL </a:t>
                      </a:r>
                      <a:endParaRPr lang="en-GB" sz="24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n-GB" sz="2400" b="1" dirty="0">
                          <a:solidFill>
                            <a:srgbClr val="FF0000"/>
                          </a:solidFill>
                          <a:effectLst/>
                          <a:latin typeface="Tahoma"/>
                          <a:ea typeface="Times New Roman"/>
                          <a:cs typeface="Times New Roman"/>
                        </a:rPr>
                        <a:t>26%</a:t>
                      </a:r>
                      <a:endParaRPr lang="en-GB" sz="24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en-GB" sz="2400" b="1" dirty="0">
                          <a:solidFill>
                            <a:srgbClr val="00B050"/>
                          </a:solidFill>
                          <a:effectLst/>
                          <a:latin typeface="Tahoma"/>
                          <a:ea typeface="Times New Roman"/>
                          <a:cs typeface="Times New Roman"/>
                        </a:rPr>
                        <a:t>38%</a:t>
                      </a:r>
                      <a:endParaRPr lang="en-GB" sz="24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just">
                        <a:lnSpc>
                          <a:spcPct val="115000"/>
                        </a:lnSpc>
                        <a:spcAft>
                          <a:spcPts val="0"/>
                        </a:spcAft>
                      </a:pPr>
                      <a:r>
                        <a:rPr lang="en-GB" sz="2400" b="1" dirty="0">
                          <a:solidFill>
                            <a:srgbClr val="FF0000"/>
                          </a:solidFill>
                          <a:effectLst/>
                          <a:latin typeface="Tahoma"/>
                          <a:ea typeface="Times New Roman"/>
                          <a:cs typeface="Times New Roman"/>
                        </a:rPr>
                        <a:t>16%</a:t>
                      </a:r>
                      <a:endParaRPr lang="en-GB" sz="24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bl>
          </a:graphicData>
        </a:graphic>
      </p:graphicFrame>
      <p:sp>
        <p:nvSpPr>
          <p:cNvPr id="6" name="6-Point Star 5"/>
          <p:cNvSpPr/>
          <p:nvPr/>
        </p:nvSpPr>
        <p:spPr bwMode="auto">
          <a:xfrm>
            <a:off x="2133600" y="4572000"/>
            <a:ext cx="5257800" cy="2133600"/>
          </a:xfrm>
          <a:prstGeom prst="star6">
            <a:avLst/>
          </a:prstGeom>
          <a:solidFill>
            <a:srgbClr val="FFFFFF"/>
          </a:solidFill>
          <a:ln w="9525"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rtlCol="0" anchor="t" anchorCtr="0" compatLnSpc="1">
            <a:prstTxWarp prst="textNoShape">
              <a:avLst/>
            </a:prstTxWarp>
          </a:bodyPr>
          <a:lstStyle/>
          <a:p>
            <a:pPr marL="285750" marR="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US" sz="2000" b="0" i="0" u="none" strike="noStrike" cap="none" normalizeH="0" baseline="0" dirty="0" smtClean="0">
                <a:ln>
                  <a:noFill/>
                </a:ln>
                <a:solidFill>
                  <a:schemeClr val="tx1"/>
                </a:solidFill>
                <a:effectLst/>
              </a:rPr>
              <a:t>Electoral systems matter </a:t>
            </a:r>
          </a:p>
          <a:p>
            <a:pPr marL="285750" marR="0" indent="-285750" algn="l" defTabSz="914400" rtl="0" eaLnBrk="1" fontAlgn="base" latinLnBrk="0" hangingPunct="1">
              <a:lnSpc>
                <a:spcPct val="100000"/>
              </a:lnSpc>
              <a:spcBef>
                <a:spcPct val="0"/>
              </a:spcBef>
              <a:spcAft>
                <a:spcPct val="0"/>
              </a:spcAft>
              <a:buClrTx/>
              <a:buSzTx/>
              <a:buFont typeface="Arial" panose="020B0604020202020204" pitchFamily="34" charset="0"/>
              <a:buChar char="•"/>
              <a:tabLst/>
            </a:pPr>
            <a:r>
              <a:rPr kumimoji="0" lang="en-US" sz="2000" b="0" i="0" u="none" strike="noStrike" cap="none" normalizeH="0" baseline="0" dirty="0" smtClean="0">
                <a:ln>
                  <a:noFill/>
                </a:ln>
                <a:solidFill>
                  <a:schemeClr val="tx1"/>
                </a:solidFill>
                <a:effectLst/>
              </a:rPr>
              <a:t>Special (Temporary</a:t>
            </a:r>
            <a:r>
              <a:rPr lang="en-US" sz="2000" dirty="0" smtClean="0"/>
              <a:t>) Measures are crucial </a:t>
            </a:r>
            <a:endParaRPr kumimoji="0" lang="en-GB" sz="2000" b="0" i="0" u="none" strike="noStrike" cap="none" normalizeH="0" baseline="0" dirty="0" smtClean="0">
              <a:ln>
                <a:noFill/>
              </a:ln>
              <a:solidFill>
                <a:schemeClr val="tx1"/>
              </a:solidFill>
              <a:effectLst/>
            </a:endParaRPr>
          </a:p>
        </p:txBody>
      </p:sp>
    </p:spTree>
    <p:extLst>
      <p:ext uri="{BB962C8B-B14F-4D97-AF65-F5344CB8AC3E}">
        <p14:creationId xmlns:p14="http://schemas.microsoft.com/office/powerpoint/2010/main" val="16551377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Pros and cons – no perfect system!</a:t>
            </a:r>
            <a:endParaRPr lang="en-GB" dirty="0"/>
          </a:p>
        </p:txBody>
      </p:sp>
      <p:graphicFrame>
        <p:nvGraphicFramePr>
          <p:cNvPr id="4" name="Content Placeholder 3"/>
          <p:cNvGraphicFramePr>
            <a:graphicFrameLocks noGrp="1"/>
          </p:cNvGraphicFramePr>
          <p:nvPr>
            <p:ph idx="1"/>
            <p:extLst/>
          </p:nvPr>
        </p:nvGraphicFramePr>
        <p:xfrm>
          <a:off x="762000" y="1676400"/>
          <a:ext cx="7620001" cy="5047488"/>
        </p:xfrm>
        <a:graphic>
          <a:graphicData uri="http://schemas.openxmlformats.org/drawingml/2006/table">
            <a:tbl>
              <a:tblPr firstRow="1" firstCol="1" bandRow="1"/>
              <a:tblGrid>
                <a:gridCol w="1219200">
                  <a:extLst>
                    <a:ext uri="{9D8B030D-6E8A-4147-A177-3AD203B41FA5}">
                      <a16:colId xmlns:a16="http://schemas.microsoft.com/office/drawing/2014/main" val="20000"/>
                    </a:ext>
                  </a:extLst>
                </a:gridCol>
                <a:gridCol w="1752600">
                  <a:extLst>
                    <a:ext uri="{9D8B030D-6E8A-4147-A177-3AD203B41FA5}">
                      <a16:colId xmlns:a16="http://schemas.microsoft.com/office/drawing/2014/main" val="20001"/>
                    </a:ext>
                  </a:extLst>
                </a:gridCol>
                <a:gridCol w="2157396">
                  <a:extLst>
                    <a:ext uri="{9D8B030D-6E8A-4147-A177-3AD203B41FA5}">
                      <a16:colId xmlns:a16="http://schemas.microsoft.com/office/drawing/2014/main" val="20002"/>
                    </a:ext>
                  </a:extLst>
                </a:gridCol>
                <a:gridCol w="2490805">
                  <a:extLst>
                    <a:ext uri="{9D8B030D-6E8A-4147-A177-3AD203B41FA5}">
                      <a16:colId xmlns:a16="http://schemas.microsoft.com/office/drawing/2014/main" val="20003"/>
                    </a:ext>
                  </a:extLst>
                </a:gridCol>
              </a:tblGrid>
              <a:tr h="493059">
                <a:tc>
                  <a:txBody>
                    <a:bodyPr/>
                    <a:lstStyle/>
                    <a:p>
                      <a:pPr algn="just">
                        <a:lnSpc>
                          <a:spcPct val="115000"/>
                        </a:lnSpc>
                        <a:spcAft>
                          <a:spcPts val="0"/>
                        </a:spcAft>
                      </a:pPr>
                      <a:r>
                        <a:rPr lang="en-GB" sz="1800" b="1" dirty="0">
                          <a:effectLst/>
                          <a:latin typeface="Tahoma"/>
                          <a:ea typeface="Times New Roman"/>
                          <a:cs typeface="Times New Roman"/>
                        </a:rPr>
                        <a:t>SYSTEM </a:t>
                      </a:r>
                      <a:endParaRPr lang="en-GB" sz="1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algn="just">
                        <a:lnSpc>
                          <a:spcPct val="115000"/>
                        </a:lnSpc>
                        <a:spcAft>
                          <a:spcPts val="0"/>
                        </a:spcAft>
                      </a:pPr>
                      <a:r>
                        <a:rPr lang="en-GB" sz="1800" b="1">
                          <a:effectLst/>
                          <a:latin typeface="Tahoma"/>
                          <a:ea typeface="Times New Roman"/>
                          <a:cs typeface="Times New Roman"/>
                        </a:rPr>
                        <a:t>ADVANTAGES </a:t>
                      </a:r>
                      <a:endParaRPr lang="en-GB" sz="1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algn="just">
                        <a:lnSpc>
                          <a:spcPct val="115000"/>
                        </a:lnSpc>
                        <a:spcAft>
                          <a:spcPts val="0"/>
                        </a:spcAft>
                      </a:pPr>
                      <a:r>
                        <a:rPr lang="en-GB" sz="1800" b="1">
                          <a:effectLst/>
                          <a:latin typeface="Tahoma"/>
                          <a:ea typeface="Times New Roman"/>
                          <a:cs typeface="Times New Roman"/>
                        </a:rPr>
                        <a:t>DISADVANTAGES </a:t>
                      </a:r>
                      <a:endParaRPr lang="en-GB" sz="1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tc>
                  <a:txBody>
                    <a:bodyPr/>
                    <a:lstStyle/>
                    <a:p>
                      <a:pPr algn="just">
                        <a:lnSpc>
                          <a:spcPct val="115000"/>
                        </a:lnSpc>
                        <a:spcAft>
                          <a:spcPts val="0"/>
                        </a:spcAft>
                      </a:pPr>
                      <a:r>
                        <a:rPr lang="en-GB" sz="1800" b="1">
                          <a:effectLst/>
                          <a:latin typeface="Tahoma"/>
                          <a:ea typeface="Times New Roman"/>
                          <a:cs typeface="Times New Roman"/>
                        </a:rPr>
                        <a:t>GENDER CONSIDERATIONS </a:t>
                      </a:r>
                      <a:endParaRPr lang="en-GB" sz="1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DE9D9"/>
                    </a:solidFill>
                  </a:tcPr>
                </a:tc>
                <a:extLst>
                  <a:ext uri="{0D108BD9-81ED-4DB2-BD59-A6C34878D82A}">
                    <a16:rowId xmlns:a16="http://schemas.microsoft.com/office/drawing/2014/main" val="10000"/>
                  </a:ext>
                </a:extLst>
              </a:tr>
              <a:tr h="739588">
                <a:tc>
                  <a:txBody>
                    <a:bodyPr/>
                    <a:lstStyle/>
                    <a:p>
                      <a:pPr algn="just">
                        <a:lnSpc>
                          <a:spcPct val="115000"/>
                        </a:lnSpc>
                        <a:spcAft>
                          <a:spcPts val="0"/>
                        </a:spcAft>
                      </a:pPr>
                      <a:r>
                        <a:rPr lang="en-GB" sz="1800" dirty="0">
                          <a:effectLst/>
                          <a:latin typeface="Tahoma"/>
                          <a:ea typeface="Times New Roman"/>
                          <a:cs typeface="Times New Roman"/>
                        </a:rPr>
                        <a:t>FPTP </a:t>
                      </a:r>
                      <a:endParaRPr lang="en-GB" sz="1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n-GB" sz="1800">
                          <a:effectLst/>
                          <a:latin typeface="Tahoma"/>
                          <a:ea typeface="Times New Roman"/>
                          <a:cs typeface="Times New Roman"/>
                        </a:rPr>
                        <a:t>Good for accountability </a:t>
                      </a:r>
                      <a:endParaRPr lang="en-GB" sz="1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n-GB" sz="1800">
                          <a:effectLst/>
                          <a:latin typeface="Tahoma"/>
                          <a:ea typeface="Times New Roman"/>
                          <a:cs typeface="Times New Roman"/>
                        </a:rPr>
                        <a:t>Winner takes all is not good for inclusion </a:t>
                      </a:r>
                      <a:endParaRPr lang="en-GB" sz="1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n-GB" sz="1800" dirty="0">
                          <a:effectLst/>
                          <a:latin typeface="Tahoma"/>
                          <a:ea typeface="Times New Roman"/>
                          <a:cs typeface="Times New Roman"/>
                        </a:rPr>
                        <a:t>Women especially excluded – lack funds and </a:t>
                      </a:r>
                      <a:r>
                        <a:rPr lang="en-GB" sz="1800" dirty="0" smtClean="0">
                          <a:effectLst/>
                          <a:latin typeface="Tahoma"/>
                          <a:ea typeface="Times New Roman"/>
                          <a:cs typeface="Times New Roman"/>
                        </a:rPr>
                        <a:t>networks</a:t>
                      </a:r>
                      <a:endParaRPr lang="en-GB" sz="1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129553">
                <a:tc>
                  <a:txBody>
                    <a:bodyPr/>
                    <a:lstStyle/>
                    <a:p>
                      <a:pPr algn="just">
                        <a:lnSpc>
                          <a:spcPct val="115000"/>
                        </a:lnSpc>
                        <a:spcAft>
                          <a:spcPts val="0"/>
                        </a:spcAft>
                      </a:pPr>
                      <a:r>
                        <a:rPr lang="en-GB" sz="1800" dirty="0">
                          <a:effectLst/>
                          <a:latin typeface="Tahoma"/>
                          <a:ea typeface="Times New Roman"/>
                          <a:cs typeface="Times New Roman"/>
                        </a:rPr>
                        <a:t>PR </a:t>
                      </a:r>
                      <a:endParaRPr lang="en-GB" sz="1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n-GB" sz="1800" dirty="0">
                          <a:effectLst/>
                          <a:latin typeface="Tahoma"/>
                          <a:ea typeface="Times New Roman"/>
                          <a:cs typeface="Times New Roman"/>
                        </a:rPr>
                        <a:t>Good for inclusion </a:t>
                      </a:r>
                      <a:endParaRPr lang="en-GB" sz="1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spcAft>
                          <a:spcPts val="0"/>
                        </a:spcAft>
                      </a:pPr>
                      <a:r>
                        <a:rPr lang="en-GB" sz="1800">
                          <a:effectLst/>
                          <a:latin typeface="Tahoma"/>
                          <a:ea typeface="Times New Roman"/>
                          <a:cs typeface="Times New Roman"/>
                        </a:rPr>
                        <a:t>Weak on accountability – vote for a party, not a candidate </a:t>
                      </a:r>
                      <a:endParaRPr lang="en-GB" sz="1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n-US" sz="1800" dirty="0" smtClean="0">
                          <a:effectLst/>
                          <a:latin typeface="Calibri"/>
                          <a:ea typeface="Calibri"/>
                          <a:cs typeface="Times New Roman"/>
                        </a:rPr>
                        <a:t>When combined with voluntary or legislated quota results in rapid increase in women’s participation </a:t>
                      </a:r>
                      <a:endParaRPr lang="en-GB" sz="1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479176">
                <a:tc>
                  <a:txBody>
                    <a:bodyPr/>
                    <a:lstStyle/>
                    <a:p>
                      <a:pPr algn="just">
                        <a:lnSpc>
                          <a:spcPct val="115000"/>
                        </a:lnSpc>
                        <a:spcAft>
                          <a:spcPts val="0"/>
                        </a:spcAft>
                      </a:pPr>
                      <a:r>
                        <a:rPr lang="en-GB" sz="1800">
                          <a:effectLst/>
                          <a:latin typeface="Tahoma"/>
                          <a:ea typeface="Times New Roman"/>
                          <a:cs typeface="Times New Roman"/>
                        </a:rPr>
                        <a:t>Mixed </a:t>
                      </a:r>
                      <a:endParaRPr lang="en-GB" sz="18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n-GB" sz="1800" dirty="0">
                          <a:effectLst/>
                          <a:latin typeface="Tahoma"/>
                          <a:ea typeface="Times New Roman"/>
                          <a:cs typeface="Times New Roman"/>
                        </a:rPr>
                        <a:t>Includes the best of both worlds </a:t>
                      </a:r>
                      <a:endParaRPr lang="en-GB" sz="1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n-GB" sz="1800" dirty="0">
                          <a:effectLst/>
                          <a:latin typeface="Tahoma"/>
                          <a:ea typeface="Times New Roman"/>
                          <a:cs typeface="Times New Roman"/>
                        </a:rPr>
                        <a:t>PR candidates are regarded as </a:t>
                      </a:r>
                      <a:r>
                        <a:rPr lang="en-GB" sz="1800" dirty="0" smtClean="0">
                          <a:effectLst/>
                          <a:latin typeface="Tahoma"/>
                          <a:ea typeface="Times New Roman"/>
                          <a:cs typeface="Times New Roman"/>
                        </a:rPr>
                        <a:t>token</a:t>
                      </a:r>
                      <a:endParaRPr lang="en-GB" sz="1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n-GB" sz="1800" dirty="0">
                          <a:effectLst/>
                          <a:latin typeface="Tahoma"/>
                          <a:ea typeface="Times New Roman"/>
                          <a:cs typeface="Times New Roman"/>
                        </a:rPr>
                        <a:t>If the PR candidates happen to be </a:t>
                      </a:r>
                      <a:r>
                        <a:rPr lang="en-GB" sz="1800" dirty="0" smtClean="0">
                          <a:effectLst/>
                          <a:latin typeface="Tahoma"/>
                          <a:ea typeface="Times New Roman"/>
                          <a:cs typeface="Times New Roman"/>
                        </a:rPr>
                        <a:t>women  </a:t>
                      </a:r>
                      <a:r>
                        <a:rPr lang="en-GB" sz="1800" dirty="0">
                          <a:effectLst/>
                          <a:latin typeface="Tahoma"/>
                          <a:ea typeface="Times New Roman"/>
                          <a:cs typeface="Times New Roman"/>
                        </a:rPr>
                        <a:t>(</a:t>
                      </a:r>
                      <a:r>
                        <a:rPr lang="en-GB" sz="1800" dirty="0" err="1" smtClean="0">
                          <a:effectLst/>
                          <a:latin typeface="Tahoma"/>
                          <a:ea typeface="Times New Roman"/>
                          <a:cs typeface="Times New Roman"/>
                        </a:rPr>
                        <a:t>e.g</a:t>
                      </a:r>
                      <a:r>
                        <a:rPr lang="en-GB" sz="1800" dirty="0" smtClean="0">
                          <a:effectLst/>
                          <a:latin typeface="Tahoma"/>
                          <a:ea typeface="Times New Roman"/>
                          <a:cs typeface="Times New Roman"/>
                        </a:rPr>
                        <a:t> </a:t>
                      </a:r>
                      <a:r>
                        <a:rPr lang="en-GB" sz="1800" dirty="0">
                          <a:effectLst/>
                          <a:latin typeface="Tahoma"/>
                          <a:ea typeface="Times New Roman"/>
                          <a:cs typeface="Times New Roman"/>
                        </a:rPr>
                        <a:t>national level in Zimbabwe) this adds to the notion of tokenism </a:t>
                      </a:r>
                      <a:endParaRPr lang="en-GB" sz="18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9233196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dirty="0" smtClean="0"/>
              <a:t>Pros and cons quotas – no perfect </a:t>
            </a:r>
            <a:endParaRPr lang="en-ZA"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067237757"/>
              </p:ext>
            </p:extLst>
          </p:nvPr>
        </p:nvGraphicFramePr>
        <p:xfrm>
          <a:off x="914400" y="1600200"/>
          <a:ext cx="7772400" cy="2291080"/>
        </p:xfrm>
        <a:graphic>
          <a:graphicData uri="http://schemas.openxmlformats.org/drawingml/2006/table">
            <a:tbl>
              <a:tblPr firstRow="1" bandRow="1">
                <a:tableStyleId>{5C22544A-7EE6-4342-B048-85BDC9FD1C3A}</a:tableStyleId>
              </a:tblPr>
              <a:tblGrid>
                <a:gridCol w="2590800">
                  <a:extLst>
                    <a:ext uri="{9D8B030D-6E8A-4147-A177-3AD203B41FA5}">
                      <a16:colId xmlns:a16="http://schemas.microsoft.com/office/drawing/2014/main" val="707581354"/>
                    </a:ext>
                  </a:extLst>
                </a:gridCol>
                <a:gridCol w="2590800">
                  <a:extLst>
                    <a:ext uri="{9D8B030D-6E8A-4147-A177-3AD203B41FA5}">
                      <a16:colId xmlns:a16="http://schemas.microsoft.com/office/drawing/2014/main" val="1084254804"/>
                    </a:ext>
                  </a:extLst>
                </a:gridCol>
                <a:gridCol w="2590800">
                  <a:extLst>
                    <a:ext uri="{9D8B030D-6E8A-4147-A177-3AD203B41FA5}">
                      <a16:colId xmlns:a16="http://schemas.microsoft.com/office/drawing/2014/main" val="1675763659"/>
                    </a:ext>
                  </a:extLst>
                </a:gridCol>
              </a:tblGrid>
              <a:tr h="370840">
                <a:tc>
                  <a:txBody>
                    <a:bodyPr/>
                    <a:lstStyle/>
                    <a:p>
                      <a:r>
                        <a:rPr lang="en-ZA" dirty="0" smtClean="0"/>
                        <a:t>Type of quota </a:t>
                      </a:r>
                      <a:endParaRPr lang="en-ZA" dirty="0"/>
                    </a:p>
                  </a:txBody>
                  <a:tcPr/>
                </a:tc>
                <a:tc>
                  <a:txBody>
                    <a:bodyPr/>
                    <a:lstStyle/>
                    <a:p>
                      <a:r>
                        <a:rPr lang="en-ZA" dirty="0" smtClean="0"/>
                        <a:t>Pros </a:t>
                      </a:r>
                      <a:endParaRPr lang="en-ZA" dirty="0"/>
                    </a:p>
                  </a:txBody>
                  <a:tcPr/>
                </a:tc>
                <a:tc>
                  <a:txBody>
                    <a:bodyPr/>
                    <a:lstStyle/>
                    <a:p>
                      <a:r>
                        <a:rPr lang="en-ZA" dirty="0" smtClean="0"/>
                        <a:t>Cons </a:t>
                      </a:r>
                      <a:endParaRPr lang="en-ZA" dirty="0"/>
                    </a:p>
                  </a:txBody>
                  <a:tcPr/>
                </a:tc>
                <a:extLst>
                  <a:ext uri="{0D108BD9-81ED-4DB2-BD59-A6C34878D82A}">
                    <a16:rowId xmlns:a16="http://schemas.microsoft.com/office/drawing/2014/main" val="928106726"/>
                  </a:ext>
                </a:extLst>
              </a:tr>
              <a:tr h="370840">
                <a:tc>
                  <a:txBody>
                    <a:bodyPr/>
                    <a:lstStyle/>
                    <a:p>
                      <a:r>
                        <a:rPr lang="en-ZA" dirty="0" smtClean="0"/>
                        <a:t>Voluntary </a:t>
                      </a:r>
                      <a:endParaRPr lang="en-ZA" dirty="0"/>
                    </a:p>
                  </a:txBody>
                  <a:tcPr/>
                </a:tc>
                <a:tc>
                  <a:txBody>
                    <a:bodyPr/>
                    <a:lstStyle/>
                    <a:p>
                      <a:r>
                        <a:rPr lang="en-ZA" dirty="0" smtClean="0"/>
                        <a:t>Political party ownership </a:t>
                      </a:r>
                      <a:endParaRPr lang="en-ZA" dirty="0"/>
                    </a:p>
                  </a:txBody>
                  <a:tcPr/>
                </a:tc>
                <a:tc>
                  <a:txBody>
                    <a:bodyPr/>
                    <a:lstStyle/>
                    <a:p>
                      <a:r>
                        <a:rPr lang="en-ZA" dirty="0" smtClean="0"/>
                        <a:t>Cannot be</a:t>
                      </a:r>
                      <a:r>
                        <a:rPr lang="en-ZA" baseline="0" dirty="0" smtClean="0"/>
                        <a:t> enforced </a:t>
                      </a:r>
                      <a:endParaRPr lang="en-ZA" dirty="0"/>
                    </a:p>
                  </a:txBody>
                  <a:tcPr/>
                </a:tc>
                <a:extLst>
                  <a:ext uri="{0D108BD9-81ED-4DB2-BD59-A6C34878D82A}">
                    <a16:rowId xmlns:a16="http://schemas.microsoft.com/office/drawing/2014/main" val="3576534195"/>
                  </a:ext>
                </a:extLst>
              </a:tr>
              <a:tr h="370840">
                <a:tc>
                  <a:txBody>
                    <a:bodyPr/>
                    <a:lstStyle/>
                    <a:p>
                      <a:r>
                        <a:rPr lang="en-ZA" dirty="0" smtClean="0"/>
                        <a:t>Constitutional </a:t>
                      </a:r>
                      <a:endParaRPr lang="en-ZA" dirty="0"/>
                    </a:p>
                  </a:txBody>
                  <a:tcPr/>
                </a:tc>
                <a:tc>
                  <a:txBody>
                    <a:bodyPr/>
                    <a:lstStyle/>
                    <a:p>
                      <a:r>
                        <a:rPr lang="en-ZA" dirty="0" smtClean="0"/>
                        <a:t>Better chance</a:t>
                      </a:r>
                      <a:r>
                        <a:rPr lang="en-ZA" baseline="0" dirty="0" smtClean="0"/>
                        <a:t> of enforcement </a:t>
                      </a:r>
                      <a:endParaRPr lang="en-ZA" dirty="0"/>
                    </a:p>
                  </a:txBody>
                  <a:tcPr/>
                </a:tc>
                <a:tc>
                  <a:txBody>
                    <a:bodyPr/>
                    <a:lstStyle/>
                    <a:p>
                      <a:r>
                        <a:rPr lang="en-ZA" dirty="0" smtClean="0"/>
                        <a:t>Sometimes ignored </a:t>
                      </a:r>
                      <a:endParaRPr lang="en-ZA" dirty="0"/>
                    </a:p>
                  </a:txBody>
                  <a:tcPr/>
                </a:tc>
                <a:extLst>
                  <a:ext uri="{0D108BD9-81ED-4DB2-BD59-A6C34878D82A}">
                    <a16:rowId xmlns:a16="http://schemas.microsoft.com/office/drawing/2014/main" val="2738000620"/>
                  </a:ext>
                </a:extLst>
              </a:tr>
              <a:tr h="370840">
                <a:tc>
                  <a:txBody>
                    <a:bodyPr/>
                    <a:lstStyle/>
                    <a:p>
                      <a:r>
                        <a:rPr lang="en-ZA" dirty="0" smtClean="0"/>
                        <a:t>Legislated </a:t>
                      </a:r>
                      <a:endParaRPr lang="en-ZA" dirty="0"/>
                    </a:p>
                  </a:txBody>
                  <a:tcPr/>
                </a:tc>
                <a:tc>
                  <a:txBody>
                    <a:bodyPr/>
                    <a:lstStyle/>
                    <a:p>
                      <a:r>
                        <a:rPr lang="en-ZA" dirty="0" smtClean="0"/>
                        <a:t>Best chance of enforcement </a:t>
                      </a:r>
                      <a:endParaRPr lang="en-ZA" dirty="0"/>
                    </a:p>
                  </a:txBody>
                  <a:tcPr/>
                </a:tc>
                <a:tc>
                  <a:txBody>
                    <a:bodyPr/>
                    <a:lstStyle/>
                    <a:p>
                      <a:r>
                        <a:rPr lang="en-ZA" dirty="0" smtClean="0"/>
                        <a:t>May be resisted </a:t>
                      </a:r>
                      <a:endParaRPr lang="en-ZA" dirty="0"/>
                    </a:p>
                  </a:txBody>
                  <a:tcPr/>
                </a:tc>
                <a:extLst>
                  <a:ext uri="{0D108BD9-81ED-4DB2-BD59-A6C34878D82A}">
                    <a16:rowId xmlns:a16="http://schemas.microsoft.com/office/drawing/2014/main" val="2326336088"/>
                  </a:ext>
                </a:extLst>
              </a:tr>
            </a:tbl>
          </a:graphicData>
        </a:graphic>
      </p:graphicFrame>
      <p:sp>
        <p:nvSpPr>
          <p:cNvPr id="5" name="Rectangle 4"/>
          <p:cNvSpPr/>
          <p:nvPr/>
        </p:nvSpPr>
        <p:spPr bwMode="auto">
          <a:xfrm>
            <a:off x="1905000" y="4419600"/>
            <a:ext cx="1828800" cy="914400"/>
          </a:xfrm>
          <a:prstGeom prst="rect">
            <a:avLst/>
          </a:prstGeom>
          <a:solidFill>
            <a:srgbClr val="FFFFFF"/>
          </a:solidFill>
          <a:ln w="9525"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ZA" sz="1800" b="0" i="0" u="none" strike="noStrike" cap="none" normalizeH="0" baseline="0" dirty="0" smtClean="0">
                <a:ln>
                  <a:noFill/>
                </a:ln>
                <a:solidFill>
                  <a:schemeClr val="tx1"/>
                </a:solidFill>
                <a:effectLst/>
                <a:latin typeface="Arial" charset="0"/>
              </a:rPr>
              <a:t>Reserved candidature </a:t>
            </a:r>
            <a:endParaRPr kumimoji="0" lang="en-ZA" sz="1800" b="0" i="0" u="none" strike="noStrike" cap="none" normalizeH="0" baseline="0" dirty="0" smtClean="0">
              <a:ln>
                <a:noFill/>
              </a:ln>
              <a:solidFill>
                <a:schemeClr val="tx1"/>
              </a:solidFill>
              <a:effectLst/>
              <a:latin typeface="Arial" charset="0"/>
            </a:endParaRPr>
          </a:p>
        </p:txBody>
      </p:sp>
      <p:sp>
        <p:nvSpPr>
          <p:cNvPr id="6" name="Rectangle 5"/>
          <p:cNvSpPr/>
          <p:nvPr/>
        </p:nvSpPr>
        <p:spPr bwMode="auto">
          <a:xfrm>
            <a:off x="4495800" y="4419600"/>
            <a:ext cx="1828800" cy="914400"/>
          </a:xfrm>
          <a:prstGeom prst="rect">
            <a:avLst/>
          </a:prstGeom>
          <a:solidFill>
            <a:srgbClr val="FFFFFF"/>
          </a:solidFill>
          <a:ln w="9525"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ZA" sz="1800" b="0" i="0" u="none" strike="noStrike" cap="none" normalizeH="0" baseline="0" dirty="0" smtClean="0">
                <a:ln>
                  <a:noFill/>
                </a:ln>
                <a:solidFill>
                  <a:schemeClr val="tx1"/>
                </a:solidFill>
                <a:effectLst/>
                <a:latin typeface="Arial" charset="0"/>
              </a:rPr>
              <a:t>Reserved seats</a:t>
            </a:r>
            <a:r>
              <a:rPr kumimoji="0" lang="en-ZA" sz="1800" b="0" i="0" u="none" strike="noStrike" cap="none" normalizeH="0" dirty="0" smtClean="0">
                <a:ln>
                  <a:noFill/>
                </a:ln>
                <a:solidFill>
                  <a:schemeClr val="tx1"/>
                </a:solidFill>
                <a:effectLst/>
                <a:latin typeface="Arial" charset="0"/>
              </a:rPr>
              <a:t> </a:t>
            </a:r>
            <a:r>
              <a:rPr kumimoji="0" lang="en-ZA" sz="1800" b="0" i="0" u="none" strike="noStrike" cap="none" normalizeH="0" baseline="0" dirty="0" smtClean="0">
                <a:ln>
                  <a:noFill/>
                </a:ln>
                <a:solidFill>
                  <a:schemeClr val="tx1"/>
                </a:solidFill>
                <a:effectLst/>
                <a:latin typeface="Arial" charset="0"/>
              </a:rPr>
              <a:t> </a:t>
            </a:r>
            <a:endParaRPr kumimoji="0" lang="en-ZA" sz="1800" b="0" i="0" u="none" strike="noStrike" cap="none" normalizeH="0" baseline="0" dirty="0" smtClean="0">
              <a:ln>
                <a:noFill/>
              </a:ln>
              <a:solidFill>
                <a:schemeClr val="tx1"/>
              </a:solidFill>
              <a:effectLst/>
              <a:latin typeface="Arial" charset="0"/>
            </a:endParaRPr>
          </a:p>
        </p:txBody>
      </p:sp>
    </p:spTree>
    <p:extLst>
      <p:ext uri="{BB962C8B-B14F-4D97-AF65-F5344CB8AC3E}">
        <p14:creationId xmlns:p14="http://schemas.microsoft.com/office/powerpoint/2010/main" val="32143370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Options – FPTP </a:t>
            </a:r>
            <a:endParaRPr lang="en-GB"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557984418"/>
              </p:ext>
            </p:extLst>
          </p:nvPr>
        </p:nvGraphicFramePr>
        <p:xfrm>
          <a:off x="914400" y="1676400"/>
          <a:ext cx="7391400" cy="4479175"/>
        </p:xfrm>
        <a:graphic>
          <a:graphicData uri="http://schemas.openxmlformats.org/drawingml/2006/table">
            <a:tbl>
              <a:tblPr firstRow="1" firstCol="1" bandRow="1"/>
              <a:tblGrid>
                <a:gridCol w="1364609">
                  <a:extLst>
                    <a:ext uri="{9D8B030D-6E8A-4147-A177-3AD203B41FA5}">
                      <a16:colId xmlns:a16="http://schemas.microsoft.com/office/drawing/2014/main" val="20000"/>
                    </a:ext>
                  </a:extLst>
                </a:gridCol>
                <a:gridCol w="1742881">
                  <a:extLst>
                    <a:ext uri="{9D8B030D-6E8A-4147-A177-3AD203B41FA5}">
                      <a16:colId xmlns:a16="http://schemas.microsoft.com/office/drawing/2014/main" val="20001"/>
                    </a:ext>
                  </a:extLst>
                </a:gridCol>
                <a:gridCol w="2141955">
                  <a:extLst>
                    <a:ext uri="{9D8B030D-6E8A-4147-A177-3AD203B41FA5}">
                      <a16:colId xmlns:a16="http://schemas.microsoft.com/office/drawing/2014/main" val="20002"/>
                    </a:ext>
                  </a:extLst>
                </a:gridCol>
                <a:gridCol w="2141955">
                  <a:extLst>
                    <a:ext uri="{9D8B030D-6E8A-4147-A177-3AD203B41FA5}">
                      <a16:colId xmlns:a16="http://schemas.microsoft.com/office/drawing/2014/main" val="20003"/>
                    </a:ext>
                  </a:extLst>
                </a:gridCol>
              </a:tblGrid>
              <a:tr h="623455">
                <a:tc>
                  <a:txBody>
                    <a:bodyPr/>
                    <a:lstStyle/>
                    <a:p>
                      <a:pPr algn="just">
                        <a:lnSpc>
                          <a:spcPct val="115000"/>
                        </a:lnSpc>
                        <a:spcAft>
                          <a:spcPts val="0"/>
                        </a:spcAft>
                      </a:pPr>
                      <a:r>
                        <a:rPr lang="en-GB" sz="2000" b="1" dirty="0">
                          <a:effectLst/>
                          <a:latin typeface="Tahoma"/>
                          <a:ea typeface="Times New Roman"/>
                          <a:cs typeface="Times New Roman"/>
                        </a:rPr>
                        <a:t>QUOTA </a:t>
                      </a:r>
                      <a:endParaRPr lang="en-GB" sz="20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BDB"/>
                    </a:solidFill>
                  </a:tcPr>
                </a:tc>
                <a:tc>
                  <a:txBody>
                    <a:bodyPr/>
                    <a:lstStyle/>
                    <a:p>
                      <a:pPr algn="just">
                        <a:lnSpc>
                          <a:spcPct val="115000"/>
                        </a:lnSpc>
                        <a:spcAft>
                          <a:spcPts val="0"/>
                        </a:spcAft>
                      </a:pPr>
                      <a:r>
                        <a:rPr lang="en-GB" sz="2000" b="1">
                          <a:effectLst/>
                          <a:latin typeface="Tahoma"/>
                          <a:ea typeface="Times New Roman"/>
                          <a:cs typeface="Times New Roman"/>
                        </a:rPr>
                        <a:t>EXAMPLE </a:t>
                      </a:r>
                      <a:endParaRPr lang="en-GB" sz="20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BDB"/>
                    </a:solidFill>
                  </a:tcPr>
                </a:tc>
                <a:tc>
                  <a:txBody>
                    <a:bodyPr/>
                    <a:lstStyle/>
                    <a:p>
                      <a:pPr algn="just">
                        <a:lnSpc>
                          <a:spcPct val="115000"/>
                        </a:lnSpc>
                        <a:spcAft>
                          <a:spcPts val="0"/>
                        </a:spcAft>
                      </a:pPr>
                      <a:r>
                        <a:rPr lang="en-GB" sz="2000" b="1">
                          <a:effectLst/>
                          <a:latin typeface="Tahoma"/>
                          <a:ea typeface="Times New Roman"/>
                          <a:cs typeface="Times New Roman"/>
                        </a:rPr>
                        <a:t>PROS </a:t>
                      </a:r>
                      <a:endParaRPr lang="en-GB" sz="20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BDB"/>
                    </a:solidFill>
                  </a:tcPr>
                </a:tc>
                <a:tc>
                  <a:txBody>
                    <a:bodyPr/>
                    <a:lstStyle/>
                    <a:p>
                      <a:pPr algn="just">
                        <a:lnSpc>
                          <a:spcPct val="115000"/>
                        </a:lnSpc>
                        <a:spcAft>
                          <a:spcPts val="0"/>
                        </a:spcAft>
                      </a:pPr>
                      <a:r>
                        <a:rPr lang="en-GB" sz="2000" b="1">
                          <a:effectLst/>
                          <a:latin typeface="Tahoma"/>
                          <a:ea typeface="Times New Roman"/>
                          <a:cs typeface="Times New Roman"/>
                        </a:rPr>
                        <a:t>CONS </a:t>
                      </a:r>
                      <a:endParaRPr lang="en-GB" sz="20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2DBDB"/>
                    </a:solidFill>
                  </a:tcPr>
                </a:tc>
                <a:extLst>
                  <a:ext uri="{0D108BD9-81ED-4DB2-BD59-A6C34878D82A}">
                    <a16:rowId xmlns:a16="http://schemas.microsoft.com/office/drawing/2014/main" val="10000"/>
                  </a:ext>
                </a:extLst>
              </a:tr>
              <a:tr h="623455">
                <a:tc>
                  <a:txBody>
                    <a:bodyPr/>
                    <a:lstStyle/>
                    <a:p>
                      <a:pPr algn="just">
                        <a:lnSpc>
                          <a:spcPct val="115000"/>
                        </a:lnSpc>
                        <a:spcAft>
                          <a:spcPts val="0"/>
                        </a:spcAft>
                      </a:pPr>
                      <a:r>
                        <a:rPr lang="en-GB" sz="2000" dirty="0">
                          <a:effectLst/>
                          <a:latin typeface="Tahoma"/>
                          <a:ea typeface="Times New Roman"/>
                          <a:cs typeface="Times New Roman"/>
                        </a:rPr>
                        <a:t>Voluntary </a:t>
                      </a:r>
                      <a:endParaRPr lang="en-GB" sz="2000" dirty="0" smtClean="0">
                        <a:effectLst/>
                        <a:latin typeface="Tahoma"/>
                        <a:ea typeface="Times New Roman"/>
                        <a:cs typeface="Times New Roman"/>
                      </a:endParaRPr>
                    </a:p>
                    <a:p>
                      <a:pPr algn="just">
                        <a:lnSpc>
                          <a:spcPct val="115000"/>
                        </a:lnSpc>
                        <a:spcAft>
                          <a:spcPts val="0"/>
                        </a:spcAft>
                      </a:pPr>
                      <a:r>
                        <a:rPr lang="en-US" sz="2000" dirty="0" smtClean="0">
                          <a:effectLst/>
                          <a:latin typeface="Tahoma"/>
                          <a:ea typeface="Calibri"/>
                          <a:cs typeface="Times New Roman"/>
                        </a:rPr>
                        <a:t>Party </a:t>
                      </a:r>
                      <a:endParaRPr lang="en-GB" sz="20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n-GB" sz="2000" dirty="0">
                          <a:effectLst/>
                          <a:latin typeface="Tahoma"/>
                          <a:ea typeface="Times New Roman"/>
                          <a:cs typeface="Times New Roman"/>
                        </a:rPr>
                        <a:t>Zambia, </a:t>
                      </a:r>
                      <a:r>
                        <a:rPr lang="en-GB" sz="2000" dirty="0" smtClean="0">
                          <a:effectLst/>
                          <a:latin typeface="Tahoma"/>
                          <a:ea typeface="Times New Roman"/>
                          <a:cs typeface="Times New Roman"/>
                        </a:rPr>
                        <a:t>Botswana,</a:t>
                      </a:r>
                    </a:p>
                    <a:p>
                      <a:pPr algn="just">
                        <a:lnSpc>
                          <a:spcPct val="115000"/>
                        </a:lnSpc>
                        <a:spcAft>
                          <a:spcPts val="0"/>
                        </a:spcAft>
                      </a:pPr>
                      <a:r>
                        <a:rPr lang="en-GB" sz="2000" dirty="0" smtClean="0">
                          <a:effectLst/>
                          <a:latin typeface="Tahoma"/>
                          <a:ea typeface="Times New Roman"/>
                          <a:cs typeface="Times New Roman"/>
                        </a:rPr>
                        <a:t>Zimbabwe </a:t>
                      </a:r>
                      <a:endParaRPr lang="en-GB" sz="20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n-GB" sz="2000" dirty="0">
                          <a:effectLst/>
                          <a:latin typeface="Tahoma"/>
                          <a:ea typeface="Times New Roman"/>
                          <a:cs typeface="Times New Roman"/>
                        </a:rPr>
                        <a:t>Accountability, party ownership </a:t>
                      </a:r>
                      <a:endParaRPr lang="en-GB" sz="20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n-GB" sz="2000" dirty="0">
                          <a:effectLst/>
                          <a:latin typeface="Tahoma"/>
                          <a:ea typeface="Times New Roman"/>
                          <a:cs typeface="Times New Roman"/>
                        </a:rPr>
                        <a:t>Slow results for women </a:t>
                      </a:r>
                      <a:endParaRPr lang="en-GB" sz="20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246909">
                <a:tc>
                  <a:txBody>
                    <a:bodyPr/>
                    <a:lstStyle/>
                    <a:p>
                      <a:pPr algn="just">
                        <a:lnSpc>
                          <a:spcPct val="115000"/>
                        </a:lnSpc>
                        <a:spcAft>
                          <a:spcPts val="0"/>
                        </a:spcAft>
                      </a:pPr>
                      <a:r>
                        <a:rPr lang="en-GB" sz="2000" dirty="0">
                          <a:effectLst/>
                          <a:latin typeface="Tahoma"/>
                          <a:ea typeface="Times New Roman"/>
                          <a:cs typeface="Times New Roman"/>
                        </a:rPr>
                        <a:t>Reserved </a:t>
                      </a:r>
                      <a:r>
                        <a:rPr lang="en-GB" sz="2000" dirty="0" smtClean="0">
                          <a:effectLst/>
                          <a:latin typeface="Tahoma"/>
                          <a:ea typeface="Times New Roman"/>
                          <a:cs typeface="Times New Roman"/>
                        </a:rPr>
                        <a:t>candidates</a:t>
                      </a:r>
                      <a:endParaRPr lang="en-GB" sz="20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just" defTabSz="914400" rtl="0" eaLnBrk="1" fontAlgn="auto" latinLnBrk="0" hangingPunct="1">
                        <a:lnSpc>
                          <a:spcPct val="115000"/>
                        </a:lnSpc>
                        <a:spcBef>
                          <a:spcPts val="0"/>
                        </a:spcBef>
                        <a:spcAft>
                          <a:spcPts val="0"/>
                        </a:spcAft>
                        <a:buClrTx/>
                        <a:buSzTx/>
                        <a:buFontTx/>
                        <a:buNone/>
                        <a:tabLst/>
                        <a:defRPr/>
                      </a:pPr>
                      <a:r>
                        <a:rPr lang="en-GB" sz="2000" dirty="0" smtClean="0">
                          <a:effectLst/>
                          <a:latin typeface="Tahoma"/>
                          <a:ea typeface="Times New Roman"/>
                          <a:cs typeface="Times New Roman"/>
                        </a:rPr>
                        <a:t>Mauritius</a:t>
                      </a:r>
                    </a:p>
                    <a:p>
                      <a:pPr marL="0" marR="0" lvl="0" indent="0" algn="just" defTabSz="914400" rtl="0" eaLnBrk="1" fontAlgn="auto" latinLnBrk="0" hangingPunct="1">
                        <a:lnSpc>
                          <a:spcPct val="115000"/>
                        </a:lnSpc>
                        <a:spcBef>
                          <a:spcPts val="0"/>
                        </a:spcBef>
                        <a:spcAft>
                          <a:spcPts val="0"/>
                        </a:spcAft>
                        <a:buClrTx/>
                        <a:buSzTx/>
                        <a:buFontTx/>
                        <a:buNone/>
                        <a:tabLst/>
                        <a:defRPr/>
                      </a:pPr>
                      <a:r>
                        <a:rPr kumimoji="0" lang="en-GB" sz="2000" b="0" i="0" u="none" strike="noStrike" kern="1200" cap="none" spc="0" normalizeH="0" baseline="0" noProof="0" dirty="0" smtClean="0">
                          <a:ln>
                            <a:noFill/>
                          </a:ln>
                          <a:solidFill>
                            <a:srgbClr val="000000"/>
                          </a:solidFill>
                          <a:effectLst/>
                          <a:uLnTx/>
                          <a:uFillTx/>
                          <a:latin typeface="Tahoma"/>
                          <a:ea typeface="Times New Roman"/>
                          <a:cs typeface="Times New Roman"/>
                        </a:rPr>
                        <a:t>(Gender neutral) </a:t>
                      </a:r>
                      <a:endParaRPr kumimoji="0" lang="en-GB" sz="2000" b="0" i="0" u="none" strike="noStrike" kern="1200" cap="none" spc="0" normalizeH="0" baseline="0" noProof="0" dirty="0" smtClean="0">
                        <a:ln>
                          <a:noFill/>
                        </a:ln>
                        <a:solidFill>
                          <a:srgbClr val="000000"/>
                        </a:solidFill>
                        <a:effectLst/>
                        <a:uLnTx/>
                        <a:uFillTx/>
                        <a:latin typeface="Calibri"/>
                        <a:ea typeface="Calibri"/>
                        <a:cs typeface="Times New Roman"/>
                      </a:endParaRPr>
                    </a:p>
                    <a:p>
                      <a:pPr algn="just">
                        <a:lnSpc>
                          <a:spcPct val="115000"/>
                        </a:lnSpc>
                        <a:spcAft>
                          <a:spcPts val="0"/>
                        </a:spcAft>
                      </a:pPr>
                      <a:r>
                        <a:rPr lang="en-GB" sz="2000" dirty="0" smtClean="0">
                          <a:effectLst/>
                          <a:latin typeface="Tahoma"/>
                          <a:ea typeface="Times New Roman"/>
                          <a:cs typeface="Times New Roman"/>
                        </a:rPr>
                        <a:t> </a:t>
                      </a:r>
                      <a:endParaRPr lang="en-GB" sz="20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n-GB" sz="2000" dirty="0">
                          <a:effectLst/>
                          <a:latin typeface="Tahoma"/>
                          <a:ea typeface="Times New Roman"/>
                          <a:cs typeface="Times New Roman"/>
                        </a:rPr>
                        <a:t>Wide acceptance </a:t>
                      </a:r>
                      <a:endParaRPr lang="en-GB" sz="20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n-GB" sz="2000">
                          <a:effectLst/>
                          <a:latin typeface="Tahoma"/>
                          <a:ea typeface="Times New Roman"/>
                          <a:cs typeface="Times New Roman"/>
                        </a:rPr>
                        <a:t>Only delivers results if there is corresponding advocacy </a:t>
                      </a:r>
                      <a:endParaRPr lang="en-GB" sz="20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935182">
                <a:tc>
                  <a:txBody>
                    <a:bodyPr/>
                    <a:lstStyle/>
                    <a:p>
                      <a:pPr algn="just">
                        <a:lnSpc>
                          <a:spcPct val="115000"/>
                        </a:lnSpc>
                        <a:spcAft>
                          <a:spcPts val="0"/>
                        </a:spcAft>
                      </a:pPr>
                      <a:r>
                        <a:rPr lang="en-GB" sz="2000">
                          <a:effectLst/>
                          <a:latin typeface="Tahoma"/>
                          <a:ea typeface="Times New Roman"/>
                          <a:cs typeface="Times New Roman"/>
                        </a:rPr>
                        <a:t>Reserved seats </a:t>
                      </a:r>
                      <a:endParaRPr lang="en-GB" sz="20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n-GB" sz="2000" dirty="0">
                          <a:effectLst/>
                          <a:latin typeface="Tahoma"/>
                          <a:ea typeface="Times New Roman"/>
                          <a:cs typeface="Times New Roman"/>
                        </a:rPr>
                        <a:t>Lesotho local (2005</a:t>
                      </a:r>
                      <a:r>
                        <a:rPr lang="en-GB" sz="2000" dirty="0" smtClean="0">
                          <a:effectLst/>
                          <a:latin typeface="Tahoma"/>
                          <a:ea typeface="Times New Roman"/>
                          <a:cs typeface="Times New Roman"/>
                        </a:rPr>
                        <a:t>)</a:t>
                      </a:r>
                      <a:endParaRPr lang="en-GB" sz="20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n-GB" sz="2000" dirty="0">
                          <a:effectLst/>
                          <a:latin typeface="Tahoma"/>
                          <a:ea typeface="Times New Roman"/>
                          <a:cs typeface="Times New Roman"/>
                        </a:rPr>
                        <a:t>Guarantees the quota; women can compete in general</a:t>
                      </a:r>
                      <a:endParaRPr lang="en-GB" sz="20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n-GB" sz="2000" dirty="0">
                          <a:effectLst/>
                          <a:latin typeface="Tahoma"/>
                          <a:ea typeface="Times New Roman"/>
                          <a:cs typeface="Times New Roman"/>
                        </a:rPr>
                        <a:t>May be seen as discriminatory against men </a:t>
                      </a:r>
                      <a:endParaRPr lang="en-GB" sz="20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2267973708"/>
      </p:ext>
    </p:extLst>
  </p:cSld>
  <p:clrMapOvr>
    <a:masterClrMapping/>
  </p:clrMapOvr>
</p:sld>
</file>

<file path=ppt/theme/theme1.xml><?xml version="1.0" encoding="utf-8"?>
<a:theme xmlns:a="http://schemas.openxmlformats.org/drawingml/2006/main" name="Layers">
  <a:themeElements>
    <a:clrScheme name="Layers 15">
      <a:dk1>
        <a:srgbClr val="000000"/>
      </a:dk1>
      <a:lt1>
        <a:srgbClr val="FFFFFF"/>
      </a:lt1>
      <a:dk2>
        <a:srgbClr val="FF0000"/>
      </a:dk2>
      <a:lt2>
        <a:srgbClr val="339933"/>
      </a:lt2>
      <a:accent1>
        <a:srgbClr val="538E3E"/>
      </a:accent1>
      <a:accent2>
        <a:srgbClr val="FFFF66"/>
      </a:accent2>
      <a:accent3>
        <a:srgbClr val="FFFFFF"/>
      </a:accent3>
      <a:accent4>
        <a:srgbClr val="000000"/>
      </a:accent4>
      <a:accent5>
        <a:srgbClr val="B3C6AF"/>
      </a:accent5>
      <a:accent6>
        <a:srgbClr val="E7E75C"/>
      </a:accent6>
      <a:hlink>
        <a:srgbClr val="5A84D8"/>
      </a:hlink>
      <a:folHlink>
        <a:srgbClr val="FFF905"/>
      </a:folHlink>
    </a:clrScheme>
    <a:fontScheme name="Layers">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ZA" alt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ZA" altLang="en-US" sz="1800" b="0" i="0" u="none" strike="noStrike" cap="none" normalizeH="0" baseline="0" smtClean="0">
            <a:ln>
              <a:noFill/>
            </a:ln>
            <a:solidFill>
              <a:schemeClr val="tx1"/>
            </a:solidFill>
            <a:effectLst/>
            <a:latin typeface="Arial" charset="0"/>
          </a:defRPr>
        </a:defPPr>
      </a:lstStyle>
    </a:lnDef>
  </a:objectDefaults>
  <a:extraClrSchemeLst>
    <a:extraClrScheme>
      <a:clrScheme name="Layers 1">
        <a:dk1>
          <a:srgbClr val="993300"/>
        </a:dk1>
        <a:lt1>
          <a:srgbClr val="CCCCCC"/>
        </a:lt1>
        <a:dk2>
          <a:srgbClr val="000000"/>
        </a:dk2>
        <a:lt2>
          <a:srgbClr val="FFFFFF"/>
        </a:lt2>
        <a:accent1>
          <a:srgbClr val="576F2B"/>
        </a:accent1>
        <a:accent2>
          <a:srgbClr val="666699"/>
        </a:accent2>
        <a:accent3>
          <a:srgbClr val="AAAAAA"/>
        </a:accent3>
        <a:accent4>
          <a:srgbClr val="AEAEAE"/>
        </a:accent4>
        <a:accent5>
          <a:srgbClr val="B4BBAC"/>
        </a:accent5>
        <a:accent6>
          <a:srgbClr val="5C5C8A"/>
        </a:accent6>
        <a:hlink>
          <a:srgbClr val="993300"/>
        </a:hlink>
        <a:folHlink>
          <a:srgbClr val="CC9900"/>
        </a:folHlink>
      </a:clrScheme>
      <a:clrMap bg1="dk2" tx1="lt1" bg2="dk1" tx2="lt2" accent1="accent1" accent2="accent2" accent3="accent3" accent4="accent4" accent5="accent5" accent6="accent6" hlink="hlink" folHlink="folHlink"/>
    </a:extraClrScheme>
    <a:extraClrScheme>
      <a:clrScheme name="Layers 2">
        <a:dk1>
          <a:srgbClr val="993300"/>
        </a:dk1>
        <a:lt1>
          <a:srgbClr val="CCCCCC"/>
        </a:lt1>
        <a:dk2>
          <a:srgbClr val="330000"/>
        </a:dk2>
        <a:lt2>
          <a:srgbClr val="FFFFFF"/>
        </a:lt2>
        <a:accent1>
          <a:srgbClr val="996633"/>
        </a:accent1>
        <a:accent2>
          <a:srgbClr val="FF0000"/>
        </a:accent2>
        <a:accent3>
          <a:srgbClr val="ADAAAA"/>
        </a:accent3>
        <a:accent4>
          <a:srgbClr val="AEAEAE"/>
        </a:accent4>
        <a:accent5>
          <a:srgbClr val="CAB8AD"/>
        </a:accent5>
        <a:accent6>
          <a:srgbClr val="E70000"/>
        </a:accent6>
        <a:hlink>
          <a:srgbClr val="FF3300"/>
        </a:hlink>
        <a:folHlink>
          <a:srgbClr val="CC9933"/>
        </a:folHlink>
      </a:clrScheme>
      <a:clrMap bg1="dk2" tx1="lt1" bg2="dk1" tx2="lt2" accent1="accent1" accent2="accent2" accent3="accent3" accent4="accent4" accent5="accent5" accent6="accent6" hlink="hlink" folHlink="folHlink"/>
    </a:extraClrScheme>
    <a:extraClrScheme>
      <a:clrScheme name="Layers 3">
        <a:dk1>
          <a:srgbClr val="79788A"/>
        </a:dk1>
        <a:lt1>
          <a:srgbClr val="FFFFFF"/>
        </a:lt1>
        <a:dk2>
          <a:srgbClr val="21203C"/>
        </a:dk2>
        <a:lt2>
          <a:srgbClr val="FFFFCC"/>
        </a:lt2>
        <a:accent1>
          <a:srgbClr val="476077"/>
        </a:accent1>
        <a:accent2>
          <a:srgbClr val="676C5A"/>
        </a:accent2>
        <a:accent3>
          <a:srgbClr val="ABABAF"/>
        </a:accent3>
        <a:accent4>
          <a:srgbClr val="DADADA"/>
        </a:accent4>
        <a:accent5>
          <a:srgbClr val="B1B6BD"/>
        </a:accent5>
        <a:accent6>
          <a:srgbClr val="5D6151"/>
        </a:accent6>
        <a:hlink>
          <a:srgbClr val="666699"/>
        </a:hlink>
        <a:folHlink>
          <a:srgbClr val="8CB0A2"/>
        </a:folHlink>
      </a:clrScheme>
      <a:clrMap bg1="dk2" tx1="lt1" bg2="dk1" tx2="lt2" accent1="accent1" accent2="accent2" accent3="accent3" accent4="accent4" accent5="accent5" accent6="accent6" hlink="hlink" folHlink="folHlink"/>
    </a:extraClrScheme>
    <a:extraClrScheme>
      <a:clrScheme name="Layers 4">
        <a:dk1>
          <a:srgbClr val="455B41"/>
        </a:dk1>
        <a:lt1>
          <a:srgbClr val="FFFFCC"/>
        </a:lt1>
        <a:dk2>
          <a:srgbClr val="79A994"/>
        </a:dk2>
        <a:lt2>
          <a:srgbClr val="FFFFCC"/>
        </a:lt2>
        <a:accent1>
          <a:srgbClr val="517087"/>
        </a:accent1>
        <a:accent2>
          <a:srgbClr val="666699"/>
        </a:accent2>
        <a:accent3>
          <a:srgbClr val="BED1C8"/>
        </a:accent3>
        <a:accent4>
          <a:srgbClr val="DADAAE"/>
        </a:accent4>
        <a:accent5>
          <a:srgbClr val="B3BBC3"/>
        </a:accent5>
        <a:accent6>
          <a:srgbClr val="5C5C8A"/>
        </a:accent6>
        <a:hlink>
          <a:srgbClr val="993300"/>
        </a:hlink>
        <a:folHlink>
          <a:srgbClr val="A4AF6B"/>
        </a:folHlink>
      </a:clrScheme>
      <a:clrMap bg1="dk2" tx1="lt1" bg2="dk1" tx2="lt2" accent1="accent1" accent2="accent2" accent3="accent3" accent4="accent4" accent5="accent5" accent6="accent6" hlink="hlink" folHlink="folHlink"/>
    </a:extraClrScheme>
    <a:extraClrScheme>
      <a:clrScheme name="Layers 5">
        <a:dk1>
          <a:srgbClr val="330000"/>
        </a:dk1>
        <a:lt1>
          <a:srgbClr val="FF9900"/>
        </a:lt1>
        <a:dk2>
          <a:srgbClr val="FFFFFF"/>
        </a:dk2>
        <a:lt2>
          <a:srgbClr val="8B3111"/>
        </a:lt2>
        <a:accent1>
          <a:srgbClr val="DD6D07"/>
        </a:accent1>
        <a:accent2>
          <a:srgbClr val="CC9900"/>
        </a:accent2>
        <a:accent3>
          <a:srgbClr val="FFCAAA"/>
        </a:accent3>
        <a:accent4>
          <a:srgbClr val="2A0000"/>
        </a:accent4>
        <a:accent5>
          <a:srgbClr val="EBBAAA"/>
        </a:accent5>
        <a:accent6>
          <a:srgbClr val="B98A00"/>
        </a:accent6>
        <a:hlink>
          <a:srgbClr val="CC3300"/>
        </a:hlink>
        <a:folHlink>
          <a:srgbClr val="CCCC66"/>
        </a:folHlink>
      </a:clrScheme>
      <a:clrMap bg1="lt1" tx1="dk1" bg2="lt2" tx2="dk2" accent1="accent1" accent2="accent2" accent3="accent3" accent4="accent4" accent5="accent5" accent6="accent6" hlink="hlink" folHlink="folHlink"/>
    </a:extraClrScheme>
    <a:extraClrScheme>
      <a:clrScheme name="Layers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clrMap bg1="lt1" tx1="dk1" bg2="lt2" tx2="dk2" accent1="accent1" accent2="accent2" accent3="accent3" accent4="accent4" accent5="accent5" accent6="accent6" hlink="hlink" folHlink="folHlink"/>
    </a:extraClrScheme>
    <a:extraClrScheme>
      <a:clrScheme name="Layers 7">
        <a:dk1>
          <a:srgbClr val="000000"/>
        </a:dk1>
        <a:lt1>
          <a:srgbClr val="FFFFFF"/>
        </a:lt1>
        <a:dk2>
          <a:srgbClr val="000000"/>
        </a:dk2>
        <a:lt2>
          <a:srgbClr val="891411"/>
        </a:lt2>
        <a:accent1>
          <a:srgbClr val="4F917E"/>
        </a:accent1>
        <a:accent2>
          <a:srgbClr val="CC9900"/>
        </a:accent2>
        <a:accent3>
          <a:srgbClr val="FFFFFF"/>
        </a:accent3>
        <a:accent4>
          <a:srgbClr val="000000"/>
        </a:accent4>
        <a:accent5>
          <a:srgbClr val="B2C7C0"/>
        </a:accent5>
        <a:accent6>
          <a:srgbClr val="B98A00"/>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Layers 8">
        <a:dk1>
          <a:srgbClr val="000000"/>
        </a:dk1>
        <a:lt1>
          <a:srgbClr val="FFFFFF"/>
        </a:lt1>
        <a:dk2>
          <a:srgbClr val="CC0000"/>
        </a:dk2>
        <a:lt2>
          <a:srgbClr val="999966"/>
        </a:lt2>
        <a:accent1>
          <a:srgbClr val="CCCCCC"/>
        </a:accent1>
        <a:accent2>
          <a:srgbClr val="CCCC66"/>
        </a:accent2>
        <a:accent3>
          <a:srgbClr val="FFFFFF"/>
        </a:accent3>
        <a:accent4>
          <a:srgbClr val="000000"/>
        </a:accent4>
        <a:accent5>
          <a:srgbClr val="E2E2E2"/>
        </a:accent5>
        <a:accent6>
          <a:srgbClr val="B9B95C"/>
        </a:accent6>
        <a:hlink>
          <a:srgbClr val="666699"/>
        </a:hlink>
        <a:folHlink>
          <a:srgbClr val="CCCC99"/>
        </a:folHlink>
      </a:clrScheme>
      <a:clrMap bg1="lt1" tx1="dk1" bg2="lt2" tx2="dk2" accent1="accent1" accent2="accent2" accent3="accent3" accent4="accent4" accent5="accent5" accent6="accent6" hlink="hlink" folHlink="folHlink"/>
    </a:extraClrScheme>
    <a:extraClrScheme>
      <a:clrScheme name="Layers 9">
        <a:dk1>
          <a:srgbClr val="000000"/>
        </a:dk1>
        <a:lt1>
          <a:srgbClr val="FFFFFF"/>
        </a:lt1>
        <a:dk2>
          <a:srgbClr val="FF0000"/>
        </a:dk2>
        <a:lt2>
          <a:srgbClr val="009999"/>
        </a:lt2>
        <a:accent1>
          <a:srgbClr val="C7B505"/>
        </a:accent1>
        <a:accent2>
          <a:srgbClr val="FFFF66"/>
        </a:accent2>
        <a:accent3>
          <a:srgbClr val="FFFFFF"/>
        </a:accent3>
        <a:accent4>
          <a:srgbClr val="000000"/>
        </a:accent4>
        <a:accent5>
          <a:srgbClr val="E0D7AA"/>
        </a:accent5>
        <a:accent6>
          <a:srgbClr val="E7E75C"/>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Layers 10">
        <a:dk1>
          <a:srgbClr val="000000"/>
        </a:dk1>
        <a:lt1>
          <a:srgbClr val="FFFFFF"/>
        </a:lt1>
        <a:dk2>
          <a:srgbClr val="660033"/>
        </a:dk2>
        <a:lt2>
          <a:srgbClr val="666699"/>
        </a:lt2>
        <a:accent1>
          <a:srgbClr val="95A3D1"/>
        </a:accent1>
        <a:accent2>
          <a:srgbClr val="FFFF66"/>
        </a:accent2>
        <a:accent3>
          <a:srgbClr val="FFFFFF"/>
        </a:accent3>
        <a:accent4>
          <a:srgbClr val="000000"/>
        </a:accent4>
        <a:accent5>
          <a:srgbClr val="C8CEE5"/>
        </a:accent5>
        <a:accent6>
          <a:srgbClr val="E7E75C"/>
        </a:accent6>
        <a:hlink>
          <a:srgbClr val="5A84D8"/>
        </a:hlink>
        <a:folHlink>
          <a:srgbClr val="CCCC99"/>
        </a:folHlink>
      </a:clrScheme>
      <a:clrMap bg1="lt1" tx1="dk1" bg2="lt2" tx2="dk2" accent1="accent1" accent2="accent2" accent3="accent3" accent4="accent4" accent5="accent5" accent6="accent6" hlink="hlink" folHlink="folHlink"/>
    </a:extraClrScheme>
    <a:extraClrScheme>
      <a:clrScheme name="Layers 11">
        <a:dk1>
          <a:srgbClr val="000000"/>
        </a:dk1>
        <a:lt1>
          <a:srgbClr val="FFFFFF"/>
        </a:lt1>
        <a:dk2>
          <a:srgbClr val="FF0000"/>
        </a:dk2>
        <a:lt2>
          <a:srgbClr val="339933"/>
        </a:lt2>
        <a:accent1>
          <a:srgbClr val="C7B505"/>
        </a:accent1>
        <a:accent2>
          <a:srgbClr val="FFFF66"/>
        </a:accent2>
        <a:accent3>
          <a:srgbClr val="FFFFFF"/>
        </a:accent3>
        <a:accent4>
          <a:srgbClr val="000000"/>
        </a:accent4>
        <a:accent5>
          <a:srgbClr val="E0D7AA"/>
        </a:accent5>
        <a:accent6>
          <a:srgbClr val="E7E75C"/>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Layers 12">
        <a:dk1>
          <a:srgbClr val="000000"/>
        </a:dk1>
        <a:lt1>
          <a:srgbClr val="FFFFFF"/>
        </a:lt1>
        <a:dk2>
          <a:srgbClr val="FF0000"/>
        </a:dk2>
        <a:lt2>
          <a:srgbClr val="339933"/>
        </a:lt2>
        <a:accent1>
          <a:srgbClr val="538E3E"/>
        </a:accent1>
        <a:accent2>
          <a:srgbClr val="FFFF66"/>
        </a:accent2>
        <a:accent3>
          <a:srgbClr val="FFFFFF"/>
        </a:accent3>
        <a:accent4>
          <a:srgbClr val="000000"/>
        </a:accent4>
        <a:accent5>
          <a:srgbClr val="B3C6AF"/>
        </a:accent5>
        <a:accent6>
          <a:srgbClr val="E7E75C"/>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Layers 13">
        <a:dk1>
          <a:srgbClr val="000000"/>
        </a:dk1>
        <a:lt1>
          <a:srgbClr val="FFFFFF"/>
        </a:lt1>
        <a:dk2>
          <a:srgbClr val="FF0000"/>
        </a:dk2>
        <a:lt2>
          <a:srgbClr val="339933"/>
        </a:lt2>
        <a:accent1>
          <a:srgbClr val="538E3E"/>
        </a:accent1>
        <a:accent2>
          <a:srgbClr val="FFFF66"/>
        </a:accent2>
        <a:accent3>
          <a:srgbClr val="FFFFFF"/>
        </a:accent3>
        <a:accent4>
          <a:srgbClr val="000000"/>
        </a:accent4>
        <a:accent5>
          <a:srgbClr val="B3C6AF"/>
        </a:accent5>
        <a:accent6>
          <a:srgbClr val="E7E75C"/>
        </a:accent6>
        <a:hlink>
          <a:srgbClr val="5A84D8"/>
        </a:hlink>
        <a:folHlink>
          <a:srgbClr val="FFFC6A"/>
        </a:folHlink>
      </a:clrScheme>
      <a:clrMap bg1="lt1" tx1="dk1" bg2="lt2" tx2="dk2" accent1="accent1" accent2="accent2" accent3="accent3" accent4="accent4" accent5="accent5" accent6="accent6" hlink="hlink" folHlink="folHlink"/>
    </a:extraClrScheme>
    <a:extraClrScheme>
      <a:clrScheme name="Layers 14">
        <a:dk1>
          <a:srgbClr val="000000"/>
        </a:dk1>
        <a:lt1>
          <a:srgbClr val="FFFFFF"/>
        </a:lt1>
        <a:dk2>
          <a:srgbClr val="FF0000"/>
        </a:dk2>
        <a:lt2>
          <a:srgbClr val="339933"/>
        </a:lt2>
        <a:accent1>
          <a:srgbClr val="538E3E"/>
        </a:accent1>
        <a:accent2>
          <a:srgbClr val="FFFF66"/>
        </a:accent2>
        <a:accent3>
          <a:srgbClr val="FFFFFF"/>
        </a:accent3>
        <a:accent4>
          <a:srgbClr val="000000"/>
        </a:accent4>
        <a:accent5>
          <a:srgbClr val="B3C6AF"/>
        </a:accent5>
        <a:accent6>
          <a:srgbClr val="E7E75C"/>
        </a:accent6>
        <a:hlink>
          <a:srgbClr val="5A84D8"/>
        </a:hlink>
        <a:folHlink>
          <a:srgbClr val="FFFC71"/>
        </a:folHlink>
      </a:clrScheme>
      <a:clrMap bg1="lt1" tx1="dk1" bg2="lt2" tx2="dk2" accent1="accent1" accent2="accent2" accent3="accent3" accent4="accent4" accent5="accent5" accent6="accent6" hlink="hlink" folHlink="folHlink"/>
    </a:extraClrScheme>
    <a:extraClrScheme>
      <a:clrScheme name="Layers 15">
        <a:dk1>
          <a:srgbClr val="000000"/>
        </a:dk1>
        <a:lt1>
          <a:srgbClr val="FFFFFF"/>
        </a:lt1>
        <a:dk2>
          <a:srgbClr val="FF0000"/>
        </a:dk2>
        <a:lt2>
          <a:srgbClr val="339933"/>
        </a:lt2>
        <a:accent1>
          <a:srgbClr val="538E3E"/>
        </a:accent1>
        <a:accent2>
          <a:srgbClr val="FFFF66"/>
        </a:accent2>
        <a:accent3>
          <a:srgbClr val="FFFFFF"/>
        </a:accent3>
        <a:accent4>
          <a:srgbClr val="000000"/>
        </a:accent4>
        <a:accent5>
          <a:srgbClr val="B3C6AF"/>
        </a:accent5>
        <a:accent6>
          <a:srgbClr val="E7E75C"/>
        </a:accent6>
        <a:hlink>
          <a:srgbClr val="5A84D8"/>
        </a:hlink>
        <a:folHlink>
          <a:srgbClr val="FFF905"/>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2_Layers">
  <a:themeElements>
    <a:clrScheme name="Layers 15">
      <a:dk1>
        <a:srgbClr val="000000"/>
      </a:dk1>
      <a:lt1>
        <a:srgbClr val="FFFFFF"/>
      </a:lt1>
      <a:dk2>
        <a:srgbClr val="FF0000"/>
      </a:dk2>
      <a:lt2>
        <a:srgbClr val="339933"/>
      </a:lt2>
      <a:accent1>
        <a:srgbClr val="538E3E"/>
      </a:accent1>
      <a:accent2>
        <a:srgbClr val="FFFF66"/>
      </a:accent2>
      <a:accent3>
        <a:srgbClr val="FFFFFF"/>
      </a:accent3>
      <a:accent4>
        <a:srgbClr val="000000"/>
      </a:accent4>
      <a:accent5>
        <a:srgbClr val="B3C6AF"/>
      </a:accent5>
      <a:accent6>
        <a:srgbClr val="E7E75C"/>
      </a:accent6>
      <a:hlink>
        <a:srgbClr val="5A84D8"/>
      </a:hlink>
      <a:folHlink>
        <a:srgbClr val="FFF905"/>
      </a:folHlink>
    </a:clrScheme>
    <a:fontScheme name="Layers">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ZA" alt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ZA" altLang="en-US" sz="1800" b="0" i="0" u="none" strike="noStrike" cap="none" normalizeH="0" baseline="0" smtClean="0">
            <a:ln>
              <a:noFill/>
            </a:ln>
            <a:solidFill>
              <a:schemeClr val="tx1"/>
            </a:solidFill>
            <a:effectLst/>
            <a:latin typeface="Arial" charset="0"/>
          </a:defRPr>
        </a:defPPr>
      </a:lstStyle>
    </a:lnDef>
  </a:objectDefaults>
  <a:extraClrSchemeLst>
    <a:extraClrScheme>
      <a:clrScheme name="Layers 1">
        <a:dk1>
          <a:srgbClr val="993300"/>
        </a:dk1>
        <a:lt1>
          <a:srgbClr val="CCCCCC"/>
        </a:lt1>
        <a:dk2>
          <a:srgbClr val="000000"/>
        </a:dk2>
        <a:lt2>
          <a:srgbClr val="FFFFFF"/>
        </a:lt2>
        <a:accent1>
          <a:srgbClr val="576F2B"/>
        </a:accent1>
        <a:accent2>
          <a:srgbClr val="666699"/>
        </a:accent2>
        <a:accent3>
          <a:srgbClr val="AAAAAA"/>
        </a:accent3>
        <a:accent4>
          <a:srgbClr val="AEAEAE"/>
        </a:accent4>
        <a:accent5>
          <a:srgbClr val="B4BBAC"/>
        </a:accent5>
        <a:accent6>
          <a:srgbClr val="5C5C8A"/>
        </a:accent6>
        <a:hlink>
          <a:srgbClr val="993300"/>
        </a:hlink>
        <a:folHlink>
          <a:srgbClr val="CC9900"/>
        </a:folHlink>
      </a:clrScheme>
      <a:clrMap bg1="dk2" tx1="lt1" bg2="dk1" tx2="lt2" accent1="accent1" accent2="accent2" accent3="accent3" accent4="accent4" accent5="accent5" accent6="accent6" hlink="hlink" folHlink="folHlink"/>
    </a:extraClrScheme>
    <a:extraClrScheme>
      <a:clrScheme name="Layers 2">
        <a:dk1>
          <a:srgbClr val="993300"/>
        </a:dk1>
        <a:lt1>
          <a:srgbClr val="CCCCCC"/>
        </a:lt1>
        <a:dk2>
          <a:srgbClr val="330000"/>
        </a:dk2>
        <a:lt2>
          <a:srgbClr val="FFFFFF"/>
        </a:lt2>
        <a:accent1>
          <a:srgbClr val="996633"/>
        </a:accent1>
        <a:accent2>
          <a:srgbClr val="FF0000"/>
        </a:accent2>
        <a:accent3>
          <a:srgbClr val="ADAAAA"/>
        </a:accent3>
        <a:accent4>
          <a:srgbClr val="AEAEAE"/>
        </a:accent4>
        <a:accent5>
          <a:srgbClr val="CAB8AD"/>
        </a:accent5>
        <a:accent6>
          <a:srgbClr val="E70000"/>
        </a:accent6>
        <a:hlink>
          <a:srgbClr val="FF3300"/>
        </a:hlink>
        <a:folHlink>
          <a:srgbClr val="CC9933"/>
        </a:folHlink>
      </a:clrScheme>
      <a:clrMap bg1="dk2" tx1="lt1" bg2="dk1" tx2="lt2" accent1="accent1" accent2="accent2" accent3="accent3" accent4="accent4" accent5="accent5" accent6="accent6" hlink="hlink" folHlink="folHlink"/>
    </a:extraClrScheme>
    <a:extraClrScheme>
      <a:clrScheme name="Layers 3">
        <a:dk1>
          <a:srgbClr val="79788A"/>
        </a:dk1>
        <a:lt1>
          <a:srgbClr val="FFFFFF"/>
        </a:lt1>
        <a:dk2>
          <a:srgbClr val="21203C"/>
        </a:dk2>
        <a:lt2>
          <a:srgbClr val="FFFFCC"/>
        </a:lt2>
        <a:accent1>
          <a:srgbClr val="476077"/>
        </a:accent1>
        <a:accent2>
          <a:srgbClr val="676C5A"/>
        </a:accent2>
        <a:accent3>
          <a:srgbClr val="ABABAF"/>
        </a:accent3>
        <a:accent4>
          <a:srgbClr val="DADADA"/>
        </a:accent4>
        <a:accent5>
          <a:srgbClr val="B1B6BD"/>
        </a:accent5>
        <a:accent6>
          <a:srgbClr val="5D6151"/>
        </a:accent6>
        <a:hlink>
          <a:srgbClr val="666699"/>
        </a:hlink>
        <a:folHlink>
          <a:srgbClr val="8CB0A2"/>
        </a:folHlink>
      </a:clrScheme>
      <a:clrMap bg1="dk2" tx1="lt1" bg2="dk1" tx2="lt2" accent1="accent1" accent2="accent2" accent3="accent3" accent4="accent4" accent5="accent5" accent6="accent6" hlink="hlink" folHlink="folHlink"/>
    </a:extraClrScheme>
    <a:extraClrScheme>
      <a:clrScheme name="Layers 4">
        <a:dk1>
          <a:srgbClr val="455B41"/>
        </a:dk1>
        <a:lt1>
          <a:srgbClr val="FFFFCC"/>
        </a:lt1>
        <a:dk2>
          <a:srgbClr val="79A994"/>
        </a:dk2>
        <a:lt2>
          <a:srgbClr val="FFFFCC"/>
        </a:lt2>
        <a:accent1>
          <a:srgbClr val="517087"/>
        </a:accent1>
        <a:accent2>
          <a:srgbClr val="666699"/>
        </a:accent2>
        <a:accent3>
          <a:srgbClr val="BED1C8"/>
        </a:accent3>
        <a:accent4>
          <a:srgbClr val="DADAAE"/>
        </a:accent4>
        <a:accent5>
          <a:srgbClr val="B3BBC3"/>
        </a:accent5>
        <a:accent6>
          <a:srgbClr val="5C5C8A"/>
        </a:accent6>
        <a:hlink>
          <a:srgbClr val="993300"/>
        </a:hlink>
        <a:folHlink>
          <a:srgbClr val="A4AF6B"/>
        </a:folHlink>
      </a:clrScheme>
      <a:clrMap bg1="dk2" tx1="lt1" bg2="dk1" tx2="lt2" accent1="accent1" accent2="accent2" accent3="accent3" accent4="accent4" accent5="accent5" accent6="accent6" hlink="hlink" folHlink="folHlink"/>
    </a:extraClrScheme>
    <a:extraClrScheme>
      <a:clrScheme name="Layers 5">
        <a:dk1>
          <a:srgbClr val="330000"/>
        </a:dk1>
        <a:lt1>
          <a:srgbClr val="FF9900"/>
        </a:lt1>
        <a:dk2>
          <a:srgbClr val="FFFFFF"/>
        </a:dk2>
        <a:lt2>
          <a:srgbClr val="8B3111"/>
        </a:lt2>
        <a:accent1>
          <a:srgbClr val="DD6D07"/>
        </a:accent1>
        <a:accent2>
          <a:srgbClr val="CC9900"/>
        </a:accent2>
        <a:accent3>
          <a:srgbClr val="FFCAAA"/>
        </a:accent3>
        <a:accent4>
          <a:srgbClr val="2A0000"/>
        </a:accent4>
        <a:accent5>
          <a:srgbClr val="EBBAAA"/>
        </a:accent5>
        <a:accent6>
          <a:srgbClr val="B98A00"/>
        </a:accent6>
        <a:hlink>
          <a:srgbClr val="CC3300"/>
        </a:hlink>
        <a:folHlink>
          <a:srgbClr val="CCCC66"/>
        </a:folHlink>
      </a:clrScheme>
      <a:clrMap bg1="lt1" tx1="dk1" bg2="lt2" tx2="dk2" accent1="accent1" accent2="accent2" accent3="accent3" accent4="accent4" accent5="accent5" accent6="accent6" hlink="hlink" folHlink="folHlink"/>
    </a:extraClrScheme>
    <a:extraClrScheme>
      <a:clrScheme name="Layers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clrMap bg1="lt1" tx1="dk1" bg2="lt2" tx2="dk2" accent1="accent1" accent2="accent2" accent3="accent3" accent4="accent4" accent5="accent5" accent6="accent6" hlink="hlink" folHlink="folHlink"/>
    </a:extraClrScheme>
    <a:extraClrScheme>
      <a:clrScheme name="Layers 7">
        <a:dk1>
          <a:srgbClr val="000000"/>
        </a:dk1>
        <a:lt1>
          <a:srgbClr val="FFFFFF"/>
        </a:lt1>
        <a:dk2>
          <a:srgbClr val="000000"/>
        </a:dk2>
        <a:lt2>
          <a:srgbClr val="891411"/>
        </a:lt2>
        <a:accent1>
          <a:srgbClr val="4F917E"/>
        </a:accent1>
        <a:accent2>
          <a:srgbClr val="CC9900"/>
        </a:accent2>
        <a:accent3>
          <a:srgbClr val="FFFFFF"/>
        </a:accent3>
        <a:accent4>
          <a:srgbClr val="000000"/>
        </a:accent4>
        <a:accent5>
          <a:srgbClr val="B2C7C0"/>
        </a:accent5>
        <a:accent6>
          <a:srgbClr val="B98A00"/>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Layers 8">
        <a:dk1>
          <a:srgbClr val="000000"/>
        </a:dk1>
        <a:lt1>
          <a:srgbClr val="FFFFFF"/>
        </a:lt1>
        <a:dk2>
          <a:srgbClr val="CC0000"/>
        </a:dk2>
        <a:lt2>
          <a:srgbClr val="999966"/>
        </a:lt2>
        <a:accent1>
          <a:srgbClr val="CCCCCC"/>
        </a:accent1>
        <a:accent2>
          <a:srgbClr val="CCCC66"/>
        </a:accent2>
        <a:accent3>
          <a:srgbClr val="FFFFFF"/>
        </a:accent3>
        <a:accent4>
          <a:srgbClr val="000000"/>
        </a:accent4>
        <a:accent5>
          <a:srgbClr val="E2E2E2"/>
        </a:accent5>
        <a:accent6>
          <a:srgbClr val="B9B95C"/>
        </a:accent6>
        <a:hlink>
          <a:srgbClr val="666699"/>
        </a:hlink>
        <a:folHlink>
          <a:srgbClr val="CCCC99"/>
        </a:folHlink>
      </a:clrScheme>
      <a:clrMap bg1="lt1" tx1="dk1" bg2="lt2" tx2="dk2" accent1="accent1" accent2="accent2" accent3="accent3" accent4="accent4" accent5="accent5" accent6="accent6" hlink="hlink" folHlink="folHlink"/>
    </a:extraClrScheme>
    <a:extraClrScheme>
      <a:clrScheme name="Layers 9">
        <a:dk1>
          <a:srgbClr val="000000"/>
        </a:dk1>
        <a:lt1>
          <a:srgbClr val="FFFFFF"/>
        </a:lt1>
        <a:dk2>
          <a:srgbClr val="FF0000"/>
        </a:dk2>
        <a:lt2>
          <a:srgbClr val="009999"/>
        </a:lt2>
        <a:accent1>
          <a:srgbClr val="C7B505"/>
        </a:accent1>
        <a:accent2>
          <a:srgbClr val="FFFF66"/>
        </a:accent2>
        <a:accent3>
          <a:srgbClr val="FFFFFF"/>
        </a:accent3>
        <a:accent4>
          <a:srgbClr val="000000"/>
        </a:accent4>
        <a:accent5>
          <a:srgbClr val="E0D7AA"/>
        </a:accent5>
        <a:accent6>
          <a:srgbClr val="E7E75C"/>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Layers 10">
        <a:dk1>
          <a:srgbClr val="000000"/>
        </a:dk1>
        <a:lt1>
          <a:srgbClr val="FFFFFF"/>
        </a:lt1>
        <a:dk2>
          <a:srgbClr val="660033"/>
        </a:dk2>
        <a:lt2>
          <a:srgbClr val="666699"/>
        </a:lt2>
        <a:accent1>
          <a:srgbClr val="95A3D1"/>
        </a:accent1>
        <a:accent2>
          <a:srgbClr val="FFFF66"/>
        </a:accent2>
        <a:accent3>
          <a:srgbClr val="FFFFFF"/>
        </a:accent3>
        <a:accent4>
          <a:srgbClr val="000000"/>
        </a:accent4>
        <a:accent5>
          <a:srgbClr val="C8CEE5"/>
        </a:accent5>
        <a:accent6>
          <a:srgbClr val="E7E75C"/>
        </a:accent6>
        <a:hlink>
          <a:srgbClr val="5A84D8"/>
        </a:hlink>
        <a:folHlink>
          <a:srgbClr val="CCCC99"/>
        </a:folHlink>
      </a:clrScheme>
      <a:clrMap bg1="lt1" tx1="dk1" bg2="lt2" tx2="dk2" accent1="accent1" accent2="accent2" accent3="accent3" accent4="accent4" accent5="accent5" accent6="accent6" hlink="hlink" folHlink="folHlink"/>
    </a:extraClrScheme>
    <a:extraClrScheme>
      <a:clrScheme name="Layers 11">
        <a:dk1>
          <a:srgbClr val="000000"/>
        </a:dk1>
        <a:lt1>
          <a:srgbClr val="FFFFFF"/>
        </a:lt1>
        <a:dk2>
          <a:srgbClr val="FF0000"/>
        </a:dk2>
        <a:lt2>
          <a:srgbClr val="339933"/>
        </a:lt2>
        <a:accent1>
          <a:srgbClr val="C7B505"/>
        </a:accent1>
        <a:accent2>
          <a:srgbClr val="FFFF66"/>
        </a:accent2>
        <a:accent3>
          <a:srgbClr val="FFFFFF"/>
        </a:accent3>
        <a:accent4>
          <a:srgbClr val="000000"/>
        </a:accent4>
        <a:accent5>
          <a:srgbClr val="E0D7AA"/>
        </a:accent5>
        <a:accent6>
          <a:srgbClr val="E7E75C"/>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Layers 12">
        <a:dk1>
          <a:srgbClr val="000000"/>
        </a:dk1>
        <a:lt1>
          <a:srgbClr val="FFFFFF"/>
        </a:lt1>
        <a:dk2>
          <a:srgbClr val="FF0000"/>
        </a:dk2>
        <a:lt2>
          <a:srgbClr val="339933"/>
        </a:lt2>
        <a:accent1>
          <a:srgbClr val="538E3E"/>
        </a:accent1>
        <a:accent2>
          <a:srgbClr val="FFFF66"/>
        </a:accent2>
        <a:accent3>
          <a:srgbClr val="FFFFFF"/>
        </a:accent3>
        <a:accent4>
          <a:srgbClr val="000000"/>
        </a:accent4>
        <a:accent5>
          <a:srgbClr val="B3C6AF"/>
        </a:accent5>
        <a:accent6>
          <a:srgbClr val="E7E75C"/>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Layers 13">
        <a:dk1>
          <a:srgbClr val="000000"/>
        </a:dk1>
        <a:lt1>
          <a:srgbClr val="FFFFFF"/>
        </a:lt1>
        <a:dk2>
          <a:srgbClr val="FF0000"/>
        </a:dk2>
        <a:lt2>
          <a:srgbClr val="339933"/>
        </a:lt2>
        <a:accent1>
          <a:srgbClr val="538E3E"/>
        </a:accent1>
        <a:accent2>
          <a:srgbClr val="FFFF66"/>
        </a:accent2>
        <a:accent3>
          <a:srgbClr val="FFFFFF"/>
        </a:accent3>
        <a:accent4>
          <a:srgbClr val="000000"/>
        </a:accent4>
        <a:accent5>
          <a:srgbClr val="B3C6AF"/>
        </a:accent5>
        <a:accent6>
          <a:srgbClr val="E7E75C"/>
        </a:accent6>
        <a:hlink>
          <a:srgbClr val="5A84D8"/>
        </a:hlink>
        <a:folHlink>
          <a:srgbClr val="FFFC6A"/>
        </a:folHlink>
      </a:clrScheme>
      <a:clrMap bg1="lt1" tx1="dk1" bg2="lt2" tx2="dk2" accent1="accent1" accent2="accent2" accent3="accent3" accent4="accent4" accent5="accent5" accent6="accent6" hlink="hlink" folHlink="folHlink"/>
    </a:extraClrScheme>
    <a:extraClrScheme>
      <a:clrScheme name="Layers 14">
        <a:dk1>
          <a:srgbClr val="000000"/>
        </a:dk1>
        <a:lt1>
          <a:srgbClr val="FFFFFF"/>
        </a:lt1>
        <a:dk2>
          <a:srgbClr val="FF0000"/>
        </a:dk2>
        <a:lt2>
          <a:srgbClr val="339933"/>
        </a:lt2>
        <a:accent1>
          <a:srgbClr val="538E3E"/>
        </a:accent1>
        <a:accent2>
          <a:srgbClr val="FFFF66"/>
        </a:accent2>
        <a:accent3>
          <a:srgbClr val="FFFFFF"/>
        </a:accent3>
        <a:accent4>
          <a:srgbClr val="000000"/>
        </a:accent4>
        <a:accent5>
          <a:srgbClr val="B3C6AF"/>
        </a:accent5>
        <a:accent6>
          <a:srgbClr val="E7E75C"/>
        </a:accent6>
        <a:hlink>
          <a:srgbClr val="5A84D8"/>
        </a:hlink>
        <a:folHlink>
          <a:srgbClr val="FFFC71"/>
        </a:folHlink>
      </a:clrScheme>
      <a:clrMap bg1="lt1" tx1="dk1" bg2="lt2" tx2="dk2" accent1="accent1" accent2="accent2" accent3="accent3" accent4="accent4" accent5="accent5" accent6="accent6" hlink="hlink" folHlink="folHlink"/>
    </a:extraClrScheme>
    <a:extraClrScheme>
      <a:clrScheme name="Layers 15">
        <a:dk1>
          <a:srgbClr val="000000"/>
        </a:dk1>
        <a:lt1>
          <a:srgbClr val="FFFFFF"/>
        </a:lt1>
        <a:dk2>
          <a:srgbClr val="FF0000"/>
        </a:dk2>
        <a:lt2>
          <a:srgbClr val="339933"/>
        </a:lt2>
        <a:accent1>
          <a:srgbClr val="538E3E"/>
        </a:accent1>
        <a:accent2>
          <a:srgbClr val="FFFF66"/>
        </a:accent2>
        <a:accent3>
          <a:srgbClr val="FFFFFF"/>
        </a:accent3>
        <a:accent4>
          <a:srgbClr val="000000"/>
        </a:accent4>
        <a:accent5>
          <a:srgbClr val="B3C6AF"/>
        </a:accent5>
        <a:accent6>
          <a:srgbClr val="E7E75C"/>
        </a:accent6>
        <a:hlink>
          <a:srgbClr val="5A84D8"/>
        </a:hlink>
        <a:folHlink>
          <a:srgbClr val="FFF905"/>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4_Layers">
  <a:themeElements>
    <a:clrScheme name="Layers 15">
      <a:dk1>
        <a:srgbClr val="000000"/>
      </a:dk1>
      <a:lt1>
        <a:srgbClr val="FFFFFF"/>
      </a:lt1>
      <a:dk2>
        <a:srgbClr val="FF0000"/>
      </a:dk2>
      <a:lt2>
        <a:srgbClr val="339933"/>
      </a:lt2>
      <a:accent1>
        <a:srgbClr val="538E3E"/>
      </a:accent1>
      <a:accent2>
        <a:srgbClr val="FFFF66"/>
      </a:accent2>
      <a:accent3>
        <a:srgbClr val="FFFFFF"/>
      </a:accent3>
      <a:accent4>
        <a:srgbClr val="000000"/>
      </a:accent4>
      <a:accent5>
        <a:srgbClr val="B3C6AF"/>
      </a:accent5>
      <a:accent6>
        <a:srgbClr val="E7E75C"/>
      </a:accent6>
      <a:hlink>
        <a:srgbClr val="5A84D8"/>
      </a:hlink>
      <a:folHlink>
        <a:srgbClr val="FFF905"/>
      </a:folHlink>
    </a:clrScheme>
    <a:fontScheme name="Layers">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ZA" alt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ZA" altLang="en-US" sz="1800" b="0" i="0" u="none" strike="noStrike" cap="none" normalizeH="0" baseline="0" smtClean="0">
            <a:ln>
              <a:noFill/>
            </a:ln>
            <a:solidFill>
              <a:schemeClr val="tx1"/>
            </a:solidFill>
            <a:effectLst/>
            <a:latin typeface="Arial" charset="0"/>
          </a:defRPr>
        </a:defPPr>
      </a:lstStyle>
    </a:lnDef>
  </a:objectDefaults>
  <a:extraClrSchemeLst>
    <a:extraClrScheme>
      <a:clrScheme name="Layers 1">
        <a:dk1>
          <a:srgbClr val="993300"/>
        </a:dk1>
        <a:lt1>
          <a:srgbClr val="CCCCCC"/>
        </a:lt1>
        <a:dk2>
          <a:srgbClr val="000000"/>
        </a:dk2>
        <a:lt2>
          <a:srgbClr val="FFFFFF"/>
        </a:lt2>
        <a:accent1>
          <a:srgbClr val="576F2B"/>
        </a:accent1>
        <a:accent2>
          <a:srgbClr val="666699"/>
        </a:accent2>
        <a:accent3>
          <a:srgbClr val="AAAAAA"/>
        </a:accent3>
        <a:accent4>
          <a:srgbClr val="AEAEAE"/>
        </a:accent4>
        <a:accent5>
          <a:srgbClr val="B4BBAC"/>
        </a:accent5>
        <a:accent6>
          <a:srgbClr val="5C5C8A"/>
        </a:accent6>
        <a:hlink>
          <a:srgbClr val="993300"/>
        </a:hlink>
        <a:folHlink>
          <a:srgbClr val="CC9900"/>
        </a:folHlink>
      </a:clrScheme>
      <a:clrMap bg1="dk2" tx1="lt1" bg2="dk1" tx2="lt2" accent1="accent1" accent2="accent2" accent3="accent3" accent4="accent4" accent5="accent5" accent6="accent6" hlink="hlink" folHlink="folHlink"/>
    </a:extraClrScheme>
    <a:extraClrScheme>
      <a:clrScheme name="Layers 2">
        <a:dk1>
          <a:srgbClr val="993300"/>
        </a:dk1>
        <a:lt1>
          <a:srgbClr val="CCCCCC"/>
        </a:lt1>
        <a:dk2>
          <a:srgbClr val="330000"/>
        </a:dk2>
        <a:lt2>
          <a:srgbClr val="FFFFFF"/>
        </a:lt2>
        <a:accent1>
          <a:srgbClr val="996633"/>
        </a:accent1>
        <a:accent2>
          <a:srgbClr val="FF0000"/>
        </a:accent2>
        <a:accent3>
          <a:srgbClr val="ADAAAA"/>
        </a:accent3>
        <a:accent4>
          <a:srgbClr val="AEAEAE"/>
        </a:accent4>
        <a:accent5>
          <a:srgbClr val="CAB8AD"/>
        </a:accent5>
        <a:accent6>
          <a:srgbClr val="E70000"/>
        </a:accent6>
        <a:hlink>
          <a:srgbClr val="FF3300"/>
        </a:hlink>
        <a:folHlink>
          <a:srgbClr val="CC9933"/>
        </a:folHlink>
      </a:clrScheme>
      <a:clrMap bg1="dk2" tx1="lt1" bg2="dk1" tx2="lt2" accent1="accent1" accent2="accent2" accent3="accent3" accent4="accent4" accent5="accent5" accent6="accent6" hlink="hlink" folHlink="folHlink"/>
    </a:extraClrScheme>
    <a:extraClrScheme>
      <a:clrScheme name="Layers 3">
        <a:dk1>
          <a:srgbClr val="79788A"/>
        </a:dk1>
        <a:lt1>
          <a:srgbClr val="FFFFFF"/>
        </a:lt1>
        <a:dk2>
          <a:srgbClr val="21203C"/>
        </a:dk2>
        <a:lt2>
          <a:srgbClr val="FFFFCC"/>
        </a:lt2>
        <a:accent1>
          <a:srgbClr val="476077"/>
        </a:accent1>
        <a:accent2>
          <a:srgbClr val="676C5A"/>
        </a:accent2>
        <a:accent3>
          <a:srgbClr val="ABABAF"/>
        </a:accent3>
        <a:accent4>
          <a:srgbClr val="DADADA"/>
        </a:accent4>
        <a:accent5>
          <a:srgbClr val="B1B6BD"/>
        </a:accent5>
        <a:accent6>
          <a:srgbClr val="5D6151"/>
        </a:accent6>
        <a:hlink>
          <a:srgbClr val="666699"/>
        </a:hlink>
        <a:folHlink>
          <a:srgbClr val="8CB0A2"/>
        </a:folHlink>
      </a:clrScheme>
      <a:clrMap bg1="dk2" tx1="lt1" bg2="dk1" tx2="lt2" accent1="accent1" accent2="accent2" accent3="accent3" accent4="accent4" accent5="accent5" accent6="accent6" hlink="hlink" folHlink="folHlink"/>
    </a:extraClrScheme>
    <a:extraClrScheme>
      <a:clrScheme name="Layers 4">
        <a:dk1>
          <a:srgbClr val="455B41"/>
        </a:dk1>
        <a:lt1>
          <a:srgbClr val="FFFFCC"/>
        </a:lt1>
        <a:dk2>
          <a:srgbClr val="79A994"/>
        </a:dk2>
        <a:lt2>
          <a:srgbClr val="FFFFCC"/>
        </a:lt2>
        <a:accent1>
          <a:srgbClr val="517087"/>
        </a:accent1>
        <a:accent2>
          <a:srgbClr val="666699"/>
        </a:accent2>
        <a:accent3>
          <a:srgbClr val="BED1C8"/>
        </a:accent3>
        <a:accent4>
          <a:srgbClr val="DADAAE"/>
        </a:accent4>
        <a:accent5>
          <a:srgbClr val="B3BBC3"/>
        </a:accent5>
        <a:accent6>
          <a:srgbClr val="5C5C8A"/>
        </a:accent6>
        <a:hlink>
          <a:srgbClr val="993300"/>
        </a:hlink>
        <a:folHlink>
          <a:srgbClr val="A4AF6B"/>
        </a:folHlink>
      </a:clrScheme>
      <a:clrMap bg1="dk2" tx1="lt1" bg2="dk1" tx2="lt2" accent1="accent1" accent2="accent2" accent3="accent3" accent4="accent4" accent5="accent5" accent6="accent6" hlink="hlink" folHlink="folHlink"/>
    </a:extraClrScheme>
    <a:extraClrScheme>
      <a:clrScheme name="Layers 5">
        <a:dk1>
          <a:srgbClr val="330000"/>
        </a:dk1>
        <a:lt1>
          <a:srgbClr val="FF9900"/>
        </a:lt1>
        <a:dk2>
          <a:srgbClr val="FFFFFF"/>
        </a:dk2>
        <a:lt2>
          <a:srgbClr val="8B3111"/>
        </a:lt2>
        <a:accent1>
          <a:srgbClr val="DD6D07"/>
        </a:accent1>
        <a:accent2>
          <a:srgbClr val="CC9900"/>
        </a:accent2>
        <a:accent3>
          <a:srgbClr val="FFCAAA"/>
        </a:accent3>
        <a:accent4>
          <a:srgbClr val="2A0000"/>
        </a:accent4>
        <a:accent5>
          <a:srgbClr val="EBBAAA"/>
        </a:accent5>
        <a:accent6>
          <a:srgbClr val="B98A00"/>
        </a:accent6>
        <a:hlink>
          <a:srgbClr val="CC3300"/>
        </a:hlink>
        <a:folHlink>
          <a:srgbClr val="CCCC66"/>
        </a:folHlink>
      </a:clrScheme>
      <a:clrMap bg1="lt1" tx1="dk1" bg2="lt2" tx2="dk2" accent1="accent1" accent2="accent2" accent3="accent3" accent4="accent4" accent5="accent5" accent6="accent6" hlink="hlink" folHlink="folHlink"/>
    </a:extraClrScheme>
    <a:extraClrScheme>
      <a:clrScheme name="Layers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clrMap bg1="lt1" tx1="dk1" bg2="lt2" tx2="dk2" accent1="accent1" accent2="accent2" accent3="accent3" accent4="accent4" accent5="accent5" accent6="accent6" hlink="hlink" folHlink="folHlink"/>
    </a:extraClrScheme>
    <a:extraClrScheme>
      <a:clrScheme name="Layers 7">
        <a:dk1>
          <a:srgbClr val="000000"/>
        </a:dk1>
        <a:lt1>
          <a:srgbClr val="FFFFFF"/>
        </a:lt1>
        <a:dk2>
          <a:srgbClr val="000000"/>
        </a:dk2>
        <a:lt2>
          <a:srgbClr val="891411"/>
        </a:lt2>
        <a:accent1>
          <a:srgbClr val="4F917E"/>
        </a:accent1>
        <a:accent2>
          <a:srgbClr val="CC9900"/>
        </a:accent2>
        <a:accent3>
          <a:srgbClr val="FFFFFF"/>
        </a:accent3>
        <a:accent4>
          <a:srgbClr val="000000"/>
        </a:accent4>
        <a:accent5>
          <a:srgbClr val="B2C7C0"/>
        </a:accent5>
        <a:accent6>
          <a:srgbClr val="B98A00"/>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Layers 8">
        <a:dk1>
          <a:srgbClr val="000000"/>
        </a:dk1>
        <a:lt1>
          <a:srgbClr val="FFFFFF"/>
        </a:lt1>
        <a:dk2>
          <a:srgbClr val="CC0000"/>
        </a:dk2>
        <a:lt2>
          <a:srgbClr val="999966"/>
        </a:lt2>
        <a:accent1>
          <a:srgbClr val="CCCCCC"/>
        </a:accent1>
        <a:accent2>
          <a:srgbClr val="CCCC66"/>
        </a:accent2>
        <a:accent3>
          <a:srgbClr val="FFFFFF"/>
        </a:accent3>
        <a:accent4>
          <a:srgbClr val="000000"/>
        </a:accent4>
        <a:accent5>
          <a:srgbClr val="E2E2E2"/>
        </a:accent5>
        <a:accent6>
          <a:srgbClr val="B9B95C"/>
        </a:accent6>
        <a:hlink>
          <a:srgbClr val="666699"/>
        </a:hlink>
        <a:folHlink>
          <a:srgbClr val="CCCC99"/>
        </a:folHlink>
      </a:clrScheme>
      <a:clrMap bg1="lt1" tx1="dk1" bg2="lt2" tx2="dk2" accent1="accent1" accent2="accent2" accent3="accent3" accent4="accent4" accent5="accent5" accent6="accent6" hlink="hlink" folHlink="folHlink"/>
    </a:extraClrScheme>
    <a:extraClrScheme>
      <a:clrScheme name="Layers 9">
        <a:dk1>
          <a:srgbClr val="000000"/>
        </a:dk1>
        <a:lt1>
          <a:srgbClr val="FFFFFF"/>
        </a:lt1>
        <a:dk2>
          <a:srgbClr val="FF0000"/>
        </a:dk2>
        <a:lt2>
          <a:srgbClr val="009999"/>
        </a:lt2>
        <a:accent1>
          <a:srgbClr val="C7B505"/>
        </a:accent1>
        <a:accent2>
          <a:srgbClr val="FFFF66"/>
        </a:accent2>
        <a:accent3>
          <a:srgbClr val="FFFFFF"/>
        </a:accent3>
        <a:accent4>
          <a:srgbClr val="000000"/>
        </a:accent4>
        <a:accent5>
          <a:srgbClr val="E0D7AA"/>
        </a:accent5>
        <a:accent6>
          <a:srgbClr val="E7E75C"/>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Layers 10">
        <a:dk1>
          <a:srgbClr val="000000"/>
        </a:dk1>
        <a:lt1>
          <a:srgbClr val="FFFFFF"/>
        </a:lt1>
        <a:dk2>
          <a:srgbClr val="660033"/>
        </a:dk2>
        <a:lt2>
          <a:srgbClr val="666699"/>
        </a:lt2>
        <a:accent1>
          <a:srgbClr val="95A3D1"/>
        </a:accent1>
        <a:accent2>
          <a:srgbClr val="FFFF66"/>
        </a:accent2>
        <a:accent3>
          <a:srgbClr val="FFFFFF"/>
        </a:accent3>
        <a:accent4>
          <a:srgbClr val="000000"/>
        </a:accent4>
        <a:accent5>
          <a:srgbClr val="C8CEE5"/>
        </a:accent5>
        <a:accent6>
          <a:srgbClr val="E7E75C"/>
        </a:accent6>
        <a:hlink>
          <a:srgbClr val="5A84D8"/>
        </a:hlink>
        <a:folHlink>
          <a:srgbClr val="CCCC99"/>
        </a:folHlink>
      </a:clrScheme>
      <a:clrMap bg1="lt1" tx1="dk1" bg2="lt2" tx2="dk2" accent1="accent1" accent2="accent2" accent3="accent3" accent4="accent4" accent5="accent5" accent6="accent6" hlink="hlink" folHlink="folHlink"/>
    </a:extraClrScheme>
    <a:extraClrScheme>
      <a:clrScheme name="Layers 11">
        <a:dk1>
          <a:srgbClr val="000000"/>
        </a:dk1>
        <a:lt1>
          <a:srgbClr val="FFFFFF"/>
        </a:lt1>
        <a:dk2>
          <a:srgbClr val="FF0000"/>
        </a:dk2>
        <a:lt2>
          <a:srgbClr val="339933"/>
        </a:lt2>
        <a:accent1>
          <a:srgbClr val="C7B505"/>
        </a:accent1>
        <a:accent2>
          <a:srgbClr val="FFFF66"/>
        </a:accent2>
        <a:accent3>
          <a:srgbClr val="FFFFFF"/>
        </a:accent3>
        <a:accent4>
          <a:srgbClr val="000000"/>
        </a:accent4>
        <a:accent5>
          <a:srgbClr val="E0D7AA"/>
        </a:accent5>
        <a:accent6>
          <a:srgbClr val="E7E75C"/>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Layers 12">
        <a:dk1>
          <a:srgbClr val="000000"/>
        </a:dk1>
        <a:lt1>
          <a:srgbClr val="FFFFFF"/>
        </a:lt1>
        <a:dk2>
          <a:srgbClr val="FF0000"/>
        </a:dk2>
        <a:lt2>
          <a:srgbClr val="339933"/>
        </a:lt2>
        <a:accent1>
          <a:srgbClr val="538E3E"/>
        </a:accent1>
        <a:accent2>
          <a:srgbClr val="FFFF66"/>
        </a:accent2>
        <a:accent3>
          <a:srgbClr val="FFFFFF"/>
        </a:accent3>
        <a:accent4>
          <a:srgbClr val="000000"/>
        </a:accent4>
        <a:accent5>
          <a:srgbClr val="B3C6AF"/>
        </a:accent5>
        <a:accent6>
          <a:srgbClr val="E7E75C"/>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Layers 13">
        <a:dk1>
          <a:srgbClr val="000000"/>
        </a:dk1>
        <a:lt1>
          <a:srgbClr val="FFFFFF"/>
        </a:lt1>
        <a:dk2>
          <a:srgbClr val="FF0000"/>
        </a:dk2>
        <a:lt2>
          <a:srgbClr val="339933"/>
        </a:lt2>
        <a:accent1>
          <a:srgbClr val="538E3E"/>
        </a:accent1>
        <a:accent2>
          <a:srgbClr val="FFFF66"/>
        </a:accent2>
        <a:accent3>
          <a:srgbClr val="FFFFFF"/>
        </a:accent3>
        <a:accent4>
          <a:srgbClr val="000000"/>
        </a:accent4>
        <a:accent5>
          <a:srgbClr val="B3C6AF"/>
        </a:accent5>
        <a:accent6>
          <a:srgbClr val="E7E75C"/>
        </a:accent6>
        <a:hlink>
          <a:srgbClr val="5A84D8"/>
        </a:hlink>
        <a:folHlink>
          <a:srgbClr val="FFFC6A"/>
        </a:folHlink>
      </a:clrScheme>
      <a:clrMap bg1="lt1" tx1="dk1" bg2="lt2" tx2="dk2" accent1="accent1" accent2="accent2" accent3="accent3" accent4="accent4" accent5="accent5" accent6="accent6" hlink="hlink" folHlink="folHlink"/>
    </a:extraClrScheme>
    <a:extraClrScheme>
      <a:clrScheme name="Layers 14">
        <a:dk1>
          <a:srgbClr val="000000"/>
        </a:dk1>
        <a:lt1>
          <a:srgbClr val="FFFFFF"/>
        </a:lt1>
        <a:dk2>
          <a:srgbClr val="FF0000"/>
        </a:dk2>
        <a:lt2>
          <a:srgbClr val="339933"/>
        </a:lt2>
        <a:accent1>
          <a:srgbClr val="538E3E"/>
        </a:accent1>
        <a:accent2>
          <a:srgbClr val="FFFF66"/>
        </a:accent2>
        <a:accent3>
          <a:srgbClr val="FFFFFF"/>
        </a:accent3>
        <a:accent4>
          <a:srgbClr val="000000"/>
        </a:accent4>
        <a:accent5>
          <a:srgbClr val="B3C6AF"/>
        </a:accent5>
        <a:accent6>
          <a:srgbClr val="E7E75C"/>
        </a:accent6>
        <a:hlink>
          <a:srgbClr val="5A84D8"/>
        </a:hlink>
        <a:folHlink>
          <a:srgbClr val="FFFC71"/>
        </a:folHlink>
      </a:clrScheme>
      <a:clrMap bg1="lt1" tx1="dk1" bg2="lt2" tx2="dk2" accent1="accent1" accent2="accent2" accent3="accent3" accent4="accent4" accent5="accent5" accent6="accent6" hlink="hlink" folHlink="folHlink"/>
    </a:extraClrScheme>
    <a:extraClrScheme>
      <a:clrScheme name="Layers 15">
        <a:dk1>
          <a:srgbClr val="000000"/>
        </a:dk1>
        <a:lt1>
          <a:srgbClr val="FFFFFF"/>
        </a:lt1>
        <a:dk2>
          <a:srgbClr val="FF0000"/>
        </a:dk2>
        <a:lt2>
          <a:srgbClr val="339933"/>
        </a:lt2>
        <a:accent1>
          <a:srgbClr val="538E3E"/>
        </a:accent1>
        <a:accent2>
          <a:srgbClr val="FFFF66"/>
        </a:accent2>
        <a:accent3>
          <a:srgbClr val="FFFFFF"/>
        </a:accent3>
        <a:accent4>
          <a:srgbClr val="000000"/>
        </a:accent4>
        <a:accent5>
          <a:srgbClr val="B3C6AF"/>
        </a:accent5>
        <a:accent6>
          <a:srgbClr val="E7E75C"/>
        </a:accent6>
        <a:hlink>
          <a:srgbClr val="5A84D8"/>
        </a:hlink>
        <a:folHlink>
          <a:srgbClr val="FFF905"/>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5_Layers">
  <a:themeElements>
    <a:clrScheme name="Layers 15">
      <a:dk1>
        <a:srgbClr val="000000"/>
      </a:dk1>
      <a:lt1>
        <a:srgbClr val="FFFFFF"/>
      </a:lt1>
      <a:dk2>
        <a:srgbClr val="FF0000"/>
      </a:dk2>
      <a:lt2>
        <a:srgbClr val="339933"/>
      </a:lt2>
      <a:accent1>
        <a:srgbClr val="538E3E"/>
      </a:accent1>
      <a:accent2>
        <a:srgbClr val="FFFF66"/>
      </a:accent2>
      <a:accent3>
        <a:srgbClr val="FFFFFF"/>
      </a:accent3>
      <a:accent4>
        <a:srgbClr val="000000"/>
      </a:accent4>
      <a:accent5>
        <a:srgbClr val="B3C6AF"/>
      </a:accent5>
      <a:accent6>
        <a:srgbClr val="E7E75C"/>
      </a:accent6>
      <a:hlink>
        <a:srgbClr val="5A84D8"/>
      </a:hlink>
      <a:folHlink>
        <a:srgbClr val="FFF905"/>
      </a:folHlink>
    </a:clrScheme>
    <a:fontScheme name="Layers">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ZA" alt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rgbClr val="FFFFFF"/>
        </a:solidFill>
        <a:ln w="9525" cap="flat" cmpd="sng" algn="ctr">
          <a:solidFill>
            <a:srgbClr val="000000"/>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rgbClr val="808080"/>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ZA" altLang="en-US" sz="1800" b="0" i="0" u="none" strike="noStrike" cap="none" normalizeH="0" baseline="0" smtClean="0">
            <a:ln>
              <a:noFill/>
            </a:ln>
            <a:solidFill>
              <a:schemeClr val="tx1"/>
            </a:solidFill>
            <a:effectLst/>
            <a:latin typeface="Arial" charset="0"/>
          </a:defRPr>
        </a:defPPr>
      </a:lstStyle>
    </a:lnDef>
  </a:objectDefaults>
  <a:extraClrSchemeLst>
    <a:extraClrScheme>
      <a:clrScheme name="Layers 1">
        <a:dk1>
          <a:srgbClr val="993300"/>
        </a:dk1>
        <a:lt1>
          <a:srgbClr val="CCCCCC"/>
        </a:lt1>
        <a:dk2>
          <a:srgbClr val="000000"/>
        </a:dk2>
        <a:lt2>
          <a:srgbClr val="FFFFFF"/>
        </a:lt2>
        <a:accent1>
          <a:srgbClr val="576F2B"/>
        </a:accent1>
        <a:accent2>
          <a:srgbClr val="666699"/>
        </a:accent2>
        <a:accent3>
          <a:srgbClr val="AAAAAA"/>
        </a:accent3>
        <a:accent4>
          <a:srgbClr val="AEAEAE"/>
        </a:accent4>
        <a:accent5>
          <a:srgbClr val="B4BBAC"/>
        </a:accent5>
        <a:accent6>
          <a:srgbClr val="5C5C8A"/>
        </a:accent6>
        <a:hlink>
          <a:srgbClr val="993300"/>
        </a:hlink>
        <a:folHlink>
          <a:srgbClr val="CC9900"/>
        </a:folHlink>
      </a:clrScheme>
      <a:clrMap bg1="dk2" tx1="lt1" bg2="dk1" tx2="lt2" accent1="accent1" accent2="accent2" accent3="accent3" accent4="accent4" accent5="accent5" accent6="accent6" hlink="hlink" folHlink="folHlink"/>
    </a:extraClrScheme>
    <a:extraClrScheme>
      <a:clrScheme name="Layers 2">
        <a:dk1>
          <a:srgbClr val="993300"/>
        </a:dk1>
        <a:lt1>
          <a:srgbClr val="CCCCCC"/>
        </a:lt1>
        <a:dk2>
          <a:srgbClr val="330000"/>
        </a:dk2>
        <a:lt2>
          <a:srgbClr val="FFFFFF"/>
        </a:lt2>
        <a:accent1>
          <a:srgbClr val="996633"/>
        </a:accent1>
        <a:accent2>
          <a:srgbClr val="FF0000"/>
        </a:accent2>
        <a:accent3>
          <a:srgbClr val="ADAAAA"/>
        </a:accent3>
        <a:accent4>
          <a:srgbClr val="AEAEAE"/>
        </a:accent4>
        <a:accent5>
          <a:srgbClr val="CAB8AD"/>
        </a:accent5>
        <a:accent6>
          <a:srgbClr val="E70000"/>
        </a:accent6>
        <a:hlink>
          <a:srgbClr val="FF3300"/>
        </a:hlink>
        <a:folHlink>
          <a:srgbClr val="CC9933"/>
        </a:folHlink>
      </a:clrScheme>
      <a:clrMap bg1="dk2" tx1="lt1" bg2="dk1" tx2="lt2" accent1="accent1" accent2="accent2" accent3="accent3" accent4="accent4" accent5="accent5" accent6="accent6" hlink="hlink" folHlink="folHlink"/>
    </a:extraClrScheme>
    <a:extraClrScheme>
      <a:clrScheme name="Layers 3">
        <a:dk1>
          <a:srgbClr val="79788A"/>
        </a:dk1>
        <a:lt1>
          <a:srgbClr val="FFFFFF"/>
        </a:lt1>
        <a:dk2>
          <a:srgbClr val="21203C"/>
        </a:dk2>
        <a:lt2>
          <a:srgbClr val="FFFFCC"/>
        </a:lt2>
        <a:accent1>
          <a:srgbClr val="476077"/>
        </a:accent1>
        <a:accent2>
          <a:srgbClr val="676C5A"/>
        </a:accent2>
        <a:accent3>
          <a:srgbClr val="ABABAF"/>
        </a:accent3>
        <a:accent4>
          <a:srgbClr val="DADADA"/>
        </a:accent4>
        <a:accent5>
          <a:srgbClr val="B1B6BD"/>
        </a:accent5>
        <a:accent6>
          <a:srgbClr val="5D6151"/>
        </a:accent6>
        <a:hlink>
          <a:srgbClr val="666699"/>
        </a:hlink>
        <a:folHlink>
          <a:srgbClr val="8CB0A2"/>
        </a:folHlink>
      </a:clrScheme>
      <a:clrMap bg1="dk2" tx1="lt1" bg2="dk1" tx2="lt2" accent1="accent1" accent2="accent2" accent3="accent3" accent4="accent4" accent5="accent5" accent6="accent6" hlink="hlink" folHlink="folHlink"/>
    </a:extraClrScheme>
    <a:extraClrScheme>
      <a:clrScheme name="Layers 4">
        <a:dk1>
          <a:srgbClr val="455B41"/>
        </a:dk1>
        <a:lt1>
          <a:srgbClr val="FFFFCC"/>
        </a:lt1>
        <a:dk2>
          <a:srgbClr val="79A994"/>
        </a:dk2>
        <a:lt2>
          <a:srgbClr val="FFFFCC"/>
        </a:lt2>
        <a:accent1>
          <a:srgbClr val="517087"/>
        </a:accent1>
        <a:accent2>
          <a:srgbClr val="666699"/>
        </a:accent2>
        <a:accent3>
          <a:srgbClr val="BED1C8"/>
        </a:accent3>
        <a:accent4>
          <a:srgbClr val="DADAAE"/>
        </a:accent4>
        <a:accent5>
          <a:srgbClr val="B3BBC3"/>
        </a:accent5>
        <a:accent6>
          <a:srgbClr val="5C5C8A"/>
        </a:accent6>
        <a:hlink>
          <a:srgbClr val="993300"/>
        </a:hlink>
        <a:folHlink>
          <a:srgbClr val="A4AF6B"/>
        </a:folHlink>
      </a:clrScheme>
      <a:clrMap bg1="dk2" tx1="lt1" bg2="dk1" tx2="lt2" accent1="accent1" accent2="accent2" accent3="accent3" accent4="accent4" accent5="accent5" accent6="accent6" hlink="hlink" folHlink="folHlink"/>
    </a:extraClrScheme>
    <a:extraClrScheme>
      <a:clrScheme name="Layers 5">
        <a:dk1>
          <a:srgbClr val="330000"/>
        </a:dk1>
        <a:lt1>
          <a:srgbClr val="FF9900"/>
        </a:lt1>
        <a:dk2>
          <a:srgbClr val="FFFFFF"/>
        </a:dk2>
        <a:lt2>
          <a:srgbClr val="8B3111"/>
        </a:lt2>
        <a:accent1>
          <a:srgbClr val="DD6D07"/>
        </a:accent1>
        <a:accent2>
          <a:srgbClr val="CC9900"/>
        </a:accent2>
        <a:accent3>
          <a:srgbClr val="FFCAAA"/>
        </a:accent3>
        <a:accent4>
          <a:srgbClr val="2A0000"/>
        </a:accent4>
        <a:accent5>
          <a:srgbClr val="EBBAAA"/>
        </a:accent5>
        <a:accent6>
          <a:srgbClr val="B98A00"/>
        </a:accent6>
        <a:hlink>
          <a:srgbClr val="CC3300"/>
        </a:hlink>
        <a:folHlink>
          <a:srgbClr val="CCCC66"/>
        </a:folHlink>
      </a:clrScheme>
      <a:clrMap bg1="lt1" tx1="dk1" bg2="lt2" tx2="dk2" accent1="accent1" accent2="accent2" accent3="accent3" accent4="accent4" accent5="accent5" accent6="accent6" hlink="hlink" folHlink="folHlink"/>
    </a:extraClrScheme>
    <a:extraClrScheme>
      <a:clrScheme name="Layers 6">
        <a:dk1>
          <a:srgbClr val="000000"/>
        </a:dk1>
        <a:lt1>
          <a:srgbClr val="FFFFE1"/>
        </a:lt1>
        <a:dk2>
          <a:srgbClr val="330033"/>
        </a:dk2>
        <a:lt2>
          <a:srgbClr val="330033"/>
        </a:lt2>
        <a:accent1>
          <a:srgbClr val="CCCC99"/>
        </a:accent1>
        <a:accent2>
          <a:srgbClr val="FF0000"/>
        </a:accent2>
        <a:accent3>
          <a:srgbClr val="FFFFEE"/>
        </a:accent3>
        <a:accent4>
          <a:srgbClr val="000000"/>
        </a:accent4>
        <a:accent5>
          <a:srgbClr val="E2E2CA"/>
        </a:accent5>
        <a:accent6>
          <a:srgbClr val="E70000"/>
        </a:accent6>
        <a:hlink>
          <a:srgbClr val="990033"/>
        </a:hlink>
        <a:folHlink>
          <a:srgbClr val="B2B2B2"/>
        </a:folHlink>
      </a:clrScheme>
      <a:clrMap bg1="lt1" tx1="dk1" bg2="lt2" tx2="dk2" accent1="accent1" accent2="accent2" accent3="accent3" accent4="accent4" accent5="accent5" accent6="accent6" hlink="hlink" folHlink="folHlink"/>
    </a:extraClrScheme>
    <a:extraClrScheme>
      <a:clrScheme name="Layers 7">
        <a:dk1>
          <a:srgbClr val="000000"/>
        </a:dk1>
        <a:lt1>
          <a:srgbClr val="FFFFFF"/>
        </a:lt1>
        <a:dk2>
          <a:srgbClr val="000000"/>
        </a:dk2>
        <a:lt2>
          <a:srgbClr val="891411"/>
        </a:lt2>
        <a:accent1>
          <a:srgbClr val="4F917E"/>
        </a:accent1>
        <a:accent2>
          <a:srgbClr val="CC9900"/>
        </a:accent2>
        <a:accent3>
          <a:srgbClr val="FFFFFF"/>
        </a:accent3>
        <a:accent4>
          <a:srgbClr val="000000"/>
        </a:accent4>
        <a:accent5>
          <a:srgbClr val="B2C7C0"/>
        </a:accent5>
        <a:accent6>
          <a:srgbClr val="B98A00"/>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Layers 8">
        <a:dk1>
          <a:srgbClr val="000000"/>
        </a:dk1>
        <a:lt1>
          <a:srgbClr val="FFFFFF"/>
        </a:lt1>
        <a:dk2>
          <a:srgbClr val="CC0000"/>
        </a:dk2>
        <a:lt2>
          <a:srgbClr val="999966"/>
        </a:lt2>
        <a:accent1>
          <a:srgbClr val="CCCCCC"/>
        </a:accent1>
        <a:accent2>
          <a:srgbClr val="CCCC66"/>
        </a:accent2>
        <a:accent3>
          <a:srgbClr val="FFFFFF"/>
        </a:accent3>
        <a:accent4>
          <a:srgbClr val="000000"/>
        </a:accent4>
        <a:accent5>
          <a:srgbClr val="E2E2E2"/>
        </a:accent5>
        <a:accent6>
          <a:srgbClr val="B9B95C"/>
        </a:accent6>
        <a:hlink>
          <a:srgbClr val="666699"/>
        </a:hlink>
        <a:folHlink>
          <a:srgbClr val="CCCC99"/>
        </a:folHlink>
      </a:clrScheme>
      <a:clrMap bg1="lt1" tx1="dk1" bg2="lt2" tx2="dk2" accent1="accent1" accent2="accent2" accent3="accent3" accent4="accent4" accent5="accent5" accent6="accent6" hlink="hlink" folHlink="folHlink"/>
    </a:extraClrScheme>
    <a:extraClrScheme>
      <a:clrScheme name="Layers 9">
        <a:dk1>
          <a:srgbClr val="000000"/>
        </a:dk1>
        <a:lt1>
          <a:srgbClr val="FFFFFF"/>
        </a:lt1>
        <a:dk2>
          <a:srgbClr val="FF0000"/>
        </a:dk2>
        <a:lt2>
          <a:srgbClr val="009999"/>
        </a:lt2>
        <a:accent1>
          <a:srgbClr val="C7B505"/>
        </a:accent1>
        <a:accent2>
          <a:srgbClr val="FFFF66"/>
        </a:accent2>
        <a:accent3>
          <a:srgbClr val="FFFFFF"/>
        </a:accent3>
        <a:accent4>
          <a:srgbClr val="000000"/>
        </a:accent4>
        <a:accent5>
          <a:srgbClr val="E0D7AA"/>
        </a:accent5>
        <a:accent6>
          <a:srgbClr val="E7E75C"/>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Layers 10">
        <a:dk1>
          <a:srgbClr val="000000"/>
        </a:dk1>
        <a:lt1>
          <a:srgbClr val="FFFFFF"/>
        </a:lt1>
        <a:dk2>
          <a:srgbClr val="660033"/>
        </a:dk2>
        <a:lt2>
          <a:srgbClr val="666699"/>
        </a:lt2>
        <a:accent1>
          <a:srgbClr val="95A3D1"/>
        </a:accent1>
        <a:accent2>
          <a:srgbClr val="FFFF66"/>
        </a:accent2>
        <a:accent3>
          <a:srgbClr val="FFFFFF"/>
        </a:accent3>
        <a:accent4>
          <a:srgbClr val="000000"/>
        </a:accent4>
        <a:accent5>
          <a:srgbClr val="C8CEE5"/>
        </a:accent5>
        <a:accent6>
          <a:srgbClr val="E7E75C"/>
        </a:accent6>
        <a:hlink>
          <a:srgbClr val="5A84D8"/>
        </a:hlink>
        <a:folHlink>
          <a:srgbClr val="CCCC99"/>
        </a:folHlink>
      </a:clrScheme>
      <a:clrMap bg1="lt1" tx1="dk1" bg2="lt2" tx2="dk2" accent1="accent1" accent2="accent2" accent3="accent3" accent4="accent4" accent5="accent5" accent6="accent6" hlink="hlink" folHlink="folHlink"/>
    </a:extraClrScheme>
    <a:extraClrScheme>
      <a:clrScheme name="Layers 11">
        <a:dk1>
          <a:srgbClr val="000000"/>
        </a:dk1>
        <a:lt1>
          <a:srgbClr val="FFFFFF"/>
        </a:lt1>
        <a:dk2>
          <a:srgbClr val="FF0000"/>
        </a:dk2>
        <a:lt2>
          <a:srgbClr val="339933"/>
        </a:lt2>
        <a:accent1>
          <a:srgbClr val="C7B505"/>
        </a:accent1>
        <a:accent2>
          <a:srgbClr val="FFFF66"/>
        </a:accent2>
        <a:accent3>
          <a:srgbClr val="FFFFFF"/>
        </a:accent3>
        <a:accent4>
          <a:srgbClr val="000000"/>
        </a:accent4>
        <a:accent5>
          <a:srgbClr val="E0D7AA"/>
        </a:accent5>
        <a:accent6>
          <a:srgbClr val="E7E75C"/>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Layers 12">
        <a:dk1>
          <a:srgbClr val="000000"/>
        </a:dk1>
        <a:lt1>
          <a:srgbClr val="FFFFFF"/>
        </a:lt1>
        <a:dk2>
          <a:srgbClr val="FF0000"/>
        </a:dk2>
        <a:lt2>
          <a:srgbClr val="339933"/>
        </a:lt2>
        <a:accent1>
          <a:srgbClr val="538E3E"/>
        </a:accent1>
        <a:accent2>
          <a:srgbClr val="FFFF66"/>
        </a:accent2>
        <a:accent3>
          <a:srgbClr val="FFFFFF"/>
        </a:accent3>
        <a:accent4>
          <a:srgbClr val="000000"/>
        </a:accent4>
        <a:accent5>
          <a:srgbClr val="B3C6AF"/>
        </a:accent5>
        <a:accent6>
          <a:srgbClr val="E7E75C"/>
        </a:accent6>
        <a:hlink>
          <a:srgbClr val="5A84D8"/>
        </a:hlink>
        <a:folHlink>
          <a:srgbClr val="A0C6BA"/>
        </a:folHlink>
      </a:clrScheme>
      <a:clrMap bg1="lt1" tx1="dk1" bg2="lt2" tx2="dk2" accent1="accent1" accent2="accent2" accent3="accent3" accent4="accent4" accent5="accent5" accent6="accent6" hlink="hlink" folHlink="folHlink"/>
    </a:extraClrScheme>
    <a:extraClrScheme>
      <a:clrScheme name="Layers 13">
        <a:dk1>
          <a:srgbClr val="000000"/>
        </a:dk1>
        <a:lt1>
          <a:srgbClr val="FFFFFF"/>
        </a:lt1>
        <a:dk2>
          <a:srgbClr val="FF0000"/>
        </a:dk2>
        <a:lt2>
          <a:srgbClr val="339933"/>
        </a:lt2>
        <a:accent1>
          <a:srgbClr val="538E3E"/>
        </a:accent1>
        <a:accent2>
          <a:srgbClr val="FFFF66"/>
        </a:accent2>
        <a:accent3>
          <a:srgbClr val="FFFFFF"/>
        </a:accent3>
        <a:accent4>
          <a:srgbClr val="000000"/>
        </a:accent4>
        <a:accent5>
          <a:srgbClr val="B3C6AF"/>
        </a:accent5>
        <a:accent6>
          <a:srgbClr val="E7E75C"/>
        </a:accent6>
        <a:hlink>
          <a:srgbClr val="5A84D8"/>
        </a:hlink>
        <a:folHlink>
          <a:srgbClr val="FFFC6A"/>
        </a:folHlink>
      </a:clrScheme>
      <a:clrMap bg1="lt1" tx1="dk1" bg2="lt2" tx2="dk2" accent1="accent1" accent2="accent2" accent3="accent3" accent4="accent4" accent5="accent5" accent6="accent6" hlink="hlink" folHlink="folHlink"/>
    </a:extraClrScheme>
    <a:extraClrScheme>
      <a:clrScheme name="Layers 14">
        <a:dk1>
          <a:srgbClr val="000000"/>
        </a:dk1>
        <a:lt1>
          <a:srgbClr val="FFFFFF"/>
        </a:lt1>
        <a:dk2>
          <a:srgbClr val="FF0000"/>
        </a:dk2>
        <a:lt2>
          <a:srgbClr val="339933"/>
        </a:lt2>
        <a:accent1>
          <a:srgbClr val="538E3E"/>
        </a:accent1>
        <a:accent2>
          <a:srgbClr val="FFFF66"/>
        </a:accent2>
        <a:accent3>
          <a:srgbClr val="FFFFFF"/>
        </a:accent3>
        <a:accent4>
          <a:srgbClr val="000000"/>
        </a:accent4>
        <a:accent5>
          <a:srgbClr val="B3C6AF"/>
        </a:accent5>
        <a:accent6>
          <a:srgbClr val="E7E75C"/>
        </a:accent6>
        <a:hlink>
          <a:srgbClr val="5A84D8"/>
        </a:hlink>
        <a:folHlink>
          <a:srgbClr val="FFFC71"/>
        </a:folHlink>
      </a:clrScheme>
      <a:clrMap bg1="lt1" tx1="dk1" bg2="lt2" tx2="dk2" accent1="accent1" accent2="accent2" accent3="accent3" accent4="accent4" accent5="accent5" accent6="accent6" hlink="hlink" folHlink="folHlink"/>
    </a:extraClrScheme>
    <a:extraClrScheme>
      <a:clrScheme name="Layers 15">
        <a:dk1>
          <a:srgbClr val="000000"/>
        </a:dk1>
        <a:lt1>
          <a:srgbClr val="FFFFFF"/>
        </a:lt1>
        <a:dk2>
          <a:srgbClr val="FF0000"/>
        </a:dk2>
        <a:lt2>
          <a:srgbClr val="339933"/>
        </a:lt2>
        <a:accent1>
          <a:srgbClr val="538E3E"/>
        </a:accent1>
        <a:accent2>
          <a:srgbClr val="FFFF66"/>
        </a:accent2>
        <a:accent3>
          <a:srgbClr val="FFFFFF"/>
        </a:accent3>
        <a:accent4>
          <a:srgbClr val="000000"/>
        </a:accent4>
        <a:accent5>
          <a:srgbClr val="B3C6AF"/>
        </a:accent5>
        <a:accent6>
          <a:srgbClr val="E7E75C"/>
        </a:accent6>
        <a:hlink>
          <a:srgbClr val="5A84D8"/>
        </a:hlink>
        <a:folHlink>
          <a:srgbClr val="FFF905"/>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Proposal">
  <a:themeElements>
    <a:clrScheme name="Proposal 8">
      <a:dk1>
        <a:srgbClr val="000000"/>
      </a:dk1>
      <a:lt1>
        <a:srgbClr val="FFFFFF"/>
      </a:lt1>
      <a:dk2>
        <a:srgbClr val="8C0039"/>
      </a:dk2>
      <a:lt2>
        <a:srgbClr val="660066"/>
      </a:lt2>
      <a:accent1>
        <a:srgbClr val="C58BF9"/>
      </a:accent1>
      <a:accent2>
        <a:srgbClr val="9966FF"/>
      </a:accent2>
      <a:accent3>
        <a:srgbClr val="FFFFFF"/>
      </a:accent3>
      <a:accent4>
        <a:srgbClr val="000000"/>
      </a:accent4>
      <a:accent5>
        <a:srgbClr val="DFC4FB"/>
      </a:accent5>
      <a:accent6>
        <a:srgbClr val="8A5CE7"/>
      </a:accent6>
      <a:hlink>
        <a:srgbClr val="E4005C"/>
      </a:hlink>
      <a:folHlink>
        <a:srgbClr val="C36C03"/>
      </a:folHlink>
    </a:clrScheme>
    <a:fontScheme name="Proposal">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roposal 1">
        <a:dk1>
          <a:srgbClr val="777777"/>
        </a:dk1>
        <a:lt1>
          <a:srgbClr val="FFFFFF"/>
        </a:lt1>
        <a:dk2>
          <a:srgbClr val="333333"/>
        </a:dk2>
        <a:lt2>
          <a:srgbClr val="FFF4C3"/>
        </a:lt2>
        <a:accent1>
          <a:srgbClr val="C892FA"/>
        </a:accent1>
        <a:accent2>
          <a:srgbClr val="9966FF"/>
        </a:accent2>
        <a:accent3>
          <a:srgbClr val="ADADAD"/>
        </a:accent3>
        <a:accent4>
          <a:srgbClr val="DADADA"/>
        </a:accent4>
        <a:accent5>
          <a:srgbClr val="E0C7FC"/>
        </a:accent5>
        <a:accent6>
          <a:srgbClr val="8A5CE7"/>
        </a:accent6>
        <a:hlink>
          <a:srgbClr val="E4005C"/>
        </a:hlink>
        <a:folHlink>
          <a:srgbClr val="DC7A04"/>
        </a:folHlink>
      </a:clrScheme>
      <a:clrMap bg1="dk2" tx1="lt1" bg2="dk1" tx2="lt2" accent1="accent1" accent2="accent2" accent3="accent3" accent4="accent4" accent5="accent5" accent6="accent6" hlink="hlink" folHlink="folHlink"/>
    </a:extraClrScheme>
    <a:extraClrScheme>
      <a:clrScheme name="Proposal 2">
        <a:dk1>
          <a:srgbClr val="1C1C1C"/>
        </a:dk1>
        <a:lt1>
          <a:srgbClr val="FFFFFF"/>
        </a:lt1>
        <a:dk2>
          <a:srgbClr val="5F5F5F"/>
        </a:dk2>
        <a:lt2>
          <a:srgbClr val="FFFFCC"/>
        </a:lt2>
        <a:accent1>
          <a:srgbClr val="4A5B64"/>
        </a:accent1>
        <a:accent2>
          <a:srgbClr val="AF9387"/>
        </a:accent2>
        <a:accent3>
          <a:srgbClr val="B6B6B6"/>
        </a:accent3>
        <a:accent4>
          <a:srgbClr val="DADADA"/>
        </a:accent4>
        <a:accent5>
          <a:srgbClr val="B1B5B8"/>
        </a:accent5>
        <a:accent6>
          <a:srgbClr val="9E857A"/>
        </a:accent6>
        <a:hlink>
          <a:srgbClr val="F3C43F"/>
        </a:hlink>
        <a:folHlink>
          <a:srgbClr val="66CCFF"/>
        </a:folHlink>
      </a:clrScheme>
      <a:clrMap bg1="dk2" tx1="lt1" bg2="dk1" tx2="lt2" accent1="accent1" accent2="accent2" accent3="accent3" accent4="accent4" accent5="accent5" accent6="accent6" hlink="hlink" folHlink="folHlink"/>
    </a:extraClrScheme>
    <a:extraClrScheme>
      <a:clrScheme name="Proposal 3">
        <a:dk1>
          <a:srgbClr val="4D4D4D"/>
        </a:dk1>
        <a:lt1>
          <a:srgbClr val="FFFFFF"/>
        </a:lt1>
        <a:dk2>
          <a:srgbClr val="666699"/>
        </a:dk2>
        <a:lt2>
          <a:srgbClr val="FFFFCC"/>
        </a:lt2>
        <a:accent1>
          <a:srgbClr val="8D8DB3"/>
        </a:accent1>
        <a:accent2>
          <a:srgbClr val="7A25D7"/>
        </a:accent2>
        <a:accent3>
          <a:srgbClr val="B8B8CA"/>
        </a:accent3>
        <a:accent4>
          <a:srgbClr val="DADADA"/>
        </a:accent4>
        <a:accent5>
          <a:srgbClr val="C5C5D6"/>
        </a:accent5>
        <a:accent6>
          <a:srgbClr val="6E20C3"/>
        </a:accent6>
        <a:hlink>
          <a:srgbClr val="66CCFF"/>
        </a:hlink>
        <a:folHlink>
          <a:srgbClr val="3333CC"/>
        </a:folHlink>
      </a:clrScheme>
      <a:clrMap bg1="dk2" tx1="lt1" bg2="dk1" tx2="lt2" accent1="accent1" accent2="accent2" accent3="accent3" accent4="accent4" accent5="accent5" accent6="accent6" hlink="hlink" folHlink="folHlink"/>
    </a:extraClrScheme>
    <a:extraClrScheme>
      <a:clrScheme name="Proposal 4">
        <a:dk1>
          <a:srgbClr val="10187C"/>
        </a:dk1>
        <a:lt1>
          <a:srgbClr val="F8F8F8"/>
        </a:lt1>
        <a:dk2>
          <a:srgbClr val="538DC7"/>
        </a:dk2>
        <a:lt2>
          <a:srgbClr val="CCECFF"/>
        </a:lt2>
        <a:accent1>
          <a:srgbClr val="879EC7"/>
        </a:accent1>
        <a:accent2>
          <a:srgbClr val="461B8B"/>
        </a:accent2>
        <a:accent3>
          <a:srgbClr val="B3C5E0"/>
        </a:accent3>
        <a:accent4>
          <a:srgbClr val="D4D4D4"/>
        </a:accent4>
        <a:accent5>
          <a:srgbClr val="C3CCE0"/>
        </a:accent5>
        <a:accent6>
          <a:srgbClr val="3F177D"/>
        </a:accent6>
        <a:hlink>
          <a:srgbClr val="0000FF"/>
        </a:hlink>
        <a:folHlink>
          <a:srgbClr val="008000"/>
        </a:folHlink>
      </a:clrScheme>
      <a:clrMap bg1="dk2" tx1="lt1" bg2="dk1" tx2="lt2" accent1="accent1" accent2="accent2" accent3="accent3" accent4="accent4" accent5="accent5" accent6="accent6" hlink="hlink" folHlink="folHlink"/>
    </a:extraClrScheme>
    <a:extraClrScheme>
      <a:clrScheme name="Proposal 5">
        <a:dk1>
          <a:srgbClr val="002F2E"/>
        </a:dk1>
        <a:lt1>
          <a:srgbClr val="FFFFFF"/>
        </a:lt1>
        <a:dk2>
          <a:srgbClr val="008080"/>
        </a:dk2>
        <a:lt2>
          <a:srgbClr val="FFFFCC"/>
        </a:lt2>
        <a:accent1>
          <a:srgbClr val="0E6A52"/>
        </a:accent1>
        <a:accent2>
          <a:srgbClr val="3553A7"/>
        </a:accent2>
        <a:accent3>
          <a:srgbClr val="AAC0C0"/>
        </a:accent3>
        <a:accent4>
          <a:srgbClr val="DADADA"/>
        </a:accent4>
        <a:accent5>
          <a:srgbClr val="AAB9B3"/>
        </a:accent5>
        <a:accent6>
          <a:srgbClr val="2F4A97"/>
        </a:accent6>
        <a:hlink>
          <a:srgbClr val="1ACE9F"/>
        </a:hlink>
        <a:folHlink>
          <a:srgbClr val="B5B5FF"/>
        </a:folHlink>
      </a:clrScheme>
      <a:clrMap bg1="dk2" tx1="lt1" bg2="dk1" tx2="lt2" accent1="accent1" accent2="accent2" accent3="accent3" accent4="accent4" accent5="accent5" accent6="accent6" hlink="hlink" folHlink="folHlink"/>
    </a:extraClrScheme>
    <a:extraClrScheme>
      <a:clrScheme name="Proposal 6">
        <a:dk1>
          <a:srgbClr val="000000"/>
        </a:dk1>
        <a:lt1>
          <a:srgbClr val="E3FFFF"/>
        </a:lt1>
        <a:dk2>
          <a:srgbClr val="4400A8"/>
        </a:dk2>
        <a:lt2>
          <a:srgbClr val="005452"/>
        </a:lt2>
        <a:accent1>
          <a:srgbClr val="92CAC9"/>
        </a:accent1>
        <a:accent2>
          <a:srgbClr val="009999"/>
        </a:accent2>
        <a:accent3>
          <a:srgbClr val="EFFFFF"/>
        </a:accent3>
        <a:accent4>
          <a:srgbClr val="000000"/>
        </a:accent4>
        <a:accent5>
          <a:srgbClr val="C7E1E1"/>
        </a:accent5>
        <a:accent6>
          <a:srgbClr val="008A8A"/>
        </a:accent6>
        <a:hlink>
          <a:srgbClr val="187C16"/>
        </a:hlink>
        <a:folHlink>
          <a:srgbClr val="6600FF"/>
        </a:folHlink>
      </a:clrScheme>
      <a:clrMap bg1="lt1" tx1="dk1" bg2="lt2" tx2="dk2" accent1="accent1" accent2="accent2" accent3="accent3" accent4="accent4" accent5="accent5" accent6="accent6" hlink="hlink" folHlink="folHlink"/>
    </a:extraClrScheme>
    <a:extraClrScheme>
      <a:clrScheme name="Proposal 7">
        <a:dk1>
          <a:srgbClr val="000000"/>
        </a:dk1>
        <a:lt1>
          <a:srgbClr val="CCFF99"/>
        </a:lt1>
        <a:dk2>
          <a:srgbClr val="CC99FF"/>
        </a:dk2>
        <a:lt2>
          <a:srgbClr val="1B3600"/>
        </a:lt2>
        <a:accent1>
          <a:srgbClr val="009900"/>
        </a:accent1>
        <a:accent2>
          <a:srgbClr val="B7CA02"/>
        </a:accent2>
        <a:accent3>
          <a:srgbClr val="E2FFCA"/>
        </a:accent3>
        <a:accent4>
          <a:srgbClr val="000000"/>
        </a:accent4>
        <a:accent5>
          <a:srgbClr val="AACAAA"/>
        </a:accent5>
        <a:accent6>
          <a:srgbClr val="A6B702"/>
        </a:accent6>
        <a:hlink>
          <a:srgbClr val="FFCC00"/>
        </a:hlink>
        <a:folHlink>
          <a:srgbClr val="FF9900"/>
        </a:folHlink>
      </a:clrScheme>
      <a:clrMap bg1="lt1" tx1="dk1" bg2="lt2" tx2="dk2" accent1="accent1" accent2="accent2" accent3="accent3" accent4="accent4" accent5="accent5" accent6="accent6" hlink="hlink" folHlink="folHlink"/>
    </a:extraClrScheme>
    <a:extraClrScheme>
      <a:clrScheme name="Proposal 8">
        <a:dk1>
          <a:srgbClr val="000000"/>
        </a:dk1>
        <a:lt1>
          <a:srgbClr val="FFFFFF"/>
        </a:lt1>
        <a:dk2>
          <a:srgbClr val="8C0039"/>
        </a:dk2>
        <a:lt2>
          <a:srgbClr val="660066"/>
        </a:lt2>
        <a:accent1>
          <a:srgbClr val="C58BF9"/>
        </a:accent1>
        <a:accent2>
          <a:srgbClr val="9966FF"/>
        </a:accent2>
        <a:accent3>
          <a:srgbClr val="FFFFFF"/>
        </a:accent3>
        <a:accent4>
          <a:srgbClr val="000000"/>
        </a:accent4>
        <a:accent5>
          <a:srgbClr val="DFC4FB"/>
        </a:accent5>
        <a:accent6>
          <a:srgbClr val="8A5CE7"/>
        </a:accent6>
        <a:hlink>
          <a:srgbClr val="E4005C"/>
        </a:hlink>
        <a:folHlink>
          <a:srgbClr val="C36C03"/>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Custom 1">
    <a:dk1>
      <a:sysClr val="windowText" lastClr="000000"/>
    </a:dk1>
    <a:lt1>
      <a:sysClr val="window" lastClr="FFFFFF"/>
    </a:lt1>
    <a:dk2>
      <a:srgbClr val="1F497D"/>
    </a:dk2>
    <a:lt2>
      <a:srgbClr val="EEECE1"/>
    </a:lt2>
    <a:accent1>
      <a:srgbClr val="4F81BD"/>
    </a:accent1>
    <a:accent2>
      <a:srgbClr val="C0504D"/>
    </a:accent2>
    <a:accent3>
      <a:srgbClr val="EBF1DD"/>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6396C334CD6274391C96E57159D12B4" ma:contentTypeVersion="9" ma:contentTypeDescription="Create a new document." ma:contentTypeScope="" ma:versionID="d4650d74190ba14f777b2a02eb168522">
  <xsd:schema xmlns:xsd="http://www.w3.org/2001/XMLSchema" xmlns:xs="http://www.w3.org/2001/XMLSchema" xmlns:p="http://schemas.microsoft.com/office/2006/metadata/properties" xmlns:ns2="f9f89805-bea2-4452-b563-bdf7c9f950a4" targetNamespace="http://schemas.microsoft.com/office/2006/metadata/properties" ma:root="true" ma:fieldsID="a51295abc8ce0c74b9a42d98f5683a90" ns2:_="">
    <xsd:import namespace="f9f89805-bea2-4452-b563-bdf7c9f950a4"/>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GenerationTime" minOccurs="0"/>
                <xsd:element ref="ns2:MediaServiceEventHashCode" minOccurs="0"/>
                <xsd:element ref="ns2:MediaServiceOCR"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9f89805-bea2-4452-b563-bdf7c9f950a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192525F0-C774-46BE-B9AC-DCA8EB4634E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9f89805-bea2-4452-b563-bdf7c9f950a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DB6435D-9040-43AF-8F5C-3EE7E9F3D7D3}">
  <ds:schemaRefs>
    <ds:schemaRef ds:uri="http://schemas.microsoft.com/sharepoint/v3/contenttype/forms"/>
  </ds:schemaRefs>
</ds:datastoreItem>
</file>

<file path=customXml/itemProps3.xml><?xml version="1.0" encoding="utf-8"?>
<ds:datastoreItem xmlns:ds="http://schemas.openxmlformats.org/officeDocument/2006/customXml" ds:itemID="{C3E06EE1-F601-4DA2-BE0D-A66CB56663A9}">
  <ds:schemaRefs>
    <ds:schemaRef ds:uri="http://purl.org/dc/elements/1.1/"/>
    <ds:schemaRef ds:uri="http://schemas.microsoft.com/office/2006/metadata/properties"/>
    <ds:schemaRef ds:uri="f9f89805-bea2-4452-b563-bdf7c9f950a4"/>
    <ds:schemaRef ds:uri="http://purl.org/dc/terms/"/>
    <ds:schemaRef ds:uri="http://schemas.openxmlformats.org/package/2006/metadata/core-properties"/>
    <ds:schemaRef ds:uri="http://schemas.microsoft.com/office/2006/documentManagement/types"/>
    <ds:schemaRef ds:uri="http://www.w3.org/XML/1998/namespace"/>
    <ds:schemaRef ds:uri="http://schemas.microsoft.com/office/infopath/2007/PartnerControls"/>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Layers</Template>
  <TotalTime>4811</TotalTime>
  <Words>725</Words>
  <Application>Microsoft Office PowerPoint</Application>
  <PresentationFormat>On-screen Show (4:3)</PresentationFormat>
  <Paragraphs>246</Paragraphs>
  <Slides>17</Slides>
  <Notes>0</Notes>
  <HiddenSlides>0</HiddenSlides>
  <MMClips>0</MMClips>
  <ScaleCrop>false</ScaleCrop>
  <HeadingPairs>
    <vt:vector size="6" baseType="variant">
      <vt:variant>
        <vt:lpstr>Fonts Used</vt:lpstr>
      </vt:variant>
      <vt:variant>
        <vt:i4>5</vt:i4>
      </vt:variant>
      <vt:variant>
        <vt:lpstr>Theme</vt:lpstr>
      </vt:variant>
      <vt:variant>
        <vt:i4>5</vt:i4>
      </vt:variant>
      <vt:variant>
        <vt:lpstr>Slide Titles</vt:lpstr>
      </vt:variant>
      <vt:variant>
        <vt:i4>17</vt:i4>
      </vt:variant>
    </vt:vector>
  </HeadingPairs>
  <TitlesOfParts>
    <vt:vector size="27" baseType="lpstr">
      <vt:lpstr>Arial</vt:lpstr>
      <vt:lpstr>Calibri</vt:lpstr>
      <vt:lpstr>Tahoma</vt:lpstr>
      <vt:lpstr>Times New Roman</vt:lpstr>
      <vt:lpstr>Wingdings</vt:lpstr>
      <vt:lpstr>Layers</vt:lpstr>
      <vt:lpstr>2_Layers</vt:lpstr>
      <vt:lpstr>4_Layers</vt:lpstr>
      <vt:lpstr>5_Layers</vt:lpstr>
      <vt:lpstr>Proposal</vt:lpstr>
      <vt:lpstr>Regional  Training  </vt:lpstr>
      <vt:lpstr>Electoral system – FPTP (winner takes all) </vt:lpstr>
      <vt:lpstr>Electoral system – PR or list </vt:lpstr>
      <vt:lpstr>Mixed system – PR and FPTP </vt:lpstr>
      <vt:lpstr>Women in parliament SADC  </vt:lpstr>
      <vt:lpstr>SADC – the simple facts </vt:lpstr>
      <vt:lpstr>Pros and cons – no perfect system!</vt:lpstr>
      <vt:lpstr>Pros and cons quotas – no perfect </vt:lpstr>
      <vt:lpstr>Options – FPTP </vt:lpstr>
      <vt:lpstr>Lesotho – reserved constituency seats FPTP – 2005   </vt:lpstr>
      <vt:lpstr>Mauritius- reserved candidacy  </vt:lpstr>
      <vt:lpstr>Options – Mixed </vt:lpstr>
      <vt:lpstr>SA Mixed System at local </vt:lpstr>
      <vt:lpstr>PR Options </vt:lpstr>
      <vt:lpstr>Towards an ideal system: Mixed + Candidacy quotas for both PR and FPTP </vt:lpstr>
      <vt:lpstr>SA Mixed System at local </vt:lpstr>
      <vt:lpstr>50% quota for women in BOTH the PR and FPTP?  </vt:lpstr>
    </vt:vector>
  </TitlesOfParts>
  <Company>Gender Links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At the Coalface: Gender and Local government in Southern Africa</dc:title>
  <dc:creator>susan</dc:creator>
  <cp:lastModifiedBy>Colleen Lowe Morna</cp:lastModifiedBy>
  <cp:revision>180</cp:revision>
  <dcterms:created xsi:type="dcterms:W3CDTF">2007-02-08T14:55:42Z</dcterms:created>
  <dcterms:modified xsi:type="dcterms:W3CDTF">2022-03-08T05:46:53Z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0x01010056396C334CD6274391C96E57159D12B4</vt:lpwstr>
  </property>
</Properties>
</file>