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86" r:id="rId7"/>
    <p:sldId id="258" r:id="rId8"/>
    <p:sldId id="287" r:id="rId9"/>
    <p:sldId id="288" r:id="rId10"/>
    <p:sldId id="292" r:id="rId11"/>
    <p:sldId id="289" r:id="rId12"/>
    <p:sldId id="290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88810" autoAdjust="0"/>
  </p:normalViewPr>
  <p:slideViewPr>
    <p:cSldViewPr>
      <p:cViewPr varScale="1">
        <p:scale>
          <a:sx n="61" d="100"/>
          <a:sy n="61" d="100"/>
        </p:scale>
        <p:origin x="1448" y="-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theme" Target="theme/theme1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presProps" Target="pres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notesMaster" Target="notesMasters/notesMaster1.xml" /><Relationship Id="rId10" Type="http://schemas.openxmlformats.org/officeDocument/2006/relationships/slide" Target="slides/slide6.xml" /><Relationship Id="rId19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E3B3-6CA9-496F-AD0D-611DBF0AB6AA}" type="datetimeFigureOut">
              <a:rPr lang="en-GB" smtClean="0"/>
              <a:t>05/03/2022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08A61-444A-4D78-BFCE-76C93B9AA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33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8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829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1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7074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8016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0912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28098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2876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8442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6661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845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3297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2073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05122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4485F-ED24-47DB-AFF9-387090B6200D}" type="datetimeFigureOut">
              <a:rPr lang="en-ZW" smtClean="0"/>
              <a:t>5/3/2022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14649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4.jpeg" /><Relationship Id="rId5" Type="http://schemas.openxmlformats.org/officeDocument/2006/relationships/image" Target="../media/image3.jpeg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297180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imes New Roman" panose="02020603050405020304" pitchFamily="18" charset="0"/>
              </a:rPr>
              <a:t>Regional Media training on Women’s Political Participation </a:t>
            </a:r>
            <a:endParaRPr lang="en-ZW" sz="4400" b="1" dirty="0"/>
          </a:p>
          <a:p>
            <a:pPr algn="ctr"/>
            <a:r>
              <a:rPr lang="en-ZW" sz="2000" dirty="0"/>
              <a:t>Johannesburg, South Africa , 7-9 March 2022</a:t>
            </a:r>
            <a:r>
              <a:rPr lang="en-ZW" sz="2000"/>
              <a:t>, </a:t>
            </a:r>
            <a:r>
              <a:rPr lang="en-GB" sz="2000" b="1">
                <a:solidFill>
                  <a:srgbClr val="FF0000"/>
                </a:solidFill>
              </a:rPr>
              <a:t>Sifiso Nhlabatsi</a:t>
            </a:r>
            <a:endParaRPr lang="en-ZW" sz="2000" b="1" dirty="0">
              <a:solidFill>
                <a:srgbClr val="FF0000"/>
              </a:solidFill>
            </a:endParaRPr>
          </a:p>
          <a:p>
            <a:pPr algn="ctr"/>
            <a:endParaRPr lang="en-ZW" sz="2000" dirty="0"/>
          </a:p>
          <a:p>
            <a:pPr algn="ctr"/>
            <a:r>
              <a:rPr lang="en-GB" sz="2000"/>
              <a:t>Women MPs facing uphill battle</a:t>
            </a:r>
            <a:endParaRPr lang="en-US" sz="2000" dirty="0"/>
          </a:p>
          <a:p>
            <a:pPr algn="ctr"/>
            <a:r>
              <a:rPr lang="en-US" sz="2000" dirty="0"/>
              <a:t>Published </a:t>
            </a:r>
            <a:r>
              <a:rPr lang="en-US" sz="2000"/>
              <a:t>on :</a:t>
            </a:r>
            <a:r>
              <a:rPr lang="en-GB" sz="2000">
                <a:solidFill>
                  <a:srgbClr val="FF0000"/>
                </a:solidFill>
              </a:rPr>
              <a:t> 27 January 2021</a:t>
            </a:r>
            <a:r>
              <a:rPr lang="en-US" sz="200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  <a:p>
            <a:pPr algn="ctr"/>
            <a:r>
              <a:rPr lang="en-US" sz="2000" dirty="0"/>
              <a:t>Follow up story published/broadcast on </a:t>
            </a:r>
            <a:r>
              <a:rPr lang="en-US" sz="2000"/>
              <a:t>: </a:t>
            </a:r>
            <a:endParaRPr lang="en-US" sz="2000" dirty="0">
              <a:solidFill>
                <a:srgbClr val="FF0000"/>
              </a:solidFill>
            </a:endParaRPr>
          </a:p>
          <a:p>
            <a:pPr algn="ctr"/>
            <a:endParaRPr lang="en-ZW" sz="2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solidFill>
                  <a:schemeClr val="bg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“Enhancing Women's Political Participation through media</a:t>
            </a:r>
            <a:r>
              <a:rPr lang="en-ZA" sz="2400" b="1" i="1" dirty="0">
                <a:solidFill>
                  <a:schemeClr val="bg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400" b="1" i="1" dirty="0">
                <a:solidFill>
                  <a:schemeClr val="bg1"/>
                </a:solidFill>
              </a:rPr>
              <a:t>”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endParaRPr lang="en-ZW" sz="2400" dirty="0">
              <a:solidFill>
                <a:schemeClr val="bg1"/>
              </a:solidFill>
            </a:endParaRPr>
          </a:p>
        </p:txBody>
      </p:sp>
      <p:pic>
        <p:nvPicPr>
          <p:cNvPr id="9" name="Picture 8" descr="Ima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223" y="640844"/>
            <a:ext cx="1629377" cy="1239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Embassy of Sweden in Ethiopia — Government Body from Ethiopia — Public  Administration sector — DevelopmentAi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1295400" cy="143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s://www.onlinevolunteering.org/sites/default/files/application_docs/logos/24304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546" y="597450"/>
            <a:ext cx="1644650" cy="99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196" y="640844"/>
            <a:ext cx="2588172" cy="96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21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Follow up story published 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>
                <a:latin typeface="Tahoma" panose="020B0604030504040204" pitchFamily="34" charset="0"/>
                <a:cs typeface="Times New Roman" panose="02020603050405020304" pitchFamily="18" charset="0"/>
              </a:rPr>
              <a:t>Enhancing 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I am still working on a follow up story where I’m planning to have an interview with the Senate President who is a woman.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08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ZW" b="1" dirty="0"/>
              <a:t>SYNOPSIS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GB" sz="2600"/>
              <a:t>My presentation will be based on a story I wrote about women Mbers of Parliament and the challenges that they are faced with while executing their duties. Iny story I also focused on what are some of the achievements by the women MPs. I managed to get hold of them and had an interview where they shared their stories.</a:t>
            </a:r>
            <a:endParaRPr lang="en-ZW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“Enhancing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media”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154590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ZW" b="1" dirty="0"/>
              <a:t>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ZW" sz="2600"/>
              <a:t>In my article I wrote about Women MPs and the challenges they come across while executing their duties in</a:t>
            </a:r>
            <a:r>
              <a:rPr lang="en-GB" sz="2600"/>
              <a:t> </a:t>
            </a:r>
            <a:r>
              <a:rPr lang="en-ZW" sz="2600"/>
              <a:t>Parliament. </a:t>
            </a:r>
            <a:endParaRPr lang="en-GB" sz="2600"/>
          </a:p>
          <a:p>
            <a:r>
              <a:rPr lang="en-ZW" sz="2600"/>
              <a:t>This story is relevant because it highlights the battles fought by women in the political arena which is</a:t>
            </a:r>
            <a:r>
              <a:rPr lang="en-GB" sz="2600"/>
              <a:t> </a:t>
            </a:r>
            <a:r>
              <a:rPr lang="en-ZW" sz="2600"/>
              <a:t>largely dominated by males. </a:t>
            </a:r>
            <a:endParaRPr lang="en-GB" sz="2600"/>
          </a:p>
          <a:p>
            <a:r>
              <a:rPr lang="en-ZW" sz="2600"/>
              <a:t>This is a timely story because Eswatini is gearing towards elections and I think it is</a:t>
            </a:r>
            <a:r>
              <a:rPr lang="en-GB" sz="2600"/>
              <a:t> </a:t>
            </a:r>
            <a:r>
              <a:rPr lang="en-ZW" sz="2600"/>
              <a:t>important for the media to give women in politics some space.</a:t>
            </a:r>
          </a:p>
          <a:p>
            <a:endParaRPr lang="en-ZW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Women’s 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287622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Key Objectives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Political Participation through media”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/>
              <a:t>The coverage hopes to raise awareness and change of attitude towards women who are in politics. </a:t>
            </a:r>
          </a:p>
          <a:p>
            <a:r>
              <a:rPr lang="en-GB"/>
              <a:t>It also aims at looking at whether policies which seek to promote women politicians are indeed effective in the country</a:t>
            </a:r>
          </a:p>
          <a:p>
            <a:r>
              <a:rPr lang="en-GB"/>
              <a:t>My story is responding to the challenges faced by women in politics. </a:t>
            </a:r>
          </a:p>
          <a:p>
            <a:r>
              <a:rPr lang="en-GB"/>
              <a:t>As Eswatini is strongly rooted in a patriarchy it is</a:t>
            </a:r>
          </a:p>
          <a:p>
            <a:r>
              <a:rPr lang="en-GB"/>
              <a:t>important to highlight what women in politics go through. This story will raise awareness and gunner for policy changes that will see women engaging in politics freely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57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Target audience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Women's 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6844" y="1564058"/>
            <a:ext cx="8229600" cy="4525963"/>
          </a:xfrm>
        </p:spPr>
        <p:txBody>
          <a:bodyPr>
            <a:normAutofit/>
          </a:bodyPr>
          <a:lstStyle/>
          <a:p>
            <a:r>
              <a:rPr lang="en-GB"/>
              <a:t>I hoped to reach members of the public at large, women politicians, policy makers, aspiring politicians, the youth, traditional authorities and Parliamentarians.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7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Sources </a:t>
            </a:r>
            <a:r>
              <a:rPr lang="en-ZW" sz="4900" b="1"/>
              <a:t>and accessibility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Political Participation through media”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I conducted interviews from primary sources, I also used secondary data from articles produced by NGOs advocating for human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7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ZW" sz="4900" b="1" dirty="0"/>
              <a:t>Challenges encountered in putting the story together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Women's 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Challenges included getting hold of the women MPs as most of the time they were caught up with other projects. Another challenge was that when I did the story the country was under hard lockdown making it impossible to go to the different communities getting face to face interviews.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9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Impact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 I managed to reach a huge audience as my story was produced in local papers and also shared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53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Feedback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Women's 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I did get feedback from the women MPs that they are happy about the articles as they also received feedback after the article was published on the newspaper with a wide readership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0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EBEF528DE16548B957BB7042E9D1C8" ma:contentTypeVersion="12" ma:contentTypeDescription="Create a new document." ma:contentTypeScope="" ma:versionID="c55f69f5e31d41b0862467d8dffb8b42">
  <xsd:schema xmlns:xsd="http://www.w3.org/2001/XMLSchema" xmlns:xs="http://www.w3.org/2001/XMLSchema" xmlns:p="http://schemas.microsoft.com/office/2006/metadata/properties" xmlns:ns2="7d8f7305-54e1-40a5-b0ce-b1390c185bfd" xmlns:ns3="5c72703c-1067-4fa7-89cc-ef245258de7b" targetNamespace="http://schemas.microsoft.com/office/2006/metadata/properties" ma:root="true" ma:fieldsID="fc86481d87a3af293b3eb649ca07f9ef" ns2:_="" ns3:_="">
    <xsd:import namespace="7d8f7305-54e1-40a5-b0ce-b1390c185bfd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f7305-54e1-40a5-b0ce-b1390c185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C34D8A-9A1F-43E7-AE62-A54EFADF8B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6E7816-BA68-4FBA-BA76-43BD18FB23C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d8f7305-54e1-40a5-b0ce-b1390c185bfd"/>
    <ds:schemaRef ds:uri="5c72703c-1067-4fa7-89cc-ef245258de7b"/>
  </ds:schemaRefs>
</ds:datastoreItem>
</file>

<file path=customXml/itemProps3.xml><?xml version="1.0" encoding="utf-8"?>
<ds:datastoreItem xmlns:ds="http://schemas.openxmlformats.org/officeDocument/2006/customXml" ds:itemID="{E556A4A2-6AB2-4ECD-8135-82A175DD6007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3092</TotalTime>
  <Words>127</Words>
  <Application>Microsoft Office PowerPoint</Application>
  <PresentationFormat>On-screen Show (4:3)</PresentationFormat>
  <Paragraphs>28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SYNOPSIS</vt:lpstr>
      <vt:lpstr>Background</vt:lpstr>
      <vt:lpstr>Key Objectives</vt:lpstr>
      <vt:lpstr>Target audience</vt:lpstr>
      <vt:lpstr>Sources and accessibility</vt:lpstr>
      <vt:lpstr>Challenges encountered in putting the story together</vt:lpstr>
      <vt:lpstr>Impact</vt:lpstr>
      <vt:lpstr>Feedback</vt:lpstr>
      <vt:lpstr>Follow up story published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vhai</dc:creator>
  <cp:lastModifiedBy>Sifiso Nhlabatsi</cp:lastModifiedBy>
  <cp:revision>103</cp:revision>
  <dcterms:created xsi:type="dcterms:W3CDTF">2014-03-06T12:27:13Z</dcterms:created>
  <dcterms:modified xsi:type="dcterms:W3CDTF">2022-03-05T11:41:10Z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0x0101003DEBEF528DE16548B957BB7042E9D1C8</vt:lpwstr>
  </property>
</Properties>
</file>