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9144000"/>
  <p:notesSz cx="6858000" cy="9144000"/>
  <p:embeddedFontLst>
    <p:embeddedFont>
      <p:font typeface="Tahoma"/>
      <p:regular r:id="rId16"/>
      <p:bold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hYkFQNgKewvBHaTuMjbYDzpNq9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Tahoma-bold.fntdata"/><Relationship Id="rId16" Type="http://schemas.openxmlformats.org/officeDocument/2006/relationships/font" Target="fonts/Tahom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ZA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5" name="Google Shape;155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7" name="Google Shape;97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2" name="Google Shape;22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6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Z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4.png"/><Relationship Id="rId5" Type="http://schemas.openxmlformats.org/officeDocument/2006/relationships/image" Target="../media/image2.jpg"/><Relationship Id="rId6" Type="http://schemas.openxmlformats.org/officeDocument/2006/relationships/image" Target="../media/image3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762000" y="2971800"/>
            <a:ext cx="8153400" cy="3355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ZA" sz="36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rPr>
              <a:t>Regional Media training on Women’s Political Participation </a:t>
            </a:r>
            <a:endParaRPr b="1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ZA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Johannesburg, South Africa , 7-9 March 2022</a:t>
            </a:r>
            <a:r>
              <a:rPr lang="en-Z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Nokuthaba Dlamini</a:t>
            </a:r>
            <a:endParaRPr b="1" i="0" sz="2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ZA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 of story</a:t>
            </a:r>
            <a:endParaRPr b="0" i="0" sz="2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Z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Elusive Votes: Binga female politicians battle </a:t>
            </a:r>
            <a:r>
              <a:rPr lang="en-Z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patriarchy</a:t>
            </a:r>
            <a:r>
              <a:rPr lang="en-Z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ZA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Published on </a:t>
            </a:r>
            <a:r>
              <a:rPr lang="en-Z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January 23 2021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ZA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 up story published/broadcast on :</a:t>
            </a:r>
            <a:r>
              <a:rPr lang="en-ZA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February 21 2021</a:t>
            </a:r>
            <a:endParaRPr b="0" i="0" sz="2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“Enhancing Women's Political Participation through media.</a:t>
            </a:r>
            <a:r>
              <a:rPr b="1" i="1" lang="en-ZA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”</a:t>
            </a:r>
            <a:r>
              <a:rPr b="0" i="1" lang="en-ZA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mage" id="91" name="Google Shape;91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90223" y="640844"/>
            <a:ext cx="1629377" cy="1239194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Embassy of Sweden in Ethiopia — Government Body from Ethiopia — Public  Administration sector — DevelopmentAid" id="92" name="Google Shape;92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143000" y="381000"/>
            <a:ext cx="1295400" cy="14376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https://www.onlinevolunteering.org/sites/default/files/application_docs/logos/24304.jpg" id="93" name="Google Shape;93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602546" y="597450"/>
            <a:ext cx="1644650" cy="994580"/>
          </a:xfrm>
          <a:prstGeom prst="rect">
            <a:avLst/>
          </a:prstGeom>
          <a:noFill/>
          <a:ln>
            <a:noFill/>
          </a:ln>
        </p:spPr>
      </p:pic>
      <p:pic>
        <p:nvPicPr>
          <p:cNvPr id="94" name="Google Shape;94;p1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247196" y="640844"/>
            <a:ext cx="2588172" cy="964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0"/>
          <p:cNvSpPr txBox="1"/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Calibri"/>
              <a:buNone/>
            </a:pPr>
            <a:r>
              <a:rPr b="1" lang="en-ZA" sz="4900"/>
              <a:t>Follow up story published </a:t>
            </a:r>
            <a:endParaRPr b="1"/>
          </a:p>
        </p:txBody>
      </p:sp>
      <p:sp>
        <p:nvSpPr>
          <p:cNvPr id="158" name="Google Shape;158;p10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Enhancing Women's Political Participation through media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ZA"/>
              <a:t>https://thestandard.newsday.co.zw/2021/02/21/lobby-groups-prop-up-aspiring-female-candidates-for-2023/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"/>
          <p:cNvSpPr txBox="1"/>
          <p:nvPr>
            <p:ph type="title"/>
          </p:nvPr>
        </p:nvSpPr>
        <p:spPr>
          <a:xfrm>
            <a:off x="457200" y="1524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ZA"/>
              <a:t>SYNOPSIS</a:t>
            </a:r>
            <a:endParaRPr/>
          </a:p>
        </p:txBody>
      </p:sp>
      <p:sp>
        <p:nvSpPr>
          <p:cNvPr id="101" name="Google Shape;101;p2"/>
          <p:cNvSpPr txBox="1"/>
          <p:nvPr>
            <p:ph idx="1" type="body"/>
          </p:nvPr>
        </p:nvSpPr>
        <p:spPr>
          <a:xfrm>
            <a:off x="457200" y="914400"/>
            <a:ext cx="8229600" cy="521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News Day, National print and online media.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The story focused on elusive votes faced by women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in Binga District due to patriarchal practices.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The story focused on the effects of patriarchal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practises and cultural traditions that hinder women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from penetrating into politics as the </a:t>
            </a:r>
            <a:r>
              <a:rPr lang="en-ZA" sz="2600"/>
              <a:t>district with an estimated population of 139 000 has no female political leader. 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The story is a good example of gender awareness and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sensitivity because there is very few representation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of women in local councils, Senate and Parliament.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 sz="2600"/>
              <a:t>Which has turn, resulted in gender inequality.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None/>
            </a:pPr>
            <a:r>
              <a:t/>
            </a:r>
            <a:endParaRPr sz="2600"/>
          </a:p>
        </p:txBody>
      </p:sp>
      <p:sp>
        <p:nvSpPr>
          <p:cNvPr id="102" name="Google Shape;102;p2"/>
          <p:cNvSpPr txBox="1"/>
          <p:nvPr/>
        </p:nvSpPr>
        <p:spPr>
          <a:xfrm>
            <a:off x="0" y="6357356"/>
            <a:ext cx="9144000" cy="882678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“Enhancing Womens Political Participation through media”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 txBox="1"/>
          <p:nvPr>
            <p:ph type="title"/>
          </p:nvPr>
        </p:nvSpPr>
        <p:spPr>
          <a:xfrm>
            <a:off x="457200" y="152400"/>
            <a:ext cx="82296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ZA"/>
              <a:t>Background</a:t>
            </a:r>
            <a:endParaRPr b="1"/>
          </a:p>
        </p:txBody>
      </p:sp>
      <p:sp>
        <p:nvSpPr>
          <p:cNvPr id="109" name="Google Shape;109;p3"/>
          <p:cNvSpPr txBox="1"/>
          <p:nvPr>
            <p:ph idx="1" type="body"/>
          </p:nvPr>
        </p:nvSpPr>
        <p:spPr>
          <a:xfrm>
            <a:off x="457200" y="914400"/>
            <a:ext cx="8229600" cy="52117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20000"/>
          </a:bodyPr>
          <a:lstStyle/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In Zimbabwe, women make up 52.3% of the population according to the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2012 census but the political leadership of the country's legislative bodies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and local Authorities is dominated by men.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According to Zimbabwe Electoral Commission (ZEC) , 54%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registered voters during 2018 elections were women but in the parliamentary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constituency run, women won only 26 of 210 seats.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A 2018 study by Gender Links show that there was a decline in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female candidates in Zimbabwe's local government elections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The study says, out of 6 800 candidates who contested for seats in the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country's 92 local authorities, 1 756/17% were females and only 14% was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won by women .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In Binga District, only one female councillor won in the 2018 elections yet in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senate and Parliament position they have no representation.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t/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It is therefore against this background that the story sought to unpack the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reasons behind the mentioned background with Binga district in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42307"/>
              <a:buFont typeface="Arial"/>
              <a:buNone/>
            </a:pPr>
            <a:r>
              <a:rPr lang="en-ZA" sz="2600"/>
              <a:t>Matabeleland North being used as a case study to tell a national story</a:t>
            </a:r>
            <a:endParaRPr sz="2600"/>
          </a:p>
          <a:p>
            <a:pPr indent="-1778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 sz="2600"/>
          </a:p>
        </p:txBody>
      </p:sp>
      <p:sp>
        <p:nvSpPr>
          <p:cNvPr id="110" name="Google Shape;110;p3"/>
          <p:cNvSpPr txBox="1"/>
          <p:nvPr/>
        </p:nvSpPr>
        <p:spPr>
          <a:xfrm>
            <a:off x="0" y="6357356"/>
            <a:ext cx="9144000" cy="466218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Enhancing Women’s Political Participation through media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/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Calibri"/>
              <a:buNone/>
            </a:pPr>
            <a:r>
              <a:rPr b="1" lang="en-ZA" sz="4900"/>
              <a:t>Key Objectives</a:t>
            </a:r>
            <a:endParaRPr b="1"/>
          </a:p>
        </p:txBody>
      </p:sp>
      <p:sp>
        <p:nvSpPr>
          <p:cNvPr id="116" name="Google Shape;116;p4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“Enhancing Women’s Political Participation through media”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The major goal is to achieve 50 –50 equality in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politics between men and women.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5"/>
          <p:cNvSpPr txBox="1"/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Calibri"/>
              <a:buNone/>
            </a:pPr>
            <a:r>
              <a:rPr b="1" lang="en-ZA" sz="4900"/>
              <a:t>Target audience</a:t>
            </a:r>
            <a:endParaRPr b="1"/>
          </a:p>
        </p:txBody>
      </p:sp>
      <p:sp>
        <p:nvSpPr>
          <p:cNvPr id="123" name="Google Shape;123;p5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Enhancing Women's Political Participation through media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7500" lnSpcReduction="10000"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Communities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Politicians from all Political parties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Civic groups lobing for equal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opportunities in politics between men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and women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Relevant Government ministries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The story was a success because it was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shared in social media , newspapers and online websites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6"/>
          <p:cNvSpPr txBox="1"/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Calibri"/>
              <a:buNone/>
            </a:pPr>
            <a:r>
              <a:rPr b="1" lang="en-ZA" sz="4900"/>
              <a:t>Sources and accessibility</a:t>
            </a:r>
            <a:endParaRPr b="1"/>
          </a:p>
        </p:txBody>
      </p:sp>
      <p:sp>
        <p:nvSpPr>
          <p:cNvPr id="130" name="Google Shape;130;p6"/>
          <p:cNvSpPr txBox="1"/>
          <p:nvPr/>
        </p:nvSpPr>
        <p:spPr>
          <a:xfrm>
            <a:off x="0" y="6398786"/>
            <a:ext cx="9144000" cy="882678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“Enhancing Women’s Political Participation through media”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 lnSpcReduction="10000"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One on one interviews conducted. The sources were selected based on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their previous experiences in the political arena.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Three aspiring female politicians were contacted for interviews in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addition to other two other political male sources.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Electoral reliable research documents were also used as sources of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information in building up the story.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4375"/>
              <a:buFont typeface="Arial"/>
              <a:buNone/>
            </a:pPr>
            <a:r>
              <a:rPr lang="en-ZA"/>
              <a:t>More so, additional information was retrieved from civil organisations such as Gender Links who advocates for equal opportunities in politics among men and women.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"/>
          <p:cNvSpPr txBox="1"/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ZA" sz="4900"/>
              <a:t>Challenges encountered in putting the story together</a:t>
            </a:r>
            <a:endParaRPr b="1"/>
          </a:p>
        </p:txBody>
      </p:sp>
      <p:sp>
        <p:nvSpPr>
          <p:cNvPr id="137" name="Google Shape;137;p7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Enhancing Women's Political Participation through media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Travelling to meet the interviewees one on one was minimized due to Covid-19 travelling restrictions.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ZA"/>
              <a:t>Some political such as ZAPU and ZANU PF parties refused to be drawn into the story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rPr lang="en-ZA"/>
              <a:t>Due to fear of victimisation, some </a:t>
            </a:r>
            <a:r>
              <a:rPr lang="en-ZA"/>
              <a:t>aspiring</a:t>
            </a:r>
            <a:r>
              <a:rPr lang="en-ZA"/>
              <a:t> female politicians also refused to be </a:t>
            </a:r>
            <a:r>
              <a:rPr lang="en-ZA"/>
              <a:t>interviewed.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"/>
          <p:cNvSpPr txBox="1"/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Calibri"/>
              <a:buNone/>
            </a:pPr>
            <a:r>
              <a:rPr b="1" lang="en-ZA" sz="4900"/>
              <a:t>Impact</a:t>
            </a:r>
            <a:endParaRPr b="1"/>
          </a:p>
        </p:txBody>
      </p:sp>
      <p:sp>
        <p:nvSpPr>
          <p:cNvPr id="144" name="Google Shape;144;p8"/>
          <p:cNvSpPr txBox="1"/>
          <p:nvPr/>
        </p:nvSpPr>
        <p:spPr>
          <a:xfrm>
            <a:off x="0" y="6398786"/>
            <a:ext cx="9144000" cy="466218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Enhancing Womens Political Participation through media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The story was shared on WhatsApp groups and Facebook.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It was also shared on various domestic and international online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websites as it sparked some debate on what oughts to be done going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forward.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9"/>
          <p:cNvSpPr txBox="1"/>
          <p:nvPr>
            <p:ph type="title"/>
          </p:nvPr>
        </p:nvSpPr>
        <p:spPr>
          <a:xfrm>
            <a:off x="457200" y="274638"/>
            <a:ext cx="8229600" cy="8683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900"/>
              <a:buFont typeface="Calibri"/>
              <a:buNone/>
            </a:pPr>
            <a:r>
              <a:rPr b="1" lang="en-ZA" sz="4900"/>
              <a:t>Feedback</a:t>
            </a:r>
            <a:endParaRPr b="1"/>
          </a:p>
        </p:txBody>
      </p:sp>
      <p:sp>
        <p:nvSpPr>
          <p:cNvPr id="151" name="Google Shape;151;p9"/>
          <p:cNvSpPr txBox="1"/>
          <p:nvPr/>
        </p:nvSpPr>
        <p:spPr>
          <a:xfrm>
            <a:off x="0" y="6398786"/>
            <a:ext cx="9144000" cy="487506"/>
          </a:xfrm>
          <a:prstGeom prst="rect">
            <a:avLst/>
          </a:prstGeom>
          <a:solidFill>
            <a:srgbClr val="366092"/>
          </a:solidFill>
          <a:ln>
            <a:noFill/>
          </a:ln>
          <a:effectLst>
            <a:outerShdw blurRad="40000" rotWithShape="0" dir="5400000" dist="23000">
              <a:srgbClr val="000000">
                <a:alpha val="34901"/>
              </a:srgbClr>
            </a:outerShdw>
          </a:effectLst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ZA" sz="2400" u="none" cap="none" strike="noStrike">
                <a:solidFill>
                  <a:schemeClr val="lt1"/>
                </a:solidFill>
                <a:latin typeface="Tahoma"/>
                <a:ea typeface="Tahoma"/>
                <a:cs typeface="Tahoma"/>
                <a:sym typeface="Tahoma"/>
              </a:rPr>
              <a:t>Enhancing Women's Political Participation through media</a:t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Social media sparked some debates on whether there should be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ZA"/>
              <a:t>inequality change or not and in the next coming 2023 elections, some political parties have fielded their female members for candidature posts, although at local authority level</a:t>
            </a:r>
            <a:endParaRPr/>
          </a:p>
          <a:p>
            <a:pPr indent="-1397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2014-03-06T12:27:13Z</dcterms:created>
  <dc:creator>vhai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0x0101003DEBEF528DE16548B957BB7042E9D1C8</vt:lpwstr>
  </property>
</Properties>
</file>