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86" r:id="rId7"/>
    <p:sldId id="258" r:id="rId8"/>
    <p:sldId id="287" r:id="rId9"/>
    <p:sldId id="288" r:id="rId10"/>
    <p:sldId id="292" r:id="rId11"/>
    <p:sldId id="289" r:id="rId12"/>
    <p:sldId id="290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13" autoAdjust="0"/>
    <p:restoredTop sz="88810" autoAdjust="0"/>
  </p:normalViewPr>
  <p:slideViewPr>
    <p:cSldViewPr>
      <p:cViewPr varScale="1">
        <p:scale>
          <a:sx n="70" d="100"/>
          <a:sy n="70" d="100"/>
        </p:scale>
        <p:origin x="-1938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VARAYA TAPIWA - Local Action for Gender Justice  Zimbabwe Coordinator" userId="a6efff57-4fdb-4031-a99b-bc88ce5915cd" providerId="ADAL" clId="{ED459DC4-C9C5-412C-A7B5-EDF84470F869}"/>
    <pc:docChg chg="undo custSel modSld">
      <pc:chgData name="ZVARAYA TAPIWA - Local Action for Gender Justice  Zimbabwe Coordinator" userId="a6efff57-4fdb-4031-a99b-bc88ce5915cd" providerId="ADAL" clId="{ED459DC4-C9C5-412C-A7B5-EDF84470F869}" dt="2021-03-14T20:16:52.341" v="21" actId="6549"/>
      <pc:docMkLst>
        <pc:docMk/>
      </pc:docMkLst>
      <pc:sldChg chg="modSp mod">
        <pc:chgData name="ZVARAYA TAPIWA - Local Action for Gender Justice  Zimbabwe Coordinator" userId="a6efff57-4fdb-4031-a99b-bc88ce5915cd" providerId="ADAL" clId="{ED459DC4-C9C5-412C-A7B5-EDF84470F869}" dt="2021-03-14T20:16:52.341" v="21" actId="6549"/>
        <pc:sldMkLst>
          <pc:docMk/>
          <pc:sldMk cId="983321093" sldId="256"/>
        </pc:sldMkLst>
        <pc:spChg chg="mod">
          <ac:chgData name="ZVARAYA TAPIWA - Local Action for Gender Justice  Zimbabwe Coordinator" userId="a6efff57-4fdb-4031-a99b-bc88ce5915cd" providerId="ADAL" clId="{ED459DC4-C9C5-412C-A7B5-EDF84470F869}" dt="2021-03-14T20:16:52.341" v="21" actId="6549"/>
          <ac:spMkLst>
            <pc:docMk/>
            <pc:sldMk cId="983321093" sldId="256"/>
            <ac:spMk id="8" creationId="{00000000-0000-0000-0000-000000000000}"/>
          </ac:spMkLst>
        </pc:spChg>
      </pc:sldChg>
      <pc:sldChg chg="addSp delSp modSp mod modClrScheme chgLayout">
        <pc:chgData name="ZVARAYA TAPIWA - Local Action for Gender Justice  Zimbabwe Coordinator" userId="a6efff57-4fdb-4031-a99b-bc88ce5915cd" providerId="ADAL" clId="{ED459DC4-C9C5-412C-A7B5-EDF84470F869}" dt="2021-03-13T10:15:09.095" v="19" actId="14100"/>
        <pc:sldMkLst>
          <pc:docMk/>
          <pc:sldMk cId="3651572192" sldId="268"/>
        </pc:sldMkLst>
        <pc:spChg chg="mod ord">
          <ac:chgData name="ZVARAYA TAPIWA - Local Action for Gender Justice  Zimbabwe Coordinator" userId="a6efff57-4fdb-4031-a99b-bc88ce5915cd" providerId="ADAL" clId="{ED459DC4-C9C5-412C-A7B5-EDF84470F869}" dt="2021-03-13T10:14:31.538" v="9" actId="700"/>
          <ac:spMkLst>
            <pc:docMk/>
            <pc:sldMk cId="3651572192" sldId="268"/>
            <ac:spMk id="2" creationId="{00000000-0000-0000-0000-000000000000}"/>
          </ac:spMkLst>
        </pc:spChg>
        <pc:spChg chg="mod ord">
          <ac:chgData name="ZVARAYA TAPIWA - Local Action for Gender Justice  Zimbabwe Coordinator" userId="a6efff57-4fdb-4031-a99b-bc88ce5915cd" providerId="ADAL" clId="{ED459DC4-C9C5-412C-A7B5-EDF84470F869}" dt="2021-03-13T10:14:31.634" v="11" actId="27636"/>
          <ac:spMkLst>
            <pc:docMk/>
            <pc:sldMk cId="3651572192" sldId="268"/>
            <ac:spMk id="3" creationId="{00000000-0000-0000-0000-000000000000}"/>
          </ac:spMkLst>
        </pc:spChg>
        <pc:spChg chg="add del mod ord">
          <ac:chgData name="ZVARAYA TAPIWA - Local Action for Gender Justice  Zimbabwe Coordinator" userId="a6efff57-4fdb-4031-a99b-bc88ce5915cd" providerId="ADAL" clId="{ED459DC4-C9C5-412C-A7B5-EDF84470F869}" dt="2021-03-13T10:14:47.230" v="13" actId="931"/>
          <ac:spMkLst>
            <pc:docMk/>
            <pc:sldMk cId="3651572192" sldId="268"/>
            <ac:spMk id="7" creationId="{DCB4ACC4-8908-445F-9819-213BC608739E}"/>
          </ac:spMkLst>
        </pc:spChg>
        <pc:picChg chg="add del mod">
          <ac:chgData name="ZVARAYA TAPIWA - Local Action for Gender Justice  Zimbabwe Coordinator" userId="a6efff57-4fdb-4031-a99b-bc88ce5915cd" providerId="ADAL" clId="{ED459DC4-C9C5-412C-A7B5-EDF84470F869}" dt="2021-03-13T10:14:35.634" v="12" actId="478"/>
          <ac:picMkLst>
            <pc:docMk/>
            <pc:sldMk cId="3651572192" sldId="268"/>
            <ac:picMk id="6" creationId="{E328DF22-E2FB-4F25-9565-DDCD97C6B749}"/>
          </ac:picMkLst>
        </pc:picChg>
        <pc:picChg chg="add mod">
          <ac:chgData name="ZVARAYA TAPIWA - Local Action for Gender Justice  Zimbabwe Coordinator" userId="a6efff57-4fdb-4031-a99b-bc88ce5915cd" providerId="ADAL" clId="{ED459DC4-C9C5-412C-A7B5-EDF84470F869}" dt="2021-03-13T10:15:09.095" v="19" actId="14100"/>
          <ac:picMkLst>
            <pc:docMk/>
            <pc:sldMk cId="3651572192" sldId="268"/>
            <ac:picMk id="9" creationId="{739F2AAF-9B4C-4FD3-B9DF-B0CB4E71FBF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E3B3-6CA9-496F-AD0D-611DBF0AB6AA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08A61-444A-4D78-BFCE-76C93B9AA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33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8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829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1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7074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8016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0912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28098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2876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8442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6661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845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3297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2073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05122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4485F-ED24-47DB-AFF9-387090B6200D}" type="datetimeFigureOut">
              <a:rPr lang="en-ZW" smtClean="0"/>
              <a:t>7/3/2022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14649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2971800"/>
            <a:ext cx="81534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imes New Roman" panose="02020603050405020304" pitchFamily="18" charset="0"/>
              </a:rPr>
              <a:t>Regional Media training on Women’s Political Participation </a:t>
            </a:r>
            <a:endParaRPr lang="en-ZW" sz="4400" b="1" dirty="0"/>
          </a:p>
          <a:p>
            <a:pPr algn="ctr"/>
            <a:r>
              <a:rPr lang="en-ZW" sz="2000" dirty="0" smtClean="0"/>
              <a:t>Johannesburg, South Africa , 7-9 March 2022, </a:t>
            </a:r>
            <a:r>
              <a:rPr lang="en-ZW" sz="2000" b="1" dirty="0" smtClean="0">
                <a:solidFill>
                  <a:srgbClr val="FF0000"/>
                </a:solidFill>
              </a:rPr>
              <a:t>Ruth Barapedi Kedikilwe</a:t>
            </a:r>
            <a:endParaRPr lang="en-ZW" sz="2000" b="1" dirty="0">
              <a:solidFill>
                <a:srgbClr val="FF0000"/>
              </a:solidFill>
            </a:endParaRPr>
          </a:p>
          <a:p>
            <a:pPr fontAlgn="base"/>
            <a:endParaRPr lang="en-US" sz="2000" b="1" dirty="0" smtClean="0"/>
          </a:p>
          <a:p>
            <a:pPr algn="ctr" fontAlgn="base"/>
            <a:r>
              <a:rPr lang="en-US" sz="2000" b="1" dirty="0" smtClean="0"/>
              <a:t>Sheila </a:t>
            </a:r>
            <a:r>
              <a:rPr lang="en-US" sz="2000" b="1" dirty="0" err="1"/>
              <a:t>Tlou</a:t>
            </a:r>
            <a:r>
              <a:rPr lang="en-US" sz="2000" b="1" dirty="0"/>
              <a:t>: On why women don’t get </a:t>
            </a:r>
            <a:r>
              <a:rPr lang="en-US" sz="2000" b="1" dirty="0" smtClean="0"/>
              <a:t>votes</a:t>
            </a:r>
            <a:endParaRPr lang="en-US" sz="2000" b="1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Published on </a:t>
            </a:r>
            <a:r>
              <a:rPr lang="en-US" sz="2000" dirty="0" smtClean="0"/>
              <a:t>:</a:t>
            </a:r>
            <a:r>
              <a:rPr lang="en-US" sz="2000" dirty="0" smtClean="0">
                <a:solidFill>
                  <a:srgbClr val="FF0000"/>
                </a:solidFill>
              </a:rPr>
              <a:t>March 1</a:t>
            </a:r>
            <a:r>
              <a:rPr lang="en-US" sz="2000" baseline="30000" dirty="0" smtClean="0">
                <a:solidFill>
                  <a:srgbClr val="FF0000"/>
                </a:solidFill>
              </a:rPr>
              <a:t>st</a:t>
            </a:r>
            <a:r>
              <a:rPr lang="en-US" sz="2000" dirty="0" smtClean="0">
                <a:solidFill>
                  <a:srgbClr val="FF0000"/>
                </a:solidFill>
              </a:rPr>
              <a:t> 2021</a:t>
            </a:r>
          </a:p>
          <a:p>
            <a:pPr algn="ctr"/>
            <a:r>
              <a:rPr lang="en-US" sz="2000" dirty="0" smtClean="0"/>
              <a:t>Follow up story published/broadcast on : </a:t>
            </a:r>
            <a:r>
              <a:rPr lang="en-US" sz="2000" dirty="0" smtClean="0">
                <a:solidFill>
                  <a:srgbClr val="FF0000"/>
                </a:solidFill>
              </a:rPr>
              <a:t>N/A</a:t>
            </a:r>
            <a:endParaRPr lang="en-US" sz="2000" dirty="0">
              <a:solidFill>
                <a:srgbClr val="FF0000"/>
              </a:solidFill>
            </a:endParaRPr>
          </a:p>
          <a:p>
            <a:pPr algn="ctr"/>
            <a:endParaRPr lang="en-ZW" sz="2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solidFill>
                  <a:schemeClr val="bg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“Enhancing Women's Political Participation through media</a:t>
            </a:r>
            <a:r>
              <a:rPr lang="en-ZA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400" b="1" i="1" dirty="0">
                <a:solidFill>
                  <a:schemeClr val="bg1"/>
                </a:solidFill>
              </a:rPr>
              <a:t>”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endParaRPr lang="en-ZW" sz="2400" dirty="0">
              <a:solidFill>
                <a:schemeClr val="bg1"/>
              </a:solidFill>
            </a:endParaRPr>
          </a:p>
        </p:txBody>
      </p:sp>
      <p:pic>
        <p:nvPicPr>
          <p:cNvPr id="9" name="Picture 8" descr="Ima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223" y="640844"/>
            <a:ext cx="1629377" cy="1239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Embassy of Sweden in Ethiopia — Government Body from Ethiopia — Public  Administration sector — DevelopmentAi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1295400" cy="143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s://www.onlinevolunteering.org/sites/default/files/application_docs/logos/24304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546" y="597450"/>
            <a:ext cx="1644650" cy="99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196" y="640844"/>
            <a:ext cx="2588172" cy="96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21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Follow up story published 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Not yet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08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ZW" b="1" dirty="0"/>
              <a:t>SYNOPSIS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ZW" sz="2600" dirty="0" smtClean="0"/>
              <a:t>The story follows an insight of a discussion of voting patterns for women politician in Botswana.</a:t>
            </a:r>
          </a:p>
          <a:p>
            <a:r>
              <a:rPr lang="en-ZW" sz="2600" dirty="0" smtClean="0"/>
              <a:t>It tackles the speaks to the challenges that women politicians face in comparison to their male counterparts</a:t>
            </a:r>
            <a:endParaRPr lang="en-ZW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154590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ZW" b="1" dirty="0" smtClean="0"/>
              <a:t>Background</a:t>
            </a:r>
            <a:endParaRPr lang="en-ZW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ZW" sz="2600" dirty="0" smtClean="0"/>
              <a:t>Professor Sheila </a:t>
            </a:r>
            <a:r>
              <a:rPr lang="en-ZW" sz="2600" dirty="0" err="1" smtClean="0"/>
              <a:t>Tlou</a:t>
            </a:r>
            <a:r>
              <a:rPr lang="en-ZW" sz="2600" dirty="0" smtClean="0"/>
              <a:t> is an international powerhouse with a phenomenal record in the health and social activism sectors.</a:t>
            </a:r>
          </a:p>
          <a:p>
            <a:r>
              <a:rPr lang="en-ZW" sz="2600" dirty="0" smtClean="0"/>
              <a:t>She was a specially nominated Member of the parliament of Botswana and served as the minister of Health.</a:t>
            </a:r>
          </a:p>
          <a:p>
            <a:r>
              <a:rPr lang="en-ZW" sz="2600" dirty="0" smtClean="0"/>
              <a:t>She subsequently tried her luck for the general elections and did not make it past the Primary elections despite her illustrious career and impeccable credentials.</a:t>
            </a:r>
          </a:p>
          <a:p>
            <a:r>
              <a:rPr lang="en-ZW" sz="2600" dirty="0" smtClean="0"/>
              <a:t>She is currently the co Chair for the Global HIV Prevention Coalition at the United Nations </a:t>
            </a:r>
            <a:endParaRPr lang="en-ZW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287622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Key Objectives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 The 2019 general election recorded one of Botswana’s worst performances when it comes to women participation in parliamentary democracy with only three women elected to </a:t>
            </a:r>
            <a:r>
              <a:rPr lang="en-US" b="1" dirty="0" smtClean="0"/>
              <a:t>parliament this story outlines the hindrances that deter women from making it to parliament.</a:t>
            </a:r>
          </a:p>
          <a:p>
            <a:r>
              <a:rPr lang="en-US" dirty="0"/>
              <a:t>There are numerous factors put on the table when scrutinizing a woman, she can be either too old, or too young, or her marital status can be used against her. An unmarried woman is </a:t>
            </a:r>
            <a:r>
              <a:rPr lang="en-US" dirty="0" err="1"/>
              <a:t>labelled</a:t>
            </a:r>
            <a:r>
              <a:rPr lang="en-US" dirty="0"/>
              <a:t> as a failure and questioned on how she intends on being a leader when she failed to have a home.</a:t>
            </a:r>
          </a:p>
        </p:txBody>
      </p:sp>
    </p:spTree>
    <p:extLst>
      <p:ext uri="{BB962C8B-B14F-4D97-AF65-F5344CB8AC3E}">
        <p14:creationId xmlns:p14="http://schemas.microsoft.com/office/powerpoint/2010/main" val="1224357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Target audience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Voters </a:t>
            </a:r>
          </a:p>
          <a:p>
            <a:r>
              <a:rPr lang="en-US" dirty="0" smtClean="0"/>
              <a:t>Party Structure leaders</a:t>
            </a:r>
          </a:p>
          <a:p>
            <a:r>
              <a:rPr lang="en-US" dirty="0" smtClean="0"/>
              <a:t>Future women aspirants</a:t>
            </a:r>
          </a:p>
          <a:p>
            <a:r>
              <a:rPr lang="en-US" dirty="0" smtClean="0"/>
              <a:t>Women currently in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7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Sources </a:t>
            </a:r>
            <a:r>
              <a:rPr lang="en-ZW" sz="4900" b="1" smtClean="0"/>
              <a:t>and accessibility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Primary Source Sheila </a:t>
            </a:r>
            <a:r>
              <a:rPr lang="en-US" dirty="0" err="1" smtClean="0"/>
              <a:t>Tlou</a:t>
            </a:r>
            <a:endParaRPr lang="en-US" dirty="0" smtClean="0"/>
          </a:p>
          <a:p>
            <a:r>
              <a:rPr lang="en-US" dirty="0" smtClean="0"/>
              <a:t>IEC (Statistics)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7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ZW" sz="4900" b="1" dirty="0" smtClean="0"/>
              <a:t>Challenges encountered in putting the story together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was not difficult as many women are more willing to speak to the media about political matters the primary challenge was time and having to do everything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9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Impact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significant impact measures have been put in place as yet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53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Feedback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got a lot of interaction and reactions on the publications social media pages many agreeing to the content that is in the 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0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EBEF528DE16548B957BB7042E9D1C8" ma:contentTypeVersion="12" ma:contentTypeDescription="Create a new document." ma:contentTypeScope="" ma:versionID="c55f69f5e31d41b0862467d8dffb8b42">
  <xsd:schema xmlns:xsd="http://www.w3.org/2001/XMLSchema" xmlns:xs="http://www.w3.org/2001/XMLSchema" xmlns:p="http://schemas.microsoft.com/office/2006/metadata/properties" xmlns:ns2="7d8f7305-54e1-40a5-b0ce-b1390c185bfd" xmlns:ns3="5c72703c-1067-4fa7-89cc-ef245258de7b" targetNamespace="http://schemas.microsoft.com/office/2006/metadata/properties" ma:root="true" ma:fieldsID="fc86481d87a3af293b3eb649ca07f9ef" ns2:_="" ns3:_="">
    <xsd:import namespace="7d8f7305-54e1-40a5-b0ce-b1390c185bfd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f7305-54e1-40a5-b0ce-b1390c185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C34D8A-9A1F-43E7-AE62-A54EFADF8B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6E7816-BA68-4FBA-BA76-43BD18FB23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8f7305-54e1-40a5-b0ce-b1390c185bfd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556A4A2-6AB2-4ECD-8135-82A175DD6007}">
  <ds:schemaRefs>
    <ds:schemaRef ds:uri="http://purl.org/dc/elements/1.1/"/>
    <ds:schemaRef ds:uri="http://schemas.microsoft.com/office/2006/documentManagement/types"/>
    <ds:schemaRef ds:uri="7d8f7305-54e1-40a5-b0ce-b1390c185bfd"/>
    <ds:schemaRef ds:uri="5c72703c-1067-4fa7-89cc-ef245258de7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3119</TotalTime>
  <Words>335</Words>
  <Application>Microsoft Office PowerPoint</Application>
  <PresentationFormat>On-screen Show (4:3)</PresentationFormat>
  <Paragraphs>47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SYNOPSIS</vt:lpstr>
      <vt:lpstr>Background</vt:lpstr>
      <vt:lpstr>Key Objectives</vt:lpstr>
      <vt:lpstr>Target audience</vt:lpstr>
      <vt:lpstr>Sources and accessibility</vt:lpstr>
      <vt:lpstr>Challenges encountered in putting the story together</vt:lpstr>
      <vt:lpstr>Impact</vt:lpstr>
      <vt:lpstr>Feedback</vt:lpstr>
      <vt:lpstr>Follow up story published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vhai</dc:creator>
  <cp:lastModifiedBy>Ruth Kedikilwe</cp:lastModifiedBy>
  <cp:revision>105</cp:revision>
  <dcterms:created xsi:type="dcterms:W3CDTF">2014-03-06T12:27:13Z</dcterms:created>
  <dcterms:modified xsi:type="dcterms:W3CDTF">2022-03-07T05:40:27Z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0x0101003DEBEF528DE16548B957BB7042E9D1C8</vt:lpwstr>
  </property>
</Properties>
</file>