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2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7" autoAdjust="0"/>
    <p:restoredTop sz="94660"/>
  </p:normalViewPr>
  <p:slideViewPr>
    <p:cSldViewPr snapToGrid="0">
      <p:cViewPr>
        <p:scale>
          <a:sx n="23" d="100"/>
          <a:sy n="23" d="100"/>
        </p:scale>
        <p:origin x="201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47427-31E7-8FF6-EF1C-2313A057F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C8956-83E2-FF4E-719E-5E5352845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BDA6F-F1C4-0E25-30DC-8AC13E09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1ADE3-15CA-7B99-32C5-DE3A6B84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1A163-7FFA-B891-01BD-4F635602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1985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1FCC-7304-7D23-288C-D9523FAD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C78E9-67B6-2354-F5F6-521D165A3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3998E-02A7-4936-34F5-65D106FE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75121-4D41-8973-B536-352DCDE4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549F-DCD7-9DAA-99EE-0405D2D8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083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6AB7F-98A6-8C5A-0877-6F385815E9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36329-05D2-8F27-B555-A98DB1822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2EFD8-F5FC-E819-1EFC-5AEE19BF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ED842-719A-0A2D-B584-2B74E2C7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78A6C-CFFA-7E9E-3455-28DD5F26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862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5F5C-0634-9D20-895A-42E3E1A23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233F8-4EBE-05DB-D22A-4520C1355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E7714-00DA-7B0D-5A64-B1897C2B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BAE4E-EFBC-C38F-644D-044E182A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AC19F-36A6-C133-ADF2-222D068B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182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8461-FB5E-F2B4-1ACB-C0994ACA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D8C2D-45CA-BE47-9E0E-B6C184FBE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4976B-77DA-D88C-610F-AC45D0EA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3D8FD-F547-CABC-B3B6-E1CEADF9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A8CAA-1273-5AEA-A09E-10FFF8D0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354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DF02A-4348-CAE5-5B84-06774FBE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8B3A5-D97D-9AB1-7055-3579E34F8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529D5-88D7-8327-D93E-3EAD6E93D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E7779-1FB0-80D2-6510-6D23BA58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1BF34-3C3B-F15E-4DF8-A79EDCC1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CE21D-4F7F-A3E6-397B-BF68C6E9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776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AFDF-F3BE-3179-04AA-D06C538F5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ACC4F-E165-8646-A685-01747609A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4C1AC-17F3-B81F-E038-29FDD9993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C8DA-1893-B1C6-BEFF-734C07D56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8D19E6-2A28-ABD8-A5A1-87A61B40A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A2AA8-28FA-E708-7C0D-E6CEBFCB4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7669E-FC6E-8E2D-EC98-2FBF4BB7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5C602-78A6-8F6A-7FC4-6BE621C8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72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5157-3AF1-ACF7-8B64-7AD7A8B6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65BFE-BB22-B568-7F6C-5E54A218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BE44B-6767-5BB2-A914-EB120D8E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ED5CC-01A0-9AF9-E68A-991895E0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757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7BBCF-732B-2992-14B5-F8318A60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9F71B-D931-55F1-4C76-A1CCFEA82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85C32-8F36-7568-41C4-E18D1B51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255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F3FE-4F82-76D9-0431-9545C73A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2FA1-323D-26A1-46CE-FB20FF94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C62A2-1510-AE78-DCCE-98704BFCD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640D1-23A4-786F-6B0E-D0AE6DCC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BB823-AF6E-267E-BB6C-254E2926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871FE-DFF3-94C8-D715-C2561C3B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921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C53E1-AF9F-D2DF-C5BB-9C3F8C1C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36926-D4D4-0547-8662-66676570F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381A9-7951-C4CD-B21D-0120BDA90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A0599-4C04-0F65-B2B9-FD2CEF95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3E625-6700-D060-866C-392255C98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6220C-6364-3A4F-D5E0-0E18E649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631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70F04-3E48-B5E4-E6E7-D1502622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D1AC4-0F08-B98A-74F6-AC8182B1D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AEBDD-6F6D-F244-E26A-566BB2F8C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ACFC5-87D6-4025-A6D8-1BE497BBEE71}" type="datetimeFigureOut">
              <a:rPr lang="en-ZA" smtClean="0"/>
              <a:t>2025/08/15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554B0-3F82-0846-EA0C-545D67C22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B4F62-BD3A-9AC4-1613-2BC6F9AFA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2240E-0EF8-47FC-9AC1-86685B4269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782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B146C-DB09-23D0-DBE4-383000FB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5103AC0-5803-1311-4633-F59BCDFF89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97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25FA86-E982-FF31-F5E3-44EDF982F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14" y="5221827"/>
            <a:ext cx="6528467" cy="1343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6D6D48-9DF4-C25F-FE6F-3DF171133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6" y="370878"/>
            <a:ext cx="3939509" cy="2877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48B54A-8DF2-3BA3-E527-5BFCEEAE1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65" y="815864"/>
            <a:ext cx="8028873" cy="37580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0E2F7-6427-B5CE-CFD9-59864FB7D42F}"/>
              </a:ext>
            </a:extLst>
          </p:cNvPr>
          <p:cNvSpPr>
            <a:spLocks/>
          </p:cNvSpPr>
          <p:nvPr/>
        </p:nvSpPr>
        <p:spPr>
          <a:xfrm>
            <a:off x="0" y="4945366"/>
            <a:ext cx="12192000" cy="194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FD60D-3646-EBF3-6A71-DFCF171AC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16915"/>
            <a:ext cx="5359254" cy="29410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FF9CC7-2256-7DE7-7353-F70CCDB1766C}"/>
              </a:ext>
            </a:extLst>
          </p:cNvPr>
          <p:cNvSpPr>
            <a:spLocks/>
          </p:cNvSpPr>
          <p:nvPr/>
        </p:nvSpPr>
        <p:spPr>
          <a:xfrm>
            <a:off x="0" y="6661381"/>
            <a:ext cx="12192000" cy="302126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1B46E-A831-F957-C27A-92121952D4C9}"/>
              </a:ext>
            </a:extLst>
          </p:cNvPr>
          <p:cNvSpPr>
            <a:spLocks/>
          </p:cNvSpPr>
          <p:nvPr/>
        </p:nvSpPr>
        <p:spPr>
          <a:xfrm>
            <a:off x="-1146" y="3778898"/>
            <a:ext cx="5360400" cy="158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3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6B6B8-FACB-49A9-3863-807A7B1C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2473EF-DC1C-43F0-364B-0EADDC5373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397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F66087-2307-78E0-5369-BD89D614B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14" y="5221827"/>
            <a:ext cx="6528467" cy="1343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C03531-9BD7-E89D-C309-8A026C9C1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56" y="370878"/>
            <a:ext cx="3939509" cy="2877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E2060E-779A-C59E-5B17-C28EFF408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085" y="930164"/>
            <a:ext cx="7573139" cy="354478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169195-2970-187B-645F-58BD00D79155}"/>
              </a:ext>
            </a:extLst>
          </p:cNvPr>
          <p:cNvSpPr>
            <a:spLocks/>
          </p:cNvSpPr>
          <p:nvPr/>
        </p:nvSpPr>
        <p:spPr>
          <a:xfrm>
            <a:off x="0" y="4945366"/>
            <a:ext cx="12192000" cy="194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EB7CF2-8D41-E8E1-4C13-51B5632DB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7299"/>
            <a:ext cx="5359254" cy="29630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8DEF4E-4CE1-E486-6640-9AAD76F66E57}"/>
              </a:ext>
            </a:extLst>
          </p:cNvPr>
          <p:cNvSpPr>
            <a:spLocks/>
          </p:cNvSpPr>
          <p:nvPr/>
        </p:nvSpPr>
        <p:spPr>
          <a:xfrm>
            <a:off x="0" y="6661381"/>
            <a:ext cx="12192000" cy="302126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F9BAF5-AE5D-3A18-637B-E523B29E4561}"/>
              </a:ext>
            </a:extLst>
          </p:cNvPr>
          <p:cNvSpPr>
            <a:spLocks/>
          </p:cNvSpPr>
          <p:nvPr/>
        </p:nvSpPr>
        <p:spPr>
          <a:xfrm>
            <a:off x="-1146" y="3778898"/>
            <a:ext cx="5360400" cy="158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2A901-28C5-CD5E-B2B1-E2BEDB6B5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217BA9-F8CE-DDAF-FEBC-DA651384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954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261139-F4CB-71E3-DFE5-F4E40A428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62574"/>
            <a:ext cx="4531729" cy="3309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6DBC6D-4CCE-94C1-DF9E-6BDD9F9E3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88" y="159369"/>
            <a:ext cx="8628051" cy="40385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8E2BC51-F3A7-1AEA-B212-6B998E20A748}"/>
              </a:ext>
            </a:extLst>
          </p:cNvPr>
          <p:cNvSpPr>
            <a:spLocks/>
          </p:cNvSpPr>
          <p:nvPr/>
        </p:nvSpPr>
        <p:spPr>
          <a:xfrm>
            <a:off x="0" y="5195426"/>
            <a:ext cx="12192000" cy="194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5C5C0-91F1-3DCB-A6C2-48F49F6F4FEE}"/>
              </a:ext>
            </a:extLst>
          </p:cNvPr>
          <p:cNvSpPr>
            <a:spLocks/>
          </p:cNvSpPr>
          <p:nvPr/>
        </p:nvSpPr>
        <p:spPr>
          <a:xfrm>
            <a:off x="0" y="6673347"/>
            <a:ext cx="12192000" cy="194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863D4-958E-6F2A-0757-F9EC0C542EC7}"/>
              </a:ext>
            </a:extLst>
          </p:cNvPr>
          <p:cNvGrpSpPr/>
          <p:nvPr/>
        </p:nvGrpSpPr>
        <p:grpSpPr>
          <a:xfrm>
            <a:off x="1740489" y="5586594"/>
            <a:ext cx="8711022" cy="812259"/>
            <a:chOff x="1550023" y="5586594"/>
            <a:chExt cx="8711022" cy="812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D321E5-DFBE-5D34-8587-CC2FD6720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86" y="5586594"/>
              <a:ext cx="4462959" cy="8122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43E571-C5D7-8363-472D-F4D3D72AC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023" y="5586594"/>
              <a:ext cx="3425776" cy="812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5757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59CC-3BEA-90AA-B25F-4C918EFB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A90E85-AB6C-85ED-2AD3-4BB2CFA865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95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170621-16A7-9482-03E6-B8D59ED5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27" y="1662574"/>
            <a:ext cx="4531730" cy="3309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AFF7BA-BC05-E18B-EA6B-4D2755DDF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6267" y="86732"/>
            <a:ext cx="8516840" cy="39865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661A93-37F4-016F-4365-A098136B21FA}"/>
              </a:ext>
            </a:extLst>
          </p:cNvPr>
          <p:cNvSpPr>
            <a:spLocks/>
          </p:cNvSpPr>
          <p:nvPr/>
        </p:nvSpPr>
        <p:spPr>
          <a:xfrm>
            <a:off x="0" y="5195426"/>
            <a:ext cx="12192000" cy="194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0FC8E-0647-6B6E-D1D9-4B025CF6468E}"/>
              </a:ext>
            </a:extLst>
          </p:cNvPr>
          <p:cNvSpPr>
            <a:spLocks/>
          </p:cNvSpPr>
          <p:nvPr/>
        </p:nvSpPr>
        <p:spPr>
          <a:xfrm>
            <a:off x="0" y="6673347"/>
            <a:ext cx="12192000" cy="194400"/>
          </a:xfrm>
          <a:prstGeom prst="rect">
            <a:avLst/>
          </a:prstGeom>
          <a:gradFill flip="none" rotWithShape="1">
            <a:gsLst>
              <a:gs pos="0">
                <a:srgbClr val="7D2C42"/>
              </a:gs>
              <a:gs pos="82000">
                <a:srgbClr val="D19DB4"/>
              </a:gs>
              <a:gs pos="77000">
                <a:srgbClr val="D19DB4"/>
              </a:gs>
              <a:gs pos="30000">
                <a:srgbClr val="6B1070"/>
              </a:gs>
              <a:gs pos="23000">
                <a:srgbClr val="6B1070"/>
              </a:gs>
              <a:gs pos="53000">
                <a:srgbClr val="E37191"/>
              </a:gs>
              <a:gs pos="100000">
                <a:srgbClr val="A57F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1CF3B7-21A9-4424-0DC6-BF981326B0C0}"/>
              </a:ext>
            </a:extLst>
          </p:cNvPr>
          <p:cNvGrpSpPr/>
          <p:nvPr/>
        </p:nvGrpSpPr>
        <p:grpSpPr>
          <a:xfrm>
            <a:off x="1740489" y="5586594"/>
            <a:ext cx="8711022" cy="812259"/>
            <a:chOff x="1550023" y="5586594"/>
            <a:chExt cx="8711022" cy="812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78A080-7FE6-4B45-6B3A-BBF89ED2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086" y="5586594"/>
              <a:ext cx="4462959" cy="8122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11149B-E0EC-520F-3FB4-335AB421B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0023" y="5588918"/>
              <a:ext cx="3425776" cy="807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07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1FDD5-07DA-16C9-4497-9E5DD844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6B08D-1396-D48E-DBCF-F06627FEEA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81E804-D426-5EC5-BEDD-5BD35484E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060" y="2003557"/>
            <a:ext cx="2797412" cy="1309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4BC748-EAC5-95ED-5354-5E0E3A928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979" y="2039854"/>
            <a:ext cx="1693518" cy="1236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ED91E4-141B-BDF4-A72F-6E6FC5ABF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1" y="365231"/>
            <a:ext cx="1693518" cy="1236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D2CD60-E917-0438-1498-286F4C29D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007" y="365231"/>
            <a:ext cx="1693518" cy="1236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64EE7-2273-1A66-D62C-14E5803E9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32" y="328934"/>
            <a:ext cx="2797412" cy="13093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AD6E30-CD76-B06A-A53C-803A5AE6D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4982" y="328934"/>
            <a:ext cx="2797412" cy="1309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CC36EE-DE5F-A22E-3DB2-FCE94F5F3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141" y="3714477"/>
            <a:ext cx="1693518" cy="1236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FF62A6-BFE3-BAB3-A5AA-BF12A3A5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032" y="3678180"/>
            <a:ext cx="2797412" cy="13093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094A0-8F09-087D-A228-A1270B43C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07" y="3678180"/>
            <a:ext cx="1693518" cy="1236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013859-BE44-532D-0C4B-568ED31A3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82" y="3641883"/>
            <a:ext cx="2797412" cy="13093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76BB13-6580-B0B2-16BC-A481BBB29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929" y="2039854"/>
            <a:ext cx="1693518" cy="1236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7D77B9-C9A2-2066-4F49-719B3E777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4" y="2003557"/>
            <a:ext cx="2797412" cy="13093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4E3E54-B3A6-9037-6BA6-DEE1B896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79" y="5297131"/>
            <a:ext cx="1693518" cy="12367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9C6858-A090-4A62-7105-398A1A26B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60" y="5260834"/>
            <a:ext cx="2797412" cy="13093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023B48-5A56-505E-F0C3-629DC63C9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6929" y="5255971"/>
            <a:ext cx="1693518" cy="12367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113EB3-372E-2D05-BB8E-0B534FC25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94" y="5219674"/>
            <a:ext cx="2797412" cy="13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Debi Lee</cp:lastModifiedBy>
  <cp:revision>3</cp:revision>
  <dcterms:created xsi:type="dcterms:W3CDTF">2025-08-15T14:31:41Z</dcterms:created>
  <dcterms:modified xsi:type="dcterms:W3CDTF">2025-08-15T16:12:13Z</dcterms:modified>
</cp:coreProperties>
</file>