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ppt/tableStyles.xml" ContentType="application/vnd.openxmlformats-officedocument.presentationml.tableStyles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5" r:id="rId3"/>
    <p:sldId id="274" r:id="rId4"/>
    <p:sldId id="287" r:id="rId5"/>
    <p:sldId id="284" r:id="rId6"/>
    <p:sldId id="288" r:id="rId7"/>
    <p:sldId id="280" r:id="rId8"/>
    <p:sldId id="290" r:id="rId9"/>
    <p:sldId id="28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7B060"/>
    <a:srgbClr val="F7DA06"/>
    <a:srgbClr val="E37191"/>
    <a:srgbClr val="A57FA6"/>
    <a:srgbClr val="7D59A5"/>
    <a:srgbClr val="FF0000"/>
    <a:srgbClr val="25B56A"/>
    <a:srgbClr val="7B2C42"/>
    <a:srgbClr val="D1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E722A5-E529-47ED-9102-E707FCEE372C}" v="4" dt="2026-02-17T17:04:13.0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74" autoAdjust="0"/>
    <p:restoredTop sz="93634" autoAdjust="0"/>
  </p:normalViewPr>
  <p:slideViewPr>
    <p:cSldViewPr snapToGrid="0">
      <p:cViewPr varScale="1">
        <p:scale>
          <a:sx n="80" d="100"/>
          <a:sy n="80" d="100"/>
        </p:scale>
        <p:origin x="7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E2CE2-5A7E-4EE2-9250-484598939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62C76-4F4C-BDDA-A97A-165EB3359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4042E-3907-93CB-4E2E-55F85AE4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905BC-5A99-07E4-DD66-2ED4D4B6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2D9CB-D969-E8CA-BC4E-7974855A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61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B160-8340-37E5-9194-2F2A769E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EC659-D4C7-815D-9806-42DE933B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0717-E0D3-22F2-A9A6-EB49979C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3E06-6483-7692-99D3-BF56E4FE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564DD-F12F-22CC-E23A-D3F4EBF3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633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2EF1F-5EB7-19ED-3053-C12F9E82D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F3B99-431D-CACD-E9F7-044331D74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3BFF-9C24-BC50-E529-8CB16AB7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BEFD-866C-65D7-CE39-814194A5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7994-4C60-75E4-1FC9-C0CB02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201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4B42-CF62-4194-C72A-A7DBF745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7432-04B2-6FD3-F13F-E433CB0B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F369B-6E2C-44A2-C44B-960C6F79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F7EB-37BA-CA88-4827-CE3D8582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77F02-BA4E-5071-883F-9D2A2624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596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7CA92-20F4-58C5-1C31-6408299D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1CA49-3BF8-BF14-7BED-F3F8A685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032CD-4264-03DD-C589-9BA7870C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BCE3E-4B41-185A-7A35-D749F080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BEE40-9835-2DD0-9F62-8951777C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607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3E565-4E9E-7B98-C1CE-10815FC47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A0D1-4932-BA81-9435-966CB5555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E32DD-814D-29E3-D855-B03D34F1A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3B16A-F81E-2678-3268-D6193E50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FE573-B73D-A4EB-B1C9-80861D29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6204-207C-1FC7-84B3-52869117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597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2DD5-FC51-03AA-C38C-084CEACA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525E9-5151-1739-016C-AB555B9E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6984E-90A7-7C25-60E1-5CB82948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34B5A-FBC9-FAEE-AEF8-BE2AE2149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824E7-056E-E352-BF6D-0AD64D5A6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A11C77-DC7B-375C-FB80-E5D64EE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FD020-764F-4DBF-36AB-CECB5203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D402A-D7B1-FD7D-0E89-F9F80FFA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57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3B5F8-BCE2-C277-4A15-A31D4A1F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8D650-16E4-2EFF-3E62-24FAFF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86D35-4D39-C2DE-D480-05B9A1D8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E74BE-731C-6639-F730-3218D5AF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7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8641D-EAF8-569A-50B4-2AA6391B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501D3-C043-466F-1636-AC2D5479B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7BEF9-CAFC-0B9C-395B-6AB49349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1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A8E1-CF86-C610-970C-DAA48696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7325-E76B-28E6-548E-F69713A6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414A-E527-E786-5515-CDC19AC6F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90575-141A-BBBF-46C3-C678A748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9A23C-8C33-FA22-3A9A-B651D2CD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C2CA9-CD5D-1DB2-0F88-FE30AC03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369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7C95D-49B8-B393-2C6C-C6CC80B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8A346-B68E-8E6B-5F18-18CC7E951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DF0AE-4A4D-FDDB-C7AE-686EF72FE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5C17-10A9-E7BB-2BDB-A88E49B7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19F9C-51AA-658B-3711-5F725398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E0C1C-F2C1-4D77-F475-CC1C9973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15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24A1C-250A-5E3D-0A23-FE958DB6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3F7C5-3EF1-5AF3-741A-8C49D5CCA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CBFC-55BE-DDB4-4B5B-7991616B1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38554-8BC3-B422-534E-2FD7D578B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F892D-C923-EB87-001B-2596F909D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783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CCD9B-E70C-ADFC-B920-EE6ADA6A2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D15BD-62CF-3020-9479-F9804A70CF0D}"/>
              </a:ext>
            </a:extLst>
          </p:cNvPr>
          <p:cNvGrpSpPr/>
          <p:nvPr/>
        </p:nvGrpSpPr>
        <p:grpSpPr>
          <a:xfrm>
            <a:off x="-5410" y="0"/>
            <a:ext cx="12197407" cy="6882714"/>
            <a:chOff x="-5410" y="0"/>
            <a:chExt cx="12197407" cy="688271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DEEB93-91E8-7F7B-7E25-06550DE1E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653" y="444608"/>
              <a:ext cx="8088706" cy="1194348"/>
            </a:xfrm>
            <a:prstGeom prst="rect">
              <a:avLst/>
            </a:prstGeom>
          </p:spPr>
        </p:pic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5CC5DF8-4FA2-D1E3-130A-E3E06CC5CBFE}"/>
                </a:ext>
              </a:extLst>
            </p:cNvPr>
            <p:cNvSpPr/>
            <p:nvPr/>
          </p:nvSpPr>
          <p:spPr>
            <a:xfrm>
              <a:off x="0" y="0"/>
              <a:ext cx="12191997" cy="113115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6BAE425-FDF9-457D-29C9-145C8024CBCF}"/>
                </a:ext>
              </a:extLst>
            </p:cNvPr>
            <p:cNvSpPr/>
            <p:nvPr/>
          </p:nvSpPr>
          <p:spPr>
            <a:xfrm>
              <a:off x="0" y="6364553"/>
              <a:ext cx="12191997" cy="518161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2" name="TextBox 9">
              <a:extLst>
                <a:ext uri="{FF2B5EF4-FFF2-40B4-BE49-F238E27FC236}">
                  <a16:creationId xmlns:a16="http://schemas.microsoft.com/office/drawing/2014/main" id="{403E2E81-9601-1970-B83A-F4245917F760}"/>
                </a:ext>
              </a:extLst>
            </p:cNvPr>
            <p:cNvSpPr txBox="1"/>
            <p:nvPr/>
          </p:nvSpPr>
          <p:spPr>
            <a:xfrm>
              <a:off x="-5410" y="6391015"/>
              <a:ext cx="12191996" cy="4519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US" sz="2400" i="1" spc="3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Voice and Choice Summit 2026    \    Voice and Choice Summit 2026 </a:t>
              </a:r>
              <a:endParaRPr lang="en-ZW" sz="2400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77A6DB-18A6-C55E-C0FB-4E1D2DAA6CBE}"/>
              </a:ext>
            </a:extLst>
          </p:cNvPr>
          <p:cNvSpPr/>
          <p:nvPr/>
        </p:nvSpPr>
        <p:spPr>
          <a:xfrm>
            <a:off x="1" y="2584078"/>
            <a:ext cx="12191999" cy="2643876"/>
          </a:xfrm>
          <a:custGeom>
            <a:avLst/>
            <a:gdLst>
              <a:gd name="connsiteX0" fmla="*/ 12191999 w 12191999"/>
              <a:gd name="connsiteY0" fmla="*/ 0 h 2643876"/>
              <a:gd name="connsiteX1" fmla="*/ 12191999 w 12191999"/>
              <a:gd name="connsiteY1" fmla="*/ 464989 h 2643876"/>
              <a:gd name="connsiteX2" fmla="*/ 12090690 w 12191999"/>
              <a:gd name="connsiteY2" fmla="*/ 483907 h 2643876"/>
              <a:gd name="connsiteX3" fmla="*/ 5319131 w 12191999"/>
              <a:gd name="connsiteY3" fmla="*/ 2639171 h 2643876"/>
              <a:gd name="connsiteX4" fmla="*/ 0 w 12191999"/>
              <a:gd name="connsiteY4" fmla="*/ 1806892 h 2643876"/>
              <a:gd name="connsiteX5" fmla="*/ 22303 w 12191999"/>
              <a:gd name="connsiteY5" fmla="*/ 1351345 h 2643876"/>
              <a:gd name="connsiteX6" fmla="*/ 5330284 w 12191999"/>
              <a:gd name="connsiteY6" fmla="*/ 2452625 h 2643876"/>
              <a:gd name="connsiteX7" fmla="*/ 10868965 w 12191999"/>
              <a:gd name="connsiteY7" fmla="*/ 389807 h 2643876"/>
              <a:gd name="connsiteX8" fmla="*/ 12104896 w 12191999"/>
              <a:gd name="connsiteY8" fmla="*/ 1644 h 2643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2643876">
                <a:moveTo>
                  <a:pt x="12191999" y="0"/>
                </a:moveTo>
                <a:lnTo>
                  <a:pt x="12191999" y="464989"/>
                </a:lnTo>
                <a:lnTo>
                  <a:pt x="12090690" y="483907"/>
                </a:lnTo>
                <a:cubicBezTo>
                  <a:pt x="10319058" y="857183"/>
                  <a:pt x="7278028" y="2750381"/>
                  <a:pt x="5319131" y="2639171"/>
                </a:cubicBezTo>
                <a:cubicBezTo>
                  <a:pt x="3297044" y="2524373"/>
                  <a:pt x="2378926" y="1362052"/>
                  <a:pt x="0" y="1806892"/>
                </a:cubicBezTo>
                <a:lnTo>
                  <a:pt x="22303" y="1351345"/>
                </a:lnTo>
                <a:cubicBezTo>
                  <a:pt x="1256371" y="1285276"/>
                  <a:pt x="3401123" y="2389872"/>
                  <a:pt x="5330284" y="2452625"/>
                </a:cubicBezTo>
                <a:cubicBezTo>
                  <a:pt x="8259338" y="2486108"/>
                  <a:pt x="9788675" y="947659"/>
                  <a:pt x="10868965" y="389807"/>
                </a:cubicBezTo>
                <a:cubicBezTo>
                  <a:pt x="11409110" y="110881"/>
                  <a:pt x="11816948" y="21434"/>
                  <a:pt x="12104896" y="1644"/>
                </a:cubicBezTo>
                <a:close/>
              </a:path>
            </a:pathLst>
          </a:cu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ZA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ED7C6B-3215-606E-4317-F8BF01F39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2347" y="2907715"/>
            <a:ext cx="9144000" cy="2295738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</a:t>
            </a:r>
            <a:b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Summit 2026-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rganisational Development </a:t>
            </a:r>
            <a:r>
              <a:rPr lang="en-ZA" dirty="0"/>
              <a:t>Finance &amp; Compliance Category</a:t>
            </a:r>
            <a:endParaRPr lang="en-ZA" b="1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604188" y="4951892"/>
            <a:ext cx="1097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Title</a:t>
            </a:r>
          </a:p>
          <a:p>
            <a:pPr algn="ctr"/>
            <a:endParaRPr lang="en-ZW" sz="800" dirty="0">
              <a:solidFill>
                <a:srgbClr val="FF0000"/>
              </a:solidFill>
            </a:endParaRP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Please use your own photos to make your presentation unique. </a:t>
            </a: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Quotes and any other visuals make your presentation more engaging!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949EF0D1-C3D3-A50D-E26B-5D7CDB04134B}"/>
              </a:ext>
            </a:extLst>
          </p:cNvPr>
          <p:cNvSpPr txBox="1">
            <a:spLocks/>
          </p:cNvSpPr>
          <p:nvPr/>
        </p:nvSpPr>
        <p:spPr>
          <a:xfrm>
            <a:off x="9722368" y="469806"/>
            <a:ext cx="1303979" cy="89721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ZA" sz="2000" dirty="0">
                <a:solidFill>
                  <a:srgbClr val="FF0000"/>
                </a:solidFill>
              </a:rPr>
              <a:t>Your logo goes here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8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Synopsis</a:t>
            </a:r>
            <a:r>
              <a:rPr kumimoji="0" lang="en-Z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– brief overview what this is about </a:t>
            </a:r>
            <a:endParaRPr kumimoji="0" lang="en-ZW" sz="4400" b="0" i="1" u="none" strike="noStrike" kern="1200" cap="none" spc="300" normalizeH="0" baseline="0" noProof="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30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kumimoji="0" lang="en-ZW" sz="24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D7B932-815E-0AD2-B271-217AC29AC71F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41284" y="960852"/>
          <a:ext cx="11098608" cy="520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618">
                  <a:extLst>
                    <a:ext uri="{9D8B030D-6E8A-4147-A177-3AD203B41FA5}">
                      <a16:colId xmlns:a16="http://schemas.microsoft.com/office/drawing/2014/main" val="123376925"/>
                    </a:ext>
                  </a:extLst>
                </a:gridCol>
                <a:gridCol w="9017990">
                  <a:extLst>
                    <a:ext uri="{9D8B030D-6E8A-4147-A177-3AD203B41FA5}">
                      <a16:colId xmlns:a16="http://schemas.microsoft.com/office/drawing/2014/main" val="3439560178"/>
                    </a:ext>
                  </a:extLst>
                </a:gridCol>
              </a:tblGrid>
              <a:tr h="5040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Name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64091"/>
                  </a:ext>
                </a:extLst>
              </a:tr>
              <a:tr h="5411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Designation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078158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Organisation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67951"/>
                  </a:ext>
                </a:extLst>
              </a:tr>
              <a:tr h="4012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</a:rPr>
                        <a:t>Country 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4574"/>
                  </a:ext>
                </a:extLst>
              </a:tr>
              <a:tr h="4936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Category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865186"/>
                  </a:ext>
                </a:extLst>
              </a:tr>
              <a:tr h="27440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Summary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55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Background</a:t>
            </a:r>
            <a:r>
              <a:rPr lang="en-US" dirty="0"/>
              <a:t>(problem, actions, change, evidence) 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49580A2-9E5C-E6B7-6DA1-B6663C801AE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B50C9DA-60C5-FA59-CDDA-21A0006E0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Give a brief overview of your supported project and your </a:t>
            </a:r>
            <a:r>
              <a:rPr lang="en-US" b="1" dirty="0" err="1"/>
              <a:t>organisation’s</a:t>
            </a:r>
            <a:r>
              <a:rPr lang="en-US" b="1" dirty="0"/>
              <a:t> finance and </a:t>
            </a:r>
            <a:r>
              <a:rPr lang="en-US" b="1"/>
              <a:t>compliance context </a:t>
            </a:r>
            <a:r>
              <a:rPr lang="en-US" b="1" dirty="0"/>
              <a:t>before the change. </a:t>
            </a:r>
          </a:p>
          <a:p>
            <a:r>
              <a:rPr lang="en-US" sz="2600" dirty="0">
                <a:ea typeface="Calibri"/>
                <a:cs typeface="Calibri"/>
              </a:rPr>
              <a:t>What was the specific issue, gap, or challenge addressed in your work?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0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7A9484-83FD-9286-95FE-4C64B6BB7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F115286-0AFC-28BB-6F9A-C25FB9AAAF86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00C681-6588-5EA8-A8BB-154AAFE9B2E4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129E33E1-5CAD-3C72-A7CD-9606D5634353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Background</a:t>
            </a:r>
            <a:r>
              <a:rPr lang="en-US" dirty="0"/>
              <a:t>(problem, actions, change, evidence) 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DDE43B7-68BC-9C84-C94C-67E30BDAECF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287165F4-9905-3240-C348-52C35A4908E3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D43CDBB-5F39-36B2-EAA3-C6C7340205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ea typeface="Calibri"/>
                <a:cs typeface="Calibri"/>
              </a:rPr>
              <a:t>What actions have you taken to address the problem?</a:t>
            </a:r>
          </a:p>
          <a:p>
            <a:r>
              <a:rPr lang="en-US" sz="2400" dirty="0"/>
              <a:t>What actions were taken by the organisation to implement these changes across the organisation?</a:t>
            </a:r>
          </a:p>
          <a:p>
            <a:endParaRPr lang="en-US" sz="2600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74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8EFE49-20DF-A55D-EE10-ED2E134A2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7336597-88DD-9058-F0BD-69DC9B8EB787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764524-65AB-E72F-C7FD-02AF7B7C4FF8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8D4D02C-55BF-9E26-1DEF-A157879D1B13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Finance Systems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97C1992-5810-F650-C4FA-9AC9CAC08C71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8CE66554-122E-5A31-2EAA-0985BEA22599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654B9C0D-540A-D7FF-2C10-C8B0E17D1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What financial systems do you currently use?</a:t>
            </a:r>
          </a:p>
          <a:p>
            <a:r>
              <a:rPr lang="en-US" dirty="0"/>
              <a:t>Did you attend the, Linking and Learning sessions, Training sessions, Individual organisation support sessions, GL Academy courses</a:t>
            </a:r>
          </a:p>
        </p:txBody>
      </p:sp>
    </p:spTree>
    <p:extLst>
      <p:ext uri="{BB962C8B-B14F-4D97-AF65-F5344CB8AC3E}">
        <p14:creationId xmlns:p14="http://schemas.microsoft.com/office/powerpoint/2010/main" val="1856933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64486C-74FE-D24D-6B57-9E9308C4D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95F8B19-1FFF-BBB9-540F-0B59C3DEBE4B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6FDE30-7B59-BF20-35D6-97E5773E6BEE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9A41EF2-1BC3-3312-AD28-93C137CAF5B3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Compliance Status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5748C88B-8E79-907E-E90A-7CB58B504AF9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9358BC6-8CB7-791D-0896-B89B7BB797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906866"/>
              </p:ext>
            </p:extLst>
          </p:nvPr>
        </p:nvGraphicFramePr>
        <p:xfrm>
          <a:off x="587828" y="1091294"/>
          <a:ext cx="11215396" cy="51002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6466">
                  <a:extLst>
                    <a:ext uri="{9D8B030D-6E8A-4147-A177-3AD203B41FA5}">
                      <a16:colId xmlns:a16="http://schemas.microsoft.com/office/drawing/2014/main" val="3370948197"/>
                    </a:ext>
                  </a:extLst>
                </a:gridCol>
                <a:gridCol w="4461112">
                  <a:extLst>
                    <a:ext uri="{9D8B030D-6E8A-4147-A177-3AD203B41FA5}">
                      <a16:colId xmlns:a16="http://schemas.microsoft.com/office/drawing/2014/main" val="3851528484"/>
                    </a:ext>
                  </a:extLst>
                </a:gridCol>
                <a:gridCol w="3777818">
                  <a:extLst>
                    <a:ext uri="{9D8B030D-6E8A-4147-A177-3AD203B41FA5}">
                      <a16:colId xmlns:a16="http://schemas.microsoft.com/office/drawing/2014/main" val="2090310882"/>
                    </a:ext>
                  </a:extLst>
                </a:gridCol>
              </a:tblGrid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b="1" u="none" strike="noStrike" dirty="0">
                          <a:effectLst/>
                        </a:rPr>
                        <a:t>Before due diligence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b="1" u="none" strike="noStrike" dirty="0">
                          <a:effectLst/>
                        </a:rPr>
                        <a:t>After due diligence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1028959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Financial system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4564504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Separate bank account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651384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Two signatories to the account</a:t>
                      </a:r>
                      <a:endParaRPr lang="en-US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622723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Financial documentation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771557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Monthly reconciliations and routines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838261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Safeguarding policy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523585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Human resources policy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498670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Finance policy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1272752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Procurement policy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5044672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Board functionality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7768044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Anti-corruption/Fraud Policy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692035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Sexual Harassment Policy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7787121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Monitoring and Evaluation Systems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750572"/>
                  </a:ext>
                </a:extLst>
              </a:tr>
              <a:tr h="3289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Fundraising and Sustainability</a:t>
                      </a:r>
                      <a:endParaRPr lang="en-ZA" sz="1600" b="0" i="0" u="none" strike="noStrike">
                        <a:solidFill>
                          <a:srgbClr val="191628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238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844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88C560-4E7E-21B1-8183-F8DEA638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5CD6F1-92F5-68C6-9652-737EFAF3796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43B553-6A4A-6FFA-D9C7-409524AF91A6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AF189A8-6523-694B-6E04-5CFCE64EBF0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Financial filing 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A3FB9CB-DF47-8F93-F22C-75A22171C5D3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Provide a screen shot 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66260B74-A3B6-97DE-07D0-2F960EAD4595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7DC9A21-6869-6A74-0B9B-5EB047F11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How up to date is your financial filing </a:t>
            </a:r>
          </a:p>
        </p:txBody>
      </p:sp>
    </p:spTree>
    <p:extLst>
      <p:ext uri="{BB962C8B-B14F-4D97-AF65-F5344CB8AC3E}">
        <p14:creationId xmlns:p14="http://schemas.microsoft.com/office/powerpoint/2010/main" val="1233362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AFD03A-CF0E-C06C-636C-F831965D5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59FB74B-ED2E-6534-D98E-9DD87592058B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0480C7-5E8E-9710-BF6C-4E8F8C9B9E9A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7D3A4D9-A6D7-38B2-27DC-1028C21CB7C3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Challenges &amp; Lessons learnt</a:t>
            </a:r>
            <a:endParaRPr lang="en-ZW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54E0D69E-542E-AD16-3D6B-2FC5C0D4F756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What lessons have you learnt?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B3ED6A1-74AC-8DC7-505C-851E21ADA406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C2EF8D9C-45AB-E99E-1A5D-BAB9313446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Challenges &amp; mitigation</a:t>
            </a:r>
          </a:p>
        </p:txBody>
      </p:sp>
    </p:spTree>
    <p:extLst>
      <p:ext uri="{BB962C8B-B14F-4D97-AF65-F5344CB8AC3E}">
        <p14:creationId xmlns:p14="http://schemas.microsoft.com/office/powerpoint/2010/main" val="3524559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30DD7-A1FF-1021-DD84-29DE3B52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4D61CB-C678-0CFB-5CC2-A8F6F89E728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1557C4-9B66-0B85-550A-E39ECA45160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E71CE6C-A383-0E47-D439-B4105E0A28CB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i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Next Steps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ABCEAF2-8AA8-6F6E-660A-8F94A4A3AD1A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DFB566B1-6B2D-F682-574B-5548DDD6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11248946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are your plans?</a:t>
            </a:r>
          </a:p>
        </p:txBody>
      </p:sp>
    </p:spTree>
    <p:extLst>
      <p:ext uri="{BB962C8B-B14F-4D97-AF65-F5344CB8AC3E}">
        <p14:creationId xmlns:p14="http://schemas.microsoft.com/office/powerpoint/2010/main" val="140155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818AA992C224486F30831F6D9BFEC" ma:contentTypeVersion="18" ma:contentTypeDescription="Create a new document." ma:contentTypeScope="" ma:versionID="8b976f0daaadc00a03b0ba5a8aed4ca1">
  <xsd:schema xmlns:xsd="http://www.w3.org/2001/XMLSchema" xmlns:xs="http://www.w3.org/2001/XMLSchema" xmlns:p="http://schemas.microsoft.com/office/2006/metadata/properties" xmlns:ns2="386b4bcc-3771-4cf3-910e-10b4da597aff" xmlns:ns3="5c72703c-1067-4fa7-89cc-ef245258de7b" targetNamespace="http://schemas.microsoft.com/office/2006/metadata/properties" ma:root="true" ma:fieldsID="d1acf775177c2396fe9dd292c6f025bc" ns2:_="" ns3:_="">
    <xsd:import namespace="386b4bcc-3771-4cf3-910e-10b4da597aff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6b4bcc-3771-4cf3-910e-10b4da59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6b4bcc-3771-4cf3-910e-10b4da597aff">
      <Terms xmlns="http://schemas.microsoft.com/office/infopath/2007/PartnerControls"/>
    </lcf76f155ced4ddcb4097134ff3c332f>
    <TaxCatchAll xmlns="5c72703c-1067-4fa7-89cc-ef245258de7b" xsi:nil="true"/>
  </documentManagement>
</p:properties>
</file>

<file path=customXml/itemProps1.xml><?xml version="1.0" encoding="utf-8"?>
<ds:datastoreItem xmlns:ds="http://schemas.openxmlformats.org/officeDocument/2006/customXml" ds:itemID="{560D5234-CCB8-48CC-A74A-CD759C3C82CD}"/>
</file>

<file path=customXml/itemProps2.xml><?xml version="1.0" encoding="utf-8"?>
<ds:datastoreItem xmlns:ds="http://schemas.openxmlformats.org/officeDocument/2006/customXml" ds:itemID="{F9DFCF96-4938-4A05-8B89-069B11B1C281}"/>
</file>

<file path=customXml/itemProps3.xml><?xml version="1.0" encoding="utf-8"?>
<ds:datastoreItem xmlns:ds="http://schemas.openxmlformats.org/officeDocument/2006/customXml" ds:itemID="{4A3DC213-4F91-451D-8A6F-58EF5AEE5CAC}"/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399</Words>
  <Application>Microsoft Office PowerPoint</Application>
  <PresentationFormat>Widescreen</PresentationFormat>
  <Paragraphs>93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Tahoma</vt:lpstr>
      <vt:lpstr>Office Theme</vt:lpstr>
      <vt:lpstr>Voice and Choice Summit 2026-Organisational Development Finance &amp; Compliance Category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Debi Lee</dc:creator>
  <cp:lastModifiedBy>Colleen Morna</cp:lastModifiedBy>
  <cp:revision>73</cp:revision>
  <dcterms:created xsi:type="dcterms:W3CDTF">2025-10-09T06:55:09Z</dcterms:created>
  <dcterms:modified xsi:type="dcterms:W3CDTF">2026-02-18T08:47:18Z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0x010100705818AA992C224486F30831F6D9BFEC</vt:lpwstr>
  </property>
</Properties>
</file>