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74" r:id="rId4"/>
    <p:sldId id="286" r:id="rId5"/>
    <p:sldId id="287" r:id="rId6"/>
    <p:sldId id="289" r:id="rId7"/>
    <p:sldId id="290" r:id="rId8"/>
    <p:sldId id="279" r:id="rId9"/>
    <p:sldId id="288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16D6E4-4010-4C9F-8082-44710D8D8A79}" v="2" dt="2026-02-17T09:22:04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2" d="100"/>
          <a:sy n="82" d="100"/>
        </p:scale>
        <p:origin x="7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nuel Hadzizi - Results for Change Manager" userId="41bf4952-83e1-48ef-b290-398b6278eb1c" providerId="ADAL" clId="{388E8143-224A-4319-A2FA-18DC863CB5A2}"/>
    <pc:docChg chg="custSel addSld delSld modSld">
      <pc:chgData name="Fanuel Hadzizi - Results for Change Manager" userId="41bf4952-83e1-48ef-b290-398b6278eb1c" providerId="ADAL" clId="{388E8143-224A-4319-A2FA-18DC863CB5A2}" dt="2026-02-18T11:43:13.754" v="120" actId="313"/>
      <pc:docMkLst>
        <pc:docMk/>
      </pc:docMkLst>
      <pc:sldChg chg="modSp mod">
        <pc:chgData name="Fanuel Hadzizi - Results for Change Manager" userId="41bf4952-83e1-48ef-b290-398b6278eb1c" providerId="ADAL" clId="{388E8143-224A-4319-A2FA-18DC863CB5A2}" dt="2026-02-18T11:43:13.754" v="120" actId="313"/>
        <pc:sldMkLst>
          <pc:docMk/>
          <pc:sldMk cId="406638069" sldId="257"/>
        </pc:sldMkLst>
        <pc:spChg chg="mod">
          <ac:chgData name="Fanuel Hadzizi - Results for Change Manager" userId="41bf4952-83e1-48ef-b290-398b6278eb1c" providerId="ADAL" clId="{388E8143-224A-4319-A2FA-18DC863CB5A2}" dt="2026-02-18T11:43:13.754" v="120" actId="313"/>
          <ac:spMkLst>
            <pc:docMk/>
            <pc:sldMk cId="406638069" sldId="257"/>
            <ac:spMk id="7" creationId="{D5ED7C6B-3215-606E-4317-F8BF01F39E96}"/>
          </ac:spMkLst>
        </pc:spChg>
        <pc:spChg chg="mod">
          <ac:chgData name="Fanuel Hadzizi - Results for Change Manager" userId="41bf4952-83e1-48ef-b290-398b6278eb1c" providerId="ADAL" clId="{388E8143-224A-4319-A2FA-18DC863CB5A2}" dt="2026-02-16T11:44:56.373" v="0"/>
          <ac:spMkLst>
            <pc:docMk/>
            <pc:sldMk cId="406638069" sldId="257"/>
            <ac:spMk id="36" creationId="{3DB0E86D-BEBA-8DD5-5C76-03069FD92515}"/>
          </ac:spMkLst>
        </pc:spChg>
      </pc:sldChg>
      <pc:sldChg chg="modSp mod">
        <pc:chgData name="Fanuel Hadzizi - Results for Change Manager" userId="41bf4952-83e1-48ef-b290-398b6278eb1c" providerId="ADAL" clId="{388E8143-224A-4319-A2FA-18DC863CB5A2}" dt="2026-02-16T11:48:47.859" v="66" actId="6549"/>
        <pc:sldMkLst>
          <pc:docMk/>
          <pc:sldMk cId="3800904036" sldId="274"/>
        </pc:sldMkLst>
        <pc:spChg chg="mod">
          <ac:chgData name="Fanuel Hadzizi - Results for Change Manager" userId="41bf4952-83e1-48ef-b290-398b6278eb1c" providerId="ADAL" clId="{388E8143-224A-4319-A2FA-18DC863CB5A2}" dt="2026-02-16T11:48:47.859" v="66" actId="6549"/>
          <ac:spMkLst>
            <pc:docMk/>
            <pc:sldMk cId="3800904036" sldId="274"/>
            <ac:spMk id="2" creationId="{8B50C9DA-60C5-FA59-CDDA-21A0006E0295}"/>
          </ac:spMkLst>
        </pc:spChg>
      </pc:sldChg>
      <pc:sldChg chg="modSp mod">
        <pc:chgData name="Fanuel Hadzizi - Results for Change Manager" userId="41bf4952-83e1-48ef-b290-398b6278eb1c" providerId="ADAL" clId="{388E8143-224A-4319-A2FA-18DC863CB5A2}" dt="2026-02-16T11:52:32.272" v="82" actId="6549"/>
        <pc:sldMkLst>
          <pc:docMk/>
          <pc:sldMk cId="3525712709" sldId="279"/>
        </pc:sldMkLst>
        <pc:spChg chg="mod">
          <ac:chgData name="Fanuel Hadzizi - Results for Change Manager" userId="41bf4952-83e1-48ef-b290-398b6278eb1c" providerId="ADAL" clId="{388E8143-224A-4319-A2FA-18DC863CB5A2}" dt="2026-02-16T11:52:32.272" v="82" actId="6549"/>
          <ac:spMkLst>
            <pc:docMk/>
            <pc:sldMk cId="3525712709" sldId="279"/>
            <ac:spMk id="2" creationId="{883FEAD5-D955-074D-D7EE-0C4BCFB1874F}"/>
          </ac:spMkLst>
        </pc:spChg>
      </pc:sldChg>
      <pc:sldChg chg="add del setBg">
        <pc:chgData name="Fanuel Hadzizi - Results for Change Manager" userId="41bf4952-83e1-48ef-b290-398b6278eb1c" providerId="ADAL" clId="{388E8143-224A-4319-A2FA-18DC863CB5A2}" dt="2026-02-18T11:40:51.360" v="107" actId="47"/>
        <pc:sldMkLst>
          <pc:docMk/>
          <pc:sldMk cId="67875222" sldId="282"/>
        </pc:sldMkLst>
      </pc:sldChg>
      <pc:sldChg chg="modSp mod">
        <pc:chgData name="Fanuel Hadzizi - Results for Change Manager" userId="41bf4952-83e1-48ef-b290-398b6278eb1c" providerId="ADAL" clId="{388E8143-224A-4319-A2FA-18DC863CB5A2}" dt="2026-02-17T09:22:36.552" v="89" actId="20577"/>
        <pc:sldMkLst>
          <pc:docMk/>
          <pc:sldMk cId="955275811" sldId="285"/>
        </pc:sldMkLst>
        <pc:spChg chg="mod">
          <ac:chgData name="Fanuel Hadzizi - Results for Change Manager" userId="41bf4952-83e1-48ef-b290-398b6278eb1c" providerId="ADAL" clId="{388E8143-224A-4319-A2FA-18DC863CB5A2}" dt="2026-02-16T11:51:36.178" v="80" actId="1076"/>
          <ac:spMkLst>
            <pc:docMk/>
            <pc:sldMk cId="955275811" sldId="285"/>
            <ac:spMk id="5" creationId="{363297AC-CB5E-6F1F-82E2-9E9614934832}"/>
          </ac:spMkLst>
        </pc:spChg>
        <pc:graphicFrameChg chg="mod modGraphic">
          <ac:chgData name="Fanuel Hadzizi - Results for Change Manager" userId="41bf4952-83e1-48ef-b290-398b6278eb1c" providerId="ADAL" clId="{388E8143-224A-4319-A2FA-18DC863CB5A2}" dt="2026-02-17T09:22:36.552" v="89" actId="20577"/>
          <ac:graphicFrameMkLst>
            <pc:docMk/>
            <pc:sldMk cId="955275811" sldId="285"/>
            <ac:graphicFrameMk id="4" creationId="{E1D7B932-815E-0AD2-B271-217AC29AC71F}"/>
          </ac:graphicFrameMkLst>
        </pc:graphicFrameChg>
      </pc:sldChg>
      <pc:sldChg chg="modSp add mod">
        <pc:chgData name="Fanuel Hadzizi - Results for Change Manager" userId="41bf4952-83e1-48ef-b290-398b6278eb1c" providerId="ADAL" clId="{388E8143-224A-4319-A2FA-18DC863CB5A2}" dt="2026-02-16T11:49:19.940" v="70" actId="5793"/>
        <pc:sldMkLst>
          <pc:docMk/>
          <pc:sldMk cId="3797168482" sldId="286"/>
        </pc:sldMkLst>
        <pc:spChg chg="mod">
          <ac:chgData name="Fanuel Hadzizi - Results for Change Manager" userId="41bf4952-83e1-48ef-b290-398b6278eb1c" providerId="ADAL" clId="{388E8143-224A-4319-A2FA-18DC863CB5A2}" dt="2026-02-16T11:49:19.940" v="70" actId="5793"/>
          <ac:spMkLst>
            <pc:docMk/>
            <pc:sldMk cId="3797168482" sldId="286"/>
            <ac:spMk id="2" creationId="{AE6443C3-8BC8-59EE-6C9B-A3C8E31AAFB0}"/>
          </ac:spMkLst>
        </pc:spChg>
      </pc:sldChg>
      <pc:sldChg chg="modSp add mod">
        <pc:chgData name="Fanuel Hadzizi - Results for Change Manager" userId="41bf4952-83e1-48ef-b290-398b6278eb1c" providerId="ADAL" clId="{388E8143-224A-4319-A2FA-18DC863CB5A2}" dt="2026-02-16T11:49:55.631" v="71" actId="6549"/>
        <pc:sldMkLst>
          <pc:docMk/>
          <pc:sldMk cId="1623602602" sldId="287"/>
        </pc:sldMkLst>
        <pc:spChg chg="mod">
          <ac:chgData name="Fanuel Hadzizi - Results for Change Manager" userId="41bf4952-83e1-48ef-b290-398b6278eb1c" providerId="ADAL" clId="{388E8143-224A-4319-A2FA-18DC863CB5A2}" dt="2026-02-16T11:49:55.631" v="71" actId="6549"/>
          <ac:spMkLst>
            <pc:docMk/>
            <pc:sldMk cId="1623602602" sldId="287"/>
            <ac:spMk id="2" creationId="{9542DB8B-FAB4-6301-0C90-27AD23D553D5}"/>
          </ac:spMkLst>
        </pc:spChg>
      </pc:sldChg>
      <pc:sldChg chg="modSp add mod">
        <pc:chgData name="Fanuel Hadzizi - Results for Change Manager" userId="41bf4952-83e1-48ef-b290-398b6278eb1c" providerId="ADAL" clId="{388E8143-224A-4319-A2FA-18DC863CB5A2}" dt="2026-02-16T11:52:44.076" v="84" actId="6549"/>
        <pc:sldMkLst>
          <pc:docMk/>
          <pc:sldMk cId="2276473596" sldId="288"/>
        </pc:sldMkLst>
        <pc:spChg chg="mod">
          <ac:chgData name="Fanuel Hadzizi - Results for Change Manager" userId="41bf4952-83e1-48ef-b290-398b6278eb1c" providerId="ADAL" clId="{388E8143-224A-4319-A2FA-18DC863CB5A2}" dt="2026-02-16T11:52:44.076" v="84" actId="6549"/>
          <ac:spMkLst>
            <pc:docMk/>
            <pc:sldMk cId="2276473596" sldId="288"/>
            <ac:spMk id="2" creationId="{2043801D-D5F3-3EAB-190E-2E639061AA77}"/>
          </ac:spMkLst>
        </pc:spChg>
      </pc:sldChg>
      <pc:sldChg chg="modSp add mod">
        <pc:chgData name="Fanuel Hadzizi - Results for Change Manager" userId="41bf4952-83e1-48ef-b290-398b6278eb1c" providerId="ADAL" clId="{388E8143-224A-4319-A2FA-18DC863CB5A2}" dt="2026-02-18T11:42:03.662" v="116" actId="12"/>
        <pc:sldMkLst>
          <pc:docMk/>
          <pc:sldMk cId="566334184" sldId="289"/>
        </pc:sldMkLst>
        <pc:spChg chg="mod">
          <ac:chgData name="Fanuel Hadzizi - Results for Change Manager" userId="41bf4952-83e1-48ef-b290-398b6278eb1c" providerId="ADAL" clId="{388E8143-224A-4319-A2FA-18DC863CB5A2}" dt="2026-02-18T11:42:03.662" v="116" actId="12"/>
          <ac:spMkLst>
            <pc:docMk/>
            <pc:sldMk cId="566334184" sldId="289"/>
            <ac:spMk id="2" creationId="{13605092-19B8-32BF-6813-5608DB6E534F}"/>
          </ac:spMkLst>
        </pc:spChg>
        <pc:spChg chg="mod">
          <ac:chgData name="Fanuel Hadzizi - Results for Change Manager" userId="41bf4952-83e1-48ef-b290-398b6278eb1c" providerId="ADAL" clId="{388E8143-224A-4319-A2FA-18DC863CB5A2}" dt="2026-02-18T11:41:32.030" v="114" actId="20577"/>
          <ac:spMkLst>
            <pc:docMk/>
            <pc:sldMk cId="566334184" sldId="289"/>
            <ac:spMk id="5" creationId="{F0CD91D1-04C7-50B5-B0BA-F2A16B239B8F}"/>
          </ac:spMkLst>
        </pc:spChg>
      </pc:sldChg>
      <pc:sldChg chg="modSp add mod">
        <pc:chgData name="Fanuel Hadzizi - Results for Change Manager" userId="41bf4952-83e1-48ef-b290-398b6278eb1c" providerId="ADAL" clId="{388E8143-224A-4319-A2FA-18DC863CB5A2}" dt="2026-02-18T11:42:24.713" v="119"/>
        <pc:sldMkLst>
          <pc:docMk/>
          <pc:sldMk cId="3982881571" sldId="290"/>
        </pc:sldMkLst>
        <pc:spChg chg="mod">
          <ac:chgData name="Fanuel Hadzizi - Results for Change Manager" userId="41bf4952-83e1-48ef-b290-398b6278eb1c" providerId="ADAL" clId="{388E8143-224A-4319-A2FA-18DC863CB5A2}" dt="2026-02-18T11:42:24.713" v="119"/>
          <ac:spMkLst>
            <pc:docMk/>
            <pc:sldMk cId="3982881571" sldId="290"/>
            <ac:spMk id="2" creationId="{4A808C59-3773-D64B-5EA9-5AB48ADB94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334" y="2666751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Change Strategies-Movement Building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80934" y="4560831"/>
            <a:ext cx="109728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Change Strategy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Provide a catchy short title that describes the Change Strategy, start with the country e.g.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Strategic litigation and policy change - Kenya: using strategic litigation to advance protection for survivors of gender-based violence</a:t>
            </a:r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5410" y="139577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63425377"/>
              </p:ext>
            </p:extLst>
          </p:nvPr>
        </p:nvGraphicFramePr>
        <p:xfrm>
          <a:off x="426906" y="950316"/>
          <a:ext cx="11327364" cy="5380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503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203861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2542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2677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2584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2542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25423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Sub 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Policy advocacy and reform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Engagement with government or public institutions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Engagement with traditional leaders or customary authorities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Engagement with religious or faith-based leaders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Strategic litigation or legal action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Legal empowerment and access to justice</a:t>
                      </a:r>
                    </a:p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[ ] Engagement with regional or international human rights mechanisms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1357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27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Briefly describe the context or problem the Change Strategy set out to address. </a:t>
            </a:r>
          </a:p>
          <a:p>
            <a:r>
              <a:rPr lang="en-US" sz="2600" dirty="0">
                <a:ea typeface="Calibri"/>
                <a:cs typeface="Calibri"/>
              </a:rPr>
              <a:t>Where are you based / Where is the strategy being implemented?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E03F6-FCEA-8E2E-7E2D-59FB67F81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542A8A-0799-CB13-8171-EAFDD5628E1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551EE9-9B66-68E4-AA21-61BBF9F4C47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02BFC7-737F-1027-55DF-A390FA60A85D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0569251-3AE7-FE64-CF41-F8E4EAE3289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3ABDD51-ED0B-A5A5-DCAA-B716BE13C128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AE6443C3-8BC8-59EE-6C9B-A3C8E31AA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Briefly describe the context or problem the Change Strategy set out to address. </a:t>
            </a:r>
          </a:p>
          <a:p>
            <a:r>
              <a:rPr lang="en-US" sz="2600" dirty="0">
                <a:ea typeface="Calibri"/>
                <a:cs typeface="Calibri"/>
              </a:rPr>
              <a:t>Who was most affected by the problem and how?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68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644D9A-7A9F-C1E1-942A-67C6862A6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33F0A-9284-6C4C-8591-9BBFCE3AE46F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B54D6F-905B-260F-12E0-CE12F6A97460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BE0D7E3-1EC6-3B8D-B39E-E71DB7BB06E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37A8594B-7645-337F-82DA-EA948788C22F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F3FCCD40-F93E-5D09-1B4B-F34C6EB98EC2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9542DB8B-FAB4-6301-0C90-27AD23D55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Briefly describe the context or problem the Change Strategy set out to address. </a:t>
            </a:r>
          </a:p>
          <a:p>
            <a:r>
              <a:rPr lang="en-US" sz="2600" dirty="0">
                <a:ea typeface="Calibri"/>
                <a:cs typeface="Calibri"/>
              </a:rPr>
              <a:t>What issue(s) did the strategy address?</a:t>
            </a:r>
          </a:p>
          <a:p>
            <a:r>
              <a:rPr lang="en-US" sz="2600" dirty="0">
                <a:ea typeface="Calibri"/>
                <a:cs typeface="Calibri"/>
              </a:rPr>
              <a:t>What were the key objectives of the strategy?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0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F86D6A-8AB0-AD2E-7EEF-36489FAF5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A8825E6-4595-81BA-6233-7CE4A90D3030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568637-95CF-1959-67A0-BB76F8577F22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0CD91D1-04C7-50B5-B0BA-F2A16B239B8F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18D3D39-4E13-6633-9B91-6AD1B2FFD901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905886B4-2BC0-B6C0-A3DB-08C9732CBB7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3605092-19B8-32BF-6813-5608DB6E5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Describe what the change was, when and where it happened</a:t>
            </a:r>
          </a:p>
          <a:p>
            <a:r>
              <a:rPr lang="en-US" dirty="0"/>
              <a:t>Was the change positive or negative?</a:t>
            </a:r>
          </a:p>
          <a:p>
            <a:r>
              <a:rPr lang="en-US" dirty="0"/>
              <a:t>Who benefited, and in what way?</a:t>
            </a:r>
          </a:p>
        </p:txBody>
      </p:sp>
    </p:spTree>
    <p:extLst>
      <p:ext uri="{BB962C8B-B14F-4D97-AF65-F5344CB8AC3E}">
        <p14:creationId xmlns:p14="http://schemas.microsoft.com/office/powerpoint/2010/main" val="566334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0FA36B-AC55-782D-4DE4-0D151B855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5C8240E-F0B0-5AC4-C2D0-7A4EA3E8FEA0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FA400A-7CF1-B8CF-6F74-37BAE9EA17F8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699FEE1-6EEA-86F7-DB6C-61D7F2D91EE0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B0148BB1-FCD4-BD91-051C-D28CD8D2BE6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FFFAFD6F-0559-E40D-4A1C-F3E54DED68B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A808C59-3773-D64B-5EA9-5AB48ADB9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was the situation before the project?</a:t>
            </a:r>
          </a:p>
          <a:p>
            <a:r>
              <a:rPr lang="en-US" dirty="0"/>
              <a:t>What is the situation now?</a:t>
            </a:r>
          </a:p>
        </p:txBody>
      </p:sp>
    </p:spTree>
    <p:extLst>
      <p:ext uri="{BB962C8B-B14F-4D97-AF65-F5344CB8AC3E}">
        <p14:creationId xmlns:p14="http://schemas.microsoft.com/office/powerpoint/2010/main" val="398288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Sustainability</a:t>
            </a:r>
            <a:endParaRPr lang="en-ZW" b="1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will the change be sustained or scaled up?</a:t>
            </a:r>
          </a:p>
          <a:p>
            <a:r>
              <a:rPr lang="en-US" dirty="0"/>
              <a:t>How did you foster a culture of continuous learning and best practice sharing within the movement?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5712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FCC199-BAC0-4E50-30AC-640FB2E77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C1BFF0-C457-5BF2-483F-1CC44625ACC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7D22A3-7409-A381-90BD-A0101F1DCD79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908FEE0-C5AD-0AED-BB62-21304ACDDA35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Sustainability</a:t>
            </a:r>
            <a:endParaRPr lang="en-ZW" b="1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C6E50F4A-CA3B-8BFF-5F3F-66634C16CB0F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58EEC2F2-508E-46CC-BC8D-39651CD3D95E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2043801D-D5F3-3EAB-190E-2E639061A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did you generate and </a:t>
            </a:r>
            <a:r>
              <a:rPr lang="en-US" dirty="0" err="1"/>
              <a:t>utilise</a:t>
            </a:r>
            <a:r>
              <a:rPr lang="en-US" dirty="0"/>
              <a:t> evidence to assess the impact and effectiveness of advocacy efforts within your movement?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6473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556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2026-Change Strategies-Movement Building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Fanuel Hadzizi - Results for Change Manager</cp:lastModifiedBy>
  <cp:revision>74</cp:revision>
  <dcterms:created xsi:type="dcterms:W3CDTF">2025-10-09T06:55:09Z</dcterms:created>
  <dcterms:modified xsi:type="dcterms:W3CDTF">2026-02-18T11:43:22Z</dcterms:modified>
</cp:coreProperties>
</file>