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njiwe Ngcobo - Women's Voice and Leadership SA" userId="ae2f6085-ac5d-4bf9-88c1-303f2c50b210" providerId="ADAL" clId="{45F4A87D-4B29-430D-9D2A-0C9F85EF5896}"/>
    <pc:docChg chg="custSel modSld">
      <pc:chgData name="Thenjiwe Ngcobo - Women's Voice and Leadership SA" userId="ae2f6085-ac5d-4bf9-88c1-303f2c50b210" providerId="ADAL" clId="{45F4A87D-4B29-430D-9D2A-0C9F85EF5896}" dt="2026-03-09T14:04:38.172" v="0" actId="27636"/>
      <pc:docMkLst>
        <pc:docMk/>
      </pc:docMkLst>
      <pc:sldChg chg="modSp mod">
        <pc:chgData name="Thenjiwe Ngcobo - Women's Voice and Leadership SA" userId="ae2f6085-ac5d-4bf9-88c1-303f2c50b210" providerId="ADAL" clId="{45F4A87D-4B29-430D-9D2A-0C9F85EF5896}" dt="2026-03-09T14:04:38.172" v="0" actId="27636"/>
        <pc:sldMkLst>
          <pc:docMk/>
          <pc:sldMk cId="1643978799" sldId="256"/>
        </pc:sldMkLst>
        <pc:spChg chg="mod">
          <ac:chgData name="Thenjiwe Ngcobo - Women's Voice and Leadership SA" userId="ae2f6085-ac5d-4bf9-88c1-303f2c50b210" providerId="ADAL" clId="{45F4A87D-4B29-430D-9D2A-0C9F85EF5896}" dt="2026-03-09T14:04:38.172" v="0" actId="27636"/>
          <ac:spMkLst>
            <pc:docMk/>
            <pc:sldMk cId="1643978799" sldId="256"/>
            <ac:spMk id="2" creationId="{B70CC3B9-D881-48EB-8394-37055B2FD7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9A1F-9D3B-44F7-914A-17CB45F0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5210E-67EB-4BC2-826E-652DE238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976E-9CBF-4A7E-9B70-7BEF4AEBA65F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A81B5-B6E6-4025-8916-DA10F8A4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18935-5607-4573-9490-DC023AB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3BE9-2168-4275-AA1A-AA5547F5C4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764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5B9A3-F0C4-43C9-832D-914513E0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EDB8B-C03C-47B8-85EE-772B5079F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39498-1311-4F5A-9B96-D713AC214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976E-9CBF-4A7E-9B70-7BEF4AEBA65F}" type="datetimeFigureOut">
              <a:rPr lang="en-ZA" smtClean="0"/>
              <a:t>2026/03/09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3C34-D925-479F-9AB8-CF155DFD4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6ED7F-D3E0-489F-8A8A-607660909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3BE9-2168-4275-AA1A-AA5547F5C4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138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0CC3B9-D881-48EB-8394-37055B2F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Choice</a:t>
            </a:r>
            <a:br>
              <a:rPr lang="en-US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Summit 2026-</a:t>
            </a:r>
            <a:br>
              <a:rPr lang="en-US" b="1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Story of Change Category</a:t>
            </a:r>
            <a:endParaRPr lang="en-ZA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2BE0C-5397-424A-AF0B-9E099C800B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7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CFCFF8-5A76-43DC-89B1-341C58AB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6801B-7673-4DE8-9710-46DFB4E69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E80362-5531-47F8-B5D6-A6EA38FE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C14AB-144A-4878-B346-22FC3F75E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BBC52A-40F7-4729-A6E6-1444CCD2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636D5-788F-4402-88B0-45D0495D0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5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39055-0E0C-41D8-9A10-B1596EAB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BDB6C-6CC3-4998-B81D-421B7A0C1E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99AD24-3B35-4C87-BF8D-DC1B8341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EFC82-3982-45C6-9655-9555B46D4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8C838C-5653-4089-9D8D-5AE593BC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347D9-CBFB-453C-83A0-AD1DCCC24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4213FA-70E1-4F00-800D-427B48D6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136EC-344C-4C6A-BE28-2C81C6D4F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9B07B6-7C32-437E-9B0F-94489FAD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70FE9-DDCC-48D6-8466-9E31D3DE7D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19A20-BF07-4206-9436-3DD7B115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1CEE2-9E02-4540-AF0E-3ED462EAB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01ABB-9E8C-4AF0-9004-61DCA438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89C99-9D93-46C0-9393-F813AE8CF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60B34-5B37-4DAE-97B6-0DF32E2C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F9DA1-AB4A-4DCF-9D3B-0AB9500EE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d103da91a01d0d4d36f0a8fa93a5bda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951381d568948a2b3bc63ab6b0cc8801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  <SharedWithUsers xmlns="5c72703c-1067-4fa7-89cc-ef245258de7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2B4920D-7932-4CA9-83B9-4CC9CB6144A4}"/>
</file>

<file path=customXml/itemProps2.xml><?xml version="1.0" encoding="utf-8"?>
<ds:datastoreItem xmlns:ds="http://schemas.openxmlformats.org/officeDocument/2006/customXml" ds:itemID="{A590F321-F77E-4CFA-A80A-21D19613F1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8C1B36-668C-4DB6-B3C4-B89D590EB7EF}">
  <ds:schemaRefs>
    <ds:schemaRef ds:uri="http://purl.org/dc/elements/1.1/"/>
    <ds:schemaRef ds:uri="5c72703c-1067-4fa7-89cc-ef245258de7b"/>
    <ds:schemaRef ds:uri="http://schemas.microsoft.com/office/2006/documentManagement/types"/>
    <ds:schemaRef ds:uri="http://purl.org/dc/dcmitype/"/>
    <ds:schemaRef ds:uri="http://purl.org/dc/terms/"/>
    <ds:schemaRef ds:uri="406893f5-2274-413a-be44-8f15a880386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Voice and Choice Summit 2026- Story of Change Category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and Choice Summit 2026- Story of Change Category</dc:title>
  <dc:creator>lynette dixon</dc:creator>
  <cp:lastModifiedBy>Thenjiwe Ngcobo - Women's Voice and Leadership SA</cp:lastModifiedBy>
  <cp:revision>2</cp:revision>
  <dcterms:created xsi:type="dcterms:W3CDTF">2026-03-08T21:58:12Z</dcterms:created>
  <dcterms:modified xsi:type="dcterms:W3CDTF">2026-03-09T14:04:47Z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  <property fmtid="{D5CDD505-2E9C-101B-9397-08002B2CF9AE}" pid="4" name="Order">
    <vt:r8>9634900</vt:r8>
  </property>
  <property fmtid="{D5CDD505-2E9C-101B-9397-08002B2CF9AE}" pid="5" name="Processed">
    <vt:bool>false</vt:bool>
  </property>
  <property fmtid="{D5CDD505-2E9C-101B-9397-08002B2CF9AE}" pid="6" name="xd_Signature">
    <vt:bool>false</vt:bool>
  </property>
  <property fmtid="{D5CDD505-2E9C-101B-9397-08002B2CF9AE}" pid="7" name="Putonlin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</Properties>
</file>