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4" r:id="rId5"/>
    <p:sldId id="262" r:id="rId6"/>
    <p:sldId id="277" r:id="rId7"/>
    <p:sldId id="287" r:id="rId8"/>
    <p:sldId id="269" r:id="rId9"/>
    <p:sldId id="280" r:id="rId10"/>
    <p:sldId id="267" r:id="rId11"/>
    <p:sldId id="288" r:id="rId12"/>
    <p:sldId id="289" r:id="rId13"/>
    <p:sldId id="282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6F2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42A4F6-075B-4B88-98E4-5AB476CDDEC7}" v="10" dt="2025-02-19T10:20:30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3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Davids" userId="ec67b5a2-89f1-4946-adce-078cdf2b6660" providerId="ADAL" clId="{4442A4F6-075B-4B88-98E4-5AB476CDDEC7}"/>
    <pc:docChg chg="undo custSel addSld modSld sldOrd">
      <pc:chgData name="Juliana Davids" userId="ec67b5a2-89f1-4946-adce-078cdf2b6660" providerId="ADAL" clId="{4442A4F6-075B-4B88-98E4-5AB476CDDEC7}" dt="2025-02-19T10:30:21.825" v="705" actId="20577"/>
      <pc:docMkLst>
        <pc:docMk/>
      </pc:docMkLst>
      <pc:sldChg chg="modSp mod">
        <pc:chgData name="Juliana Davids" userId="ec67b5a2-89f1-4946-adce-078cdf2b6660" providerId="ADAL" clId="{4442A4F6-075B-4B88-98E4-5AB476CDDEC7}" dt="2025-02-19T10:28:37.903" v="525" actId="113"/>
        <pc:sldMkLst>
          <pc:docMk/>
          <pc:sldMk cId="3056708734" sldId="262"/>
        </pc:sldMkLst>
        <pc:spChg chg="mod">
          <ac:chgData name="Juliana Davids" userId="ec67b5a2-89f1-4946-adce-078cdf2b6660" providerId="ADAL" clId="{4442A4F6-075B-4B88-98E4-5AB476CDDEC7}" dt="2025-02-19T10:28:37.903" v="525" actId="113"/>
          <ac:spMkLst>
            <pc:docMk/>
            <pc:sldMk cId="3056708734" sldId="262"/>
            <ac:spMk id="29" creationId="{0CBA6273-033B-3F96-98C8-FF796E2926CF}"/>
          </ac:spMkLst>
        </pc:spChg>
      </pc:sldChg>
      <pc:sldChg chg="addSp delSp modSp mod">
        <pc:chgData name="Juliana Davids" userId="ec67b5a2-89f1-4946-adce-078cdf2b6660" providerId="ADAL" clId="{4442A4F6-075B-4B88-98E4-5AB476CDDEC7}" dt="2025-02-19T10:23:27.142" v="471" actId="255"/>
        <pc:sldMkLst>
          <pc:docMk/>
          <pc:sldMk cId="1262505335" sldId="267"/>
        </pc:sldMkLst>
        <pc:spChg chg="mod">
          <ac:chgData name="Juliana Davids" userId="ec67b5a2-89f1-4946-adce-078cdf2b6660" providerId="ADAL" clId="{4442A4F6-075B-4B88-98E4-5AB476CDDEC7}" dt="2025-02-19T10:23:27.142" v="471" actId="255"/>
          <ac:spMkLst>
            <pc:docMk/>
            <pc:sldMk cId="1262505335" sldId="267"/>
            <ac:spMk id="9" creationId="{EB09FB6D-3443-7712-9C6B-FA31AEFCF9BD}"/>
          </ac:spMkLst>
        </pc:spChg>
        <pc:spChg chg="del mod">
          <ac:chgData name="Juliana Davids" userId="ec67b5a2-89f1-4946-adce-078cdf2b6660" providerId="ADAL" clId="{4442A4F6-075B-4B88-98E4-5AB476CDDEC7}" dt="2025-02-19T10:10:30.238" v="201" actId="478"/>
          <ac:spMkLst>
            <pc:docMk/>
            <pc:sldMk cId="1262505335" sldId="267"/>
            <ac:spMk id="12" creationId="{87203A5B-646C-762B-6070-F357A4F1F15E}"/>
          </ac:spMkLst>
        </pc:spChg>
        <pc:picChg chg="add mod">
          <ac:chgData name="Juliana Davids" userId="ec67b5a2-89f1-4946-adce-078cdf2b6660" providerId="ADAL" clId="{4442A4F6-075B-4B88-98E4-5AB476CDDEC7}" dt="2025-02-19T10:10:33.499" v="202" actId="1076"/>
          <ac:picMkLst>
            <pc:docMk/>
            <pc:sldMk cId="1262505335" sldId="267"/>
            <ac:picMk id="3" creationId="{11A54625-0475-804F-5718-199F4207B02E}"/>
          </ac:picMkLst>
        </pc:picChg>
      </pc:sldChg>
      <pc:sldChg chg="addSp delSp modSp mod">
        <pc:chgData name="Juliana Davids" userId="ec67b5a2-89f1-4946-adce-078cdf2b6660" providerId="ADAL" clId="{4442A4F6-075B-4B88-98E4-5AB476CDDEC7}" dt="2025-02-19T10:22:26.371" v="467" actId="20577"/>
        <pc:sldMkLst>
          <pc:docMk/>
          <pc:sldMk cId="13206892" sldId="269"/>
        </pc:sldMkLst>
        <pc:spChg chg="mod">
          <ac:chgData name="Juliana Davids" userId="ec67b5a2-89f1-4946-adce-078cdf2b6660" providerId="ADAL" clId="{4442A4F6-075B-4B88-98E4-5AB476CDDEC7}" dt="2025-02-19T10:22:26.371" v="467" actId="20577"/>
          <ac:spMkLst>
            <pc:docMk/>
            <pc:sldMk cId="13206892" sldId="269"/>
            <ac:spMk id="9" creationId="{8F5C5969-44FB-9927-EB3B-D1EB6F09E1D2}"/>
          </ac:spMkLst>
        </pc:spChg>
        <pc:spChg chg="mod">
          <ac:chgData name="Juliana Davids" userId="ec67b5a2-89f1-4946-adce-078cdf2b6660" providerId="ADAL" clId="{4442A4F6-075B-4B88-98E4-5AB476CDDEC7}" dt="2025-02-19T10:06:02.478" v="158" actId="14100"/>
          <ac:spMkLst>
            <pc:docMk/>
            <pc:sldMk cId="13206892" sldId="269"/>
            <ac:spMk id="11" creationId="{41549F6F-EA10-8016-5435-FF3C3F7ABE04}"/>
          </ac:spMkLst>
        </pc:spChg>
        <pc:spChg chg="del">
          <ac:chgData name="Juliana Davids" userId="ec67b5a2-89f1-4946-adce-078cdf2b6660" providerId="ADAL" clId="{4442A4F6-075B-4B88-98E4-5AB476CDDEC7}" dt="2025-02-19T10:05:50.909" v="156" actId="478"/>
          <ac:spMkLst>
            <pc:docMk/>
            <pc:sldMk cId="13206892" sldId="269"/>
            <ac:spMk id="12" creationId="{688948EB-C537-F7BE-A011-EF22AF299FCF}"/>
          </ac:spMkLst>
        </pc:spChg>
        <pc:picChg chg="add mod">
          <ac:chgData name="Juliana Davids" userId="ec67b5a2-89f1-4946-adce-078cdf2b6660" providerId="ADAL" clId="{4442A4F6-075B-4B88-98E4-5AB476CDDEC7}" dt="2025-02-19T10:05:47.828" v="155" actId="1076"/>
          <ac:picMkLst>
            <pc:docMk/>
            <pc:sldMk cId="13206892" sldId="269"/>
            <ac:picMk id="3" creationId="{D7F5480F-F01C-A9AC-A4EC-B2DA147567D9}"/>
          </ac:picMkLst>
        </pc:picChg>
      </pc:sldChg>
      <pc:sldChg chg="addSp modSp mod">
        <pc:chgData name="Juliana Davids" userId="ec67b5a2-89f1-4946-adce-078cdf2b6660" providerId="ADAL" clId="{4442A4F6-075B-4B88-98E4-5AB476CDDEC7}" dt="2025-02-19T09:56:06.988" v="14" actId="1076"/>
        <pc:sldMkLst>
          <pc:docMk/>
          <pc:sldMk cId="2816360367" sldId="277"/>
        </pc:sldMkLst>
        <pc:spChg chg="mod">
          <ac:chgData name="Juliana Davids" userId="ec67b5a2-89f1-4946-adce-078cdf2b6660" providerId="ADAL" clId="{4442A4F6-075B-4B88-98E4-5AB476CDDEC7}" dt="2025-02-19T09:56:06.988" v="14" actId="1076"/>
          <ac:spMkLst>
            <pc:docMk/>
            <pc:sldMk cId="2816360367" sldId="277"/>
            <ac:spMk id="9" creationId="{47715688-33E8-B44E-C0D4-B5B098EB1BE9}"/>
          </ac:spMkLst>
        </pc:spChg>
        <pc:picChg chg="add mod">
          <ac:chgData name="Juliana Davids" userId="ec67b5a2-89f1-4946-adce-078cdf2b6660" providerId="ADAL" clId="{4442A4F6-075B-4B88-98E4-5AB476CDDEC7}" dt="2025-02-19T09:55:48.350" v="12" actId="1076"/>
          <ac:picMkLst>
            <pc:docMk/>
            <pc:sldMk cId="2816360367" sldId="277"/>
            <ac:picMk id="4" creationId="{9FC71C99-963A-6CEE-0276-7F8007E4A5CF}"/>
          </ac:picMkLst>
        </pc:picChg>
      </pc:sldChg>
      <pc:sldChg chg="addSp delSp modSp mod">
        <pc:chgData name="Juliana Davids" userId="ec67b5a2-89f1-4946-adce-078cdf2b6660" providerId="ADAL" clId="{4442A4F6-075B-4B88-98E4-5AB476CDDEC7}" dt="2025-02-19T10:22:53.533" v="470" actId="20577"/>
        <pc:sldMkLst>
          <pc:docMk/>
          <pc:sldMk cId="2997392834" sldId="280"/>
        </pc:sldMkLst>
        <pc:spChg chg="mod">
          <ac:chgData name="Juliana Davids" userId="ec67b5a2-89f1-4946-adce-078cdf2b6660" providerId="ADAL" clId="{4442A4F6-075B-4B88-98E4-5AB476CDDEC7}" dt="2025-02-19T10:22:53.533" v="470" actId="20577"/>
          <ac:spMkLst>
            <pc:docMk/>
            <pc:sldMk cId="2997392834" sldId="280"/>
            <ac:spMk id="9" creationId="{8F5C5969-44FB-9927-EB3B-D1EB6F09E1D2}"/>
          </ac:spMkLst>
        </pc:spChg>
        <pc:spChg chg="mod">
          <ac:chgData name="Juliana Davids" userId="ec67b5a2-89f1-4946-adce-078cdf2b6660" providerId="ADAL" clId="{4442A4F6-075B-4B88-98E4-5AB476CDDEC7}" dt="2025-02-19T10:06:32.668" v="162" actId="14100"/>
          <ac:spMkLst>
            <pc:docMk/>
            <pc:sldMk cId="2997392834" sldId="280"/>
            <ac:spMk id="11" creationId="{41549F6F-EA10-8016-5435-FF3C3F7ABE04}"/>
          </ac:spMkLst>
        </pc:spChg>
        <pc:spChg chg="del mod">
          <ac:chgData name="Juliana Davids" userId="ec67b5a2-89f1-4946-adce-078cdf2b6660" providerId="ADAL" clId="{4442A4F6-075B-4B88-98E4-5AB476CDDEC7}" dt="2025-02-19T10:03:34.661" v="133" actId="478"/>
          <ac:spMkLst>
            <pc:docMk/>
            <pc:sldMk cId="2997392834" sldId="280"/>
            <ac:spMk id="12" creationId="{688948EB-C537-F7BE-A011-EF22AF299FCF}"/>
          </ac:spMkLst>
        </pc:spChg>
        <pc:picChg chg="add mod">
          <ac:chgData name="Juliana Davids" userId="ec67b5a2-89f1-4946-adce-078cdf2b6660" providerId="ADAL" clId="{4442A4F6-075B-4B88-98E4-5AB476CDDEC7}" dt="2025-02-19T10:03:39.582" v="134" actId="1076"/>
          <ac:picMkLst>
            <pc:docMk/>
            <pc:sldMk cId="2997392834" sldId="280"/>
            <ac:picMk id="3" creationId="{543EE0A5-A84D-580E-3492-BC8951FE6449}"/>
          </ac:picMkLst>
        </pc:picChg>
      </pc:sldChg>
      <pc:sldChg chg="addSp delSp modSp mod">
        <pc:chgData name="Juliana Davids" userId="ec67b5a2-89f1-4946-adce-078cdf2b6660" providerId="ADAL" clId="{4442A4F6-075B-4B88-98E4-5AB476CDDEC7}" dt="2025-02-19T10:16:55.296" v="287" actId="255"/>
        <pc:sldMkLst>
          <pc:docMk/>
          <pc:sldMk cId="2092353886" sldId="282"/>
        </pc:sldMkLst>
        <pc:spChg chg="mod">
          <ac:chgData name="Juliana Davids" userId="ec67b5a2-89f1-4946-adce-078cdf2b6660" providerId="ADAL" clId="{4442A4F6-075B-4B88-98E4-5AB476CDDEC7}" dt="2025-02-19T10:16:55.296" v="287" actId="255"/>
          <ac:spMkLst>
            <pc:docMk/>
            <pc:sldMk cId="2092353886" sldId="282"/>
            <ac:spMk id="9" creationId="{EB09FB6D-3443-7712-9C6B-FA31AEFCF9BD}"/>
          </ac:spMkLst>
        </pc:spChg>
        <pc:spChg chg="del">
          <ac:chgData name="Juliana Davids" userId="ec67b5a2-89f1-4946-adce-078cdf2b6660" providerId="ADAL" clId="{4442A4F6-075B-4B88-98E4-5AB476CDDEC7}" dt="2025-02-19T10:16:16.353" v="278" actId="478"/>
          <ac:spMkLst>
            <pc:docMk/>
            <pc:sldMk cId="2092353886" sldId="282"/>
            <ac:spMk id="12" creationId="{87203A5B-646C-762B-6070-F357A4F1F15E}"/>
          </ac:spMkLst>
        </pc:spChg>
        <pc:picChg chg="add mod">
          <ac:chgData name="Juliana Davids" userId="ec67b5a2-89f1-4946-adce-078cdf2b6660" providerId="ADAL" clId="{4442A4F6-075B-4B88-98E4-5AB476CDDEC7}" dt="2025-02-19T10:16:46.571" v="285" actId="1076"/>
          <ac:picMkLst>
            <pc:docMk/>
            <pc:sldMk cId="2092353886" sldId="282"/>
            <ac:picMk id="3" creationId="{A914E24D-FE98-BD57-DBC7-B181DF6867E9}"/>
          </ac:picMkLst>
        </pc:picChg>
      </pc:sldChg>
      <pc:sldChg chg="addSp modSp mod">
        <pc:chgData name="Juliana Davids" userId="ec67b5a2-89f1-4946-adce-078cdf2b6660" providerId="ADAL" clId="{4442A4F6-075B-4B88-98E4-5AB476CDDEC7}" dt="2025-02-19T10:21:21.381" v="448" actId="20577"/>
        <pc:sldMkLst>
          <pc:docMk/>
          <pc:sldMk cId="3483347627" sldId="284"/>
        </pc:sldMkLst>
        <pc:spChg chg="mod">
          <ac:chgData name="Juliana Davids" userId="ec67b5a2-89f1-4946-adce-078cdf2b6660" providerId="ADAL" clId="{4442A4F6-075B-4B88-98E4-5AB476CDDEC7}" dt="2025-02-19T10:21:21.381" v="448" actId="20577"/>
          <ac:spMkLst>
            <pc:docMk/>
            <pc:sldMk cId="3483347627" sldId="284"/>
            <ac:spMk id="2" creationId="{3DB0E86D-BEBA-8DD5-5C76-03069FD92515}"/>
          </ac:spMkLst>
        </pc:spChg>
        <pc:spChg chg="mod">
          <ac:chgData name="Juliana Davids" userId="ec67b5a2-89f1-4946-adce-078cdf2b6660" providerId="ADAL" clId="{4442A4F6-075B-4B88-98E4-5AB476CDDEC7}" dt="2025-02-19T10:20:49.053" v="406" actId="1076"/>
          <ac:spMkLst>
            <pc:docMk/>
            <pc:sldMk cId="3483347627" sldId="284"/>
            <ac:spMk id="8" creationId="{00000000-0000-0000-0000-000000000000}"/>
          </ac:spMkLst>
        </pc:spChg>
        <pc:spChg chg="mod">
          <ac:chgData name="Juliana Davids" userId="ec67b5a2-89f1-4946-adce-078cdf2b6660" providerId="ADAL" clId="{4442A4F6-075B-4B88-98E4-5AB476CDDEC7}" dt="2025-02-19T10:19:57.287" v="398" actId="6549"/>
          <ac:spMkLst>
            <pc:docMk/>
            <pc:sldMk cId="3483347627" sldId="284"/>
            <ac:spMk id="11" creationId="{98F50C7E-9B5F-13BE-52D1-3B48CB8C8B38}"/>
          </ac:spMkLst>
        </pc:spChg>
        <pc:grpChg chg="mod">
          <ac:chgData name="Juliana Davids" userId="ec67b5a2-89f1-4946-adce-078cdf2b6660" providerId="ADAL" clId="{4442A4F6-075B-4B88-98E4-5AB476CDDEC7}" dt="2025-02-19T10:19:54.315" v="397" actId="1076"/>
          <ac:grpSpMkLst>
            <pc:docMk/>
            <pc:sldMk cId="3483347627" sldId="284"/>
            <ac:grpSpMk id="13" creationId="{8BE3233A-B36A-4BCE-AE72-1A0AFB5C12CD}"/>
          </ac:grpSpMkLst>
        </pc:grpChg>
        <pc:picChg chg="add mod">
          <ac:chgData name="Juliana Davids" userId="ec67b5a2-89f1-4946-adce-078cdf2b6660" providerId="ADAL" clId="{4442A4F6-075B-4B88-98E4-5AB476CDDEC7}" dt="2025-02-19T10:20:36.426" v="403" actId="1076"/>
          <ac:picMkLst>
            <pc:docMk/>
            <pc:sldMk cId="3483347627" sldId="284"/>
            <ac:picMk id="5" creationId="{612E8C97-E7D3-E658-8A6F-DB495C8846A0}"/>
          </ac:picMkLst>
        </pc:picChg>
      </pc:sldChg>
      <pc:sldChg chg="modSp mod">
        <pc:chgData name="Juliana Davids" userId="ec67b5a2-89f1-4946-adce-078cdf2b6660" providerId="ADAL" clId="{4442A4F6-075B-4B88-98E4-5AB476CDDEC7}" dt="2025-02-19T10:30:21.825" v="705" actId="20577"/>
        <pc:sldMkLst>
          <pc:docMk/>
          <pc:sldMk cId="1150386406" sldId="286"/>
        </pc:sldMkLst>
        <pc:spChg chg="mod">
          <ac:chgData name="Juliana Davids" userId="ec67b5a2-89f1-4946-adce-078cdf2b6660" providerId="ADAL" clId="{4442A4F6-075B-4B88-98E4-5AB476CDDEC7}" dt="2025-02-19T10:30:21.825" v="705" actId="20577"/>
          <ac:spMkLst>
            <pc:docMk/>
            <pc:sldMk cId="1150386406" sldId="286"/>
            <ac:spMk id="42" creationId="{3BF742EC-2206-3212-B4CE-6CADEC5D6E93}"/>
          </ac:spMkLst>
        </pc:spChg>
      </pc:sldChg>
      <pc:sldChg chg="addSp delSp modSp add mod ord">
        <pc:chgData name="Juliana Davids" userId="ec67b5a2-89f1-4946-adce-078cdf2b6660" providerId="ADAL" clId="{4442A4F6-075B-4B88-98E4-5AB476CDDEC7}" dt="2025-02-19T10:22:34.306" v="468" actId="113"/>
        <pc:sldMkLst>
          <pc:docMk/>
          <pc:sldMk cId="3631276385" sldId="287"/>
        </pc:sldMkLst>
        <pc:spChg chg="mod">
          <ac:chgData name="Juliana Davids" userId="ec67b5a2-89f1-4946-adce-078cdf2b6660" providerId="ADAL" clId="{4442A4F6-075B-4B88-98E4-5AB476CDDEC7}" dt="2025-02-19T10:22:34.306" v="468" actId="113"/>
          <ac:spMkLst>
            <pc:docMk/>
            <pc:sldMk cId="3631276385" sldId="287"/>
            <ac:spMk id="9" creationId="{848AE21E-7B6D-0AC2-58F1-36256FE1C955}"/>
          </ac:spMkLst>
        </pc:spChg>
        <pc:spChg chg="mod">
          <ac:chgData name="Juliana Davids" userId="ec67b5a2-89f1-4946-adce-078cdf2b6660" providerId="ADAL" clId="{4442A4F6-075B-4B88-98E4-5AB476CDDEC7}" dt="2025-02-19T10:06:17.952" v="160" actId="14100"/>
          <ac:spMkLst>
            <pc:docMk/>
            <pc:sldMk cId="3631276385" sldId="287"/>
            <ac:spMk id="11" creationId="{475D63B7-7959-FE66-4B2A-27C4E489729B}"/>
          </ac:spMkLst>
        </pc:spChg>
        <pc:spChg chg="del mod">
          <ac:chgData name="Juliana Davids" userId="ec67b5a2-89f1-4946-adce-078cdf2b6660" providerId="ADAL" clId="{4442A4F6-075B-4B88-98E4-5AB476CDDEC7}" dt="2025-02-19T09:59:45.908" v="49"/>
          <ac:spMkLst>
            <pc:docMk/>
            <pc:sldMk cId="3631276385" sldId="287"/>
            <ac:spMk id="12" creationId="{58DDF226-4049-6886-8E37-2DABEBD1269B}"/>
          </ac:spMkLst>
        </pc:spChg>
        <pc:picChg chg="add mod">
          <ac:chgData name="Juliana Davids" userId="ec67b5a2-89f1-4946-adce-078cdf2b6660" providerId="ADAL" clId="{4442A4F6-075B-4B88-98E4-5AB476CDDEC7}" dt="2025-02-19T09:59:45.018" v="47" actId="1076"/>
          <ac:picMkLst>
            <pc:docMk/>
            <pc:sldMk cId="3631276385" sldId="287"/>
            <ac:picMk id="3" creationId="{C08EAFE8-D581-805C-EC32-39E0033872BD}"/>
          </ac:picMkLst>
        </pc:picChg>
      </pc:sldChg>
      <pc:sldChg chg="addSp delSp modSp add mod">
        <pc:chgData name="Juliana Davids" userId="ec67b5a2-89f1-4946-adce-078cdf2b6660" providerId="ADAL" clId="{4442A4F6-075B-4B88-98E4-5AB476CDDEC7}" dt="2025-02-19T10:24:18.621" v="512" actId="20577"/>
        <pc:sldMkLst>
          <pc:docMk/>
          <pc:sldMk cId="3593988545" sldId="288"/>
        </pc:sldMkLst>
        <pc:spChg chg="mod">
          <ac:chgData name="Juliana Davids" userId="ec67b5a2-89f1-4946-adce-078cdf2b6660" providerId="ADAL" clId="{4442A4F6-075B-4B88-98E4-5AB476CDDEC7}" dt="2025-02-19T10:24:18.621" v="512" actId="20577"/>
          <ac:spMkLst>
            <pc:docMk/>
            <pc:sldMk cId="3593988545" sldId="288"/>
            <ac:spMk id="9" creationId="{3607F768-5BA9-D8D9-6E61-8CCE39E3A665}"/>
          </ac:spMkLst>
        </pc:spChg>
        <pc:spChg chg="del">
          <ac:chgData name="Juliana Davids" userId="ec67b5a2-89f1-4946-adce-078cdf2b6660" providerId="ADAL" clId="{4442A4F6-075B-4B88-98E4-5AB476CDDEC7}" dt="2025-02-19T10:09:20.950" v="184" actId="478"/>
          <ac:spMkLst>
            <pc:docMk/>
            <pc:sldMk cId="3593988545" sldId="288"/>
            <ac:spMk id="12" creationId="{837DA2A2-FB6B-CDB2-9292-37211C4D1621}"/>
          </ac:spMkLst>
        </pc:spChg>
        <pc:picChg chg="add del mod">
          <ac:chgData name="Juliana Davids" userId="ec67b5a2-89f1-4946-adce-078cdf2b6660" providerId="ADAL" clId="{4442A4F6-075B-4B88-98E4-5AB476CDDEC7}" dt="2025-02-19T10:10:21.109" v="197" actId="21"/>
          <ac:picMkLst>
            <pc:docMk/>
            <pc:sldMk cId="3593988545" sldId="288"/>
            <ac:picMk id="3" creationId="{11A54625-0475-804F-5718-199F4207B02E}"/>
          </ac:picMkLst>
        </pc:picChg>
        <pc:picChg chg="add mod">
          <ac:chgData name="Juliana Davids" userId="ec67b5a2-89f1-4946-adce-078cdf2b6660" providerId="ADAL" clId="{4442A4F6-075B-4B88-98E4-5AB476CDDEC7}" dt="2025-02-19T10:12:46.856" v="223" actId="1076"/>
          <ac:picMkLst>
            <pc:docMk/>
            <pc:sldMk cId="3593988545" sldId="288"/>
            <ac:picMk id="5" creationId="{ABCE6FC4-AEB7-5CB3-35CB-213990C50419}"/>
          </ac:picMkLst>
        </pc:picChg>
      </pc:sldChg>
      <pc:sldChg chg="addSp delSp modSp add mod ord">
        <pc:chgData name="Juliana Davids" userId="ec67b5a2-89f1-4946-adce-078cdf2b6660" providerId="ADAL" clId="{4442A4F6-075B-4B88-98E4-5AB476CDDEC7}" dt="2025-02-19T10:24:40.608" v="515" actId="255"/>
        <pc:sldMkLst>
          <pc:docMk/>
          <pc:sldMk cId="3798025762" sldId="289"/>
        </pc:sldMkLst>
        <pc:spChg chg="mod">
          <ac:chgData name="Juliana Davids" userId="ec67b5a2-89f1-4946-adce-078cdf2b6660" providerId="ADAL" clId="{4442A4F6-075B-4B88-98E4-5AB476CDDEC7}" dt="2025-02-19T10:24:40.608" v="515" actId="255"/>
          <ac:spMkLst>
            <pc:docMk/>
            <pc:sldMk cId="3798025762" sldId="289"/>
            <ac:spMk id="9" creationId="{E593F092-D953-9F72-823C-3CC21AE1D04F}"/>
          </ac:spMkLst>
        </pc:spChg>
        <pc:spChg chg="mod">
          <ac:chgData name="Juliana Davids" userId="ec67b5a2-89f1-4946-adce-078cdf2b6660" providerId="ADAL" clId="{4442A4F6-075B-4B88-98E4-5AB476CDDEC7}" dt="2025-02-19T10:15:25.803" v="252" actId="14100"/>
          <ac:spMkLst>
            <pc:docMk/>
            <pc:sldMk cId="3798025762" sldId="289"/>
            <ac:spMk id="11" creationId="{07F3A712-AA69-A8B1-DA92-51BD814E7B5A}"/>
          </ac:spMkLst>
        </pc:spChg>
        <pc:spChg chg="del">
          <ac:chgData name="Juliana Davids" userId="ec67b5a2-89f1-4946-adce-078cdf2b6660" providerId="ADAL" clId="{4442A4F6-075B-4B88-98E4-5AB476CDDEC7}" dt="2025-02-19T10:14:04.393" v="244" actId="478"/>
          <ac:spMkLst>
            <pc:docMk/>
            <pc:sldMk cId="3798025762" sldId="289"/>
            <ac:spMk id="12" creationId="{948C0B66-3939-6068-1FE4-19FB5593CE51}"/>
          </ac:spMkLst>
        </pc:spChg>
        <pc:picChg chg="add mod">
          <ac:chgData name="Juliana Davids" userId="ec67b5a2-89f1-4946-adce-078cdf2b6660" providerId="ADAL" clId="{4442A4F6-075B-4B88-98E4-5AB476CDDEC7}" dt="2025-02-19T10:15:12.811" v="251" actId="1076"/>
          <ac:picMkLst>
            <pc:docMk/>
            <pc:sldMk cId="3798025762" sldId="289"/>
            <ac:picMk id="3" creationId="{DDDA1AD7-CFF1-A490-594C-6285D65637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67F9-ADA6-F723-C507-A881518F4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1AFD2-CD6A-90CA-763F-08F571D94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626A-E372-9AA0-C80E-3098E767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C0D17-2455-887F-C547-FBAC474A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EFD5-30B8-96B1-5EDC-EDC1FDBC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1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7F4-6BA0-9C50-E8D7-7D151D57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F86CF-F760-07CD-9CBE-1E2563D9B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3531-E043-A5C3-68EE-48D9709A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BEF0-A7AA-F359-ADC9-400E3F95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BEBF-AEAA-C04F-4FD2-61D29FCE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201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6F76D9-D04B-2327-BE56-A418227DD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63AA97-36A9-A448-9DD5-EE8D3A03D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F4FD-7CEE-6092-4455-9D2C2884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7E2B-9360-0B66-E0F7-AB64D29B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7962-0A7E-FDC3-F3EA-30E8281E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370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59D7-279E-D6A1-7325-C172FAB5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0DF41-FD9D-8B69-2FF4-A2C0D16F1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D927D-1EB6-F728-8EE9-00B3A028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E3F50-E5D5-5843-B610-5EE15D01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0B05F-A577-2F3F-93E0-B1881081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8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BD1C-9630-95BB-3A0C-60979F6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E33EB-18F6-174C-15BD-7D6CB6DD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97073-E3CC-DE93-42F8-77AA2E7A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D1BC-E50F-0128-0DF7-0CAB3667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B23B5-F4F6-EAAD-2919-C127DC29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028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C3D7-0A19-2E56-69DB-87EAC66A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155B2-C9ED-1E57-AAE2-E68423C07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949C1-29F3-3FF7-76DB-27B2E9877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96350-DE9C-7DD8-68FC-7A1CAD8A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BAA1E-4341-961E-60E1-4AF7B43C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AC248-89C0-54C1-5611-DF6BBFF1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483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079F-C7B4-82F3-C08E-E95355D1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8CF6-11A0-132F-D74A-1E6C9B4A9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E2E45-C9FE-F70C-2ACA-BD9C68248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607CE-2A75-21E4-703B-FA1A21483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D6705-4505-631B-2FE9-EAE323FA9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B3D55-8689-86FC-3365-26CC4446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8B7531-1248-9A3F-F4C0-462B3DBC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F57E6-C778-A90A-55DB-A5A6CBC9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70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27ED-16CE-DE31-1AD1-63DA9A26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5B470-B860-8120-8619-7B669957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F40A0-8316-7DC7-F416-1AF96445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06117-E034-6256-4AA5-52C1CC44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571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C373D-B71A-6D60-0B0F-EEA999DA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377D9-4E7B-6D65-B4FB-0B7D53D4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42324-D73C-95FF-E2A8-BED1C8CA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703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DCBB-3FE0-2527-2329-B362836D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A3DBA-8CEA-7240-F555-C1111DFD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5E49C-268F-A9A6-A13A-1B085F0B0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599EE-26A8-4569-30F5-3B9799E0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D1028-E822-ADD6-A37E-8B3650D5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B3A8C-A74A-A172-8D29-A6E62EA4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616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4AFC-2BCC-B09F-8642-112CCC1A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F4018-8D33-1C01-2958-C4A056A1E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75C33-BCCF-540B-34E5-5635F7954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B9027-2F2F-5BE7-E8A1-82A1CE2D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9DFE-296E-6B5F-07FD-1E089675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5F334-DF5A-CD6C-867A-1DA7536A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67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83048-AEE9-B647-4718-05C801D6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78DAB-E8E9-63A1-D662-B3AF010F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D5B56-76BF-30AD-F037-3D743342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B32C-BD12-4510-8086-306FBD82A6CD}" type="datetimeFigureOut">
              <a:rPr lang="en-ZA" smtClean="0"/>
              <a:t>2025/02/19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F3517-C75F-990B-2599-060C3271D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F14-2A0F-134A-85CA-FFDF8C5F4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5606-CBAD-4132-B9CD-10F82678D3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72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50D9F-51CE-6C9C-76EB-06266568F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40" y="-28467"/>
            <a:ext cx="2651877" cy="6858000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9A22D600-B52E-E04B-A9E7-57874D1B3DE2}"/>
              </a:ext>
            </a:extLst>
          </p:cNvPr>
          <p:cNvSpPr/>
          <p:nvPr/>
        </p:nvSpPr>
        <p:spPr>
          <a:xfrm rot="5400000">
            <a:off x="5875840" y="2051291"/>
            <a:ext cx="454869" cy="9158548"/>
          </a:xfrm>
          <a:custGeom>
            <a:avLst/>
            <a:gdLst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  <a:gd name="connsiteX0" fmla="*/ 0 w 6343876"/>
              <a:gd name="connsiteY0" fmla="*/ 0 h 622141"/>
              <a:gd name="connsiteX1" fmla="*/ 6037294 w 6343876"/>
              <a:gd name="connsiteY1" fmla="*/ 0 h 622141"/>
              <a:gd name="connsiteX2" fmla="*/ 6037294 w 6343876"/>
              <a:gd name="connsiteY2" fmla="*/ 622141 h 622141"/>
              <a:gd name="connsiteX3" fmla="*/ 0 w 6343876"/>
              <a:gd name="connsiteY3" fmla="*/ 622141 h 622141"/>
              <a:gd name="connsiteX4" fmla="*/ 0 w 6343876"/>
              <a:gd name="connsiteY4" fmla="*/ 0 h 622141"/>
              <a:gd name="connsiteX0" fmla="*/ 0 w 6530881"/>
              <a:gd name="connsiteY0" fmla="*/ 0 h 622141"/>
              <a:gd name="connsiteX1" fmla="*/ 6037294 w 6530881"/>
              <a:gd name="connsiteY1" fmla="*/ 0 h 622141"/>
              <a:gd name="connsiteX2" fmla="*/ 6037294 w 6530881"/>
              <a:gd name="connsiteY2" fmla="*/ 622141 h 622141"/>
              <a:gd name="connsiteX3" fmla="*/ 0 w 6530881"/>
              <a:gd name="connsiteY3" fmla="*/ 622141 h 622141"/>
              <a:gd name="connsiteX4" fmla="*/ 0 w 6530881"/>
              <a:gd name="connsiteY4" fmla="*/ 0 h 622141"/>
              <a:gd name="connsiteX0" fmla="*/ 0 w 6512560"/>
              <a:gd name="connsiteY0" fmla="*/ 0 h 622141"/>
              <a:gd name="connsiteX1" fmla="*/ 6037294 w 6512560"/>
              <a:gd name="connsiteY1" fmla="*/ 0 h 622141"/>
              <a:gd name="connsiteX2" fmla="*/ 6037294 w 6512560"/>
              <a:gd name="connsiteY2" fmla="*/ 622141 h 622141"/>
              <a:gd name="connsiteX3" fmla="*/ 0 w 6512560"/>
              <a:gd name="connsiteY3" fmla="*/ 622141 h 622141"/>
              <a:gd name="connsiteX4" fmla="*/ 0 w 6512560"/>
              <a:gd name="connsiteY4" fmla="*/ 0 h 622141"/>
              <a:gd name="connsiteX0" fmla="*/ 0 w 6312856"/>
              <a:gd name="connsiteY0" fmla="*/ 0 h 622141"/>
              <a:gd name="connsiteX1" fmla="*/ 6037294 w 6312856"/>
              <a:gd name="connsiteY1" fmla="*/ 0 h 622141"/>
              <a:gd name="connsiteX2" fmla="*/ 6037294 w 6312856"/>
              <a:gd name="connsiteY2" fmla="*/ 622141 h 622141"/>
              <a:gd name="connsiteX3" fmla="*/ 0 w 6312856"/>
              <a:gd name="connsiteY3" fmla="*/ 622141 h 622141"/>
              <a:gd name="connsiteX4" fmla="*/ 0 w 6312856"/>
              <a:gd name="connsiteY4" fmla="*/ 0 h 622141"/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294" h="622141">
                <a:moveTo>
                  <a:pt x="0" y="0"/>
                </a:moveTo>
                <a:lnTo>
                  <a:pt x="6037294" y="0"/>
                </a:lnTo>
                <a:cubicBezTo>
                  <a:pt x="6032701" y="399885"/>
                  <a:pt x="6025963" y="327031"/>
                  <a:pt x="6037294" y="622141"/>
                </a:cubicBezTo>
                <a:lnTo>
                  <a:pt x="0" y="622141"/>
                </a:lnTo>
                <a:lnTo>
                  <a:pt x="0" y="0"/>
                </a:lnTo>
                <a:close/>
              </a:path>
            </a:pathLst>
          </a:custGeom>
          <a:solidFill>
            <a:srgbClr val="7B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5239ED8-D9BC-9B07-2C66-1B0CADDD60CA}"/>
              </a:ext>
            </a:extLst>
          </p:cNvPr>
          <p:cNvSpPr/>
          <p:nvPr/>
        </p:nvSpPr>
        <p:spPr>
          <a:xfrm rot="5400000">
            <a:off x="5960239" y="-4436238"/>
            <a:ext cx="271521" cy="9144002"/>
          </a:xfrm>
          <a:custGeom>
            <a:avLst/>
            <a:gdLst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  <a:gd name="connsiteX0" fmla="*/ 0 w 6343876"/>
              <a:gd name="connsiteY0" fmla="*/ 0 h 622141"/>
              <a:gd name="connsiteX1" fmla="*/ 6037294 w 6343876"/>
              <a:gd name="connsiteY1" fmla="*/ 0 h 622141"/>
              <a:gd name="connsiteX2" fmla="*/ 6037294 w 6343876"/>
              <a:gd name="connsiteY2" fmla="*/ 622141 h 622141"/>
              <a:gd name="connsiteX3" fmla="*/ 0 w 6343876"/>
              <a:gd name="connsiteY3" fmla="*/ 622141 h 622141"/>
              <a:gd name="connsiteX4" fmla="*/ 0 w 6343876"/>
              <a:gd name="connsiteY4" fmla="*/ 0 h 622141"/>
              <a:gd name="connsiteX0" fmla="*/ 0 w 6530881"/>
              <a:gd name="connsiteY0" fmla="*/ 0 h 622141"/>
              <a:gd name="connsiteX1" fmla="*/ 6037294 w 6530881"/>
              <a:gd name="connsiteY1" fmla="*/ 0 h 622141"/>
              <a:gd name="connsiteX2" fmla="*/ 6037294 w 6530881"/>
              <a:gd name="connsiteY2" fmla="*/ 622141 h 622141"/>
              <a:gd name="connsiteX3" fmla="*/ 0 w 6530881"/>
              <a:gd name="connsiteY3" fmla="*/ 622141 h 622141"/>
              <a:gd name="connsiteX4" fmla="*/ 0 w 6530881"/>
              <a:gd name="connsiteY4" fmla="*/ 0 h 622141"/>
              <a:gd name="connsiteX0" fmla="*/ 0 w 6512560"/>
              <a:gd name="connsiteY0" fmla="*/ 0 h 622141"/>
              <a:gd name="connsiteX1" fmla="*/ 6037294 w 6512560"/>
              <a:gd name="connsiteY1" fmla="*/ 0 h 622141"/>
              <a:gd name="connsiteX2" fmla="*/ 6037294 w 6512560"/>
              <a:gd name="connsiteY2" fmla="*/ 622141 h 622141"/>
              <a:gd name="connsiteX3" fmla="*/ 0 w 6512560"/>
              <a:gd name="connsiteY3" fmla="*/ 622141 h 622141"/>
              <a:gd name="connsiteX4" fmla="*/ 0 w 6512560"/>
              <a:gd name="connsiteY4" fmla="*/ 0 h 622141"/>
              <a:gd name="connsiteX0" fmla="*/ 0 w 6312856"/>
              <a:gd name="connsiteY0" fmla="*/ 0 h 622141"/>
              <a:gd name="connsiteX1" fmla="*/ 6037294 w 6312856"/>
              <a:gd name="connsiteY1" fmla="*/ 0 h 622141"/>
              <a:gd name="connsiteX2" fmla="*/ 6037294 w 6312856"/>
              <a:gd name="connsiteY2" fmla="*/ 622141 h 622141"/>
              <a:gd name="connsiteX3" fmla="*/ 0 w 6312856"/>
              <a:gd name="connsiteY3" fmla="*/ 622141 h 622141"/>
              <a:gd name="connsiteX4" fmla="*/ 0 w 6312856"/>
              <a:gd name="connsiteY4" fmla="*/ 0 h 622141"/>
              <a:gd name="connsiteX0" fmla="*/ 0 w 6037294"/>
              <a:gd name="connsiteY0" fmla="*/ 0 h 622141"/>
              <a:gd name="connsiteX1" fmla="*/ 6037294 w 6037294"/>
              <a:gd name="connsiteY1" fmla="*/ 0 h 622141"/>
              <a:gd name="connsiteX2" fmla="*/ 6037294 w 6037294"/>
              <a:gd name="connsiteY2" fmla="*/ 622141 h 622141"/>
              <a:gd name="connsiteX3" fmla="*/ 0 w 6037294"/>
              <a:gd name="connsiteY3" fmla="*/ 622141 h 622141"/>
              <a:gd name="connsiteX4" fmla="*/ 0 w 6037294"/>
              <a:gd name="connsiteY4" fmla="*/ 0 h 62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294" h="622141">
                <a:moveTo>
                  <a:pt x="0" y="0"/>
                </a:moveTo>
                <a:lnTo>
                  <a:pt x="6037294" y="0"/>
                </a:lnTo>
                <a:cubicBezTo>
                  <a:pt x="6032701" y="399885"/>
                  <a:pt x="6025963" y="327031"/>
                  <a:pt x="6037294" y="622141"/>
                </a:cubicBezTo>
                <a:lnTo>
                  <a:pt x="0" y="622141"/>
                </a:lnTo>
                <a:lnTo>
                  <a:pt x="0" y="0"/>
                </a:lnTo>
                <a:close/>
              </a:path>
            </a:pathLst>
          </a:custGeom>
          <a:solidFill>
            <a:srgbClr val="7B5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4878362" y="2208013"/>
            <a:ext cx="412520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 LEARNING </a:t>
            </a:r>
          </a:p>
          <a:p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  AND SHARING </a:t>
            </a:r>
          </a:p>
          <a:p>
            <a:r>
              <a:rPr lang="en-US" sz="4100" i="1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effectLst>
                  <a:outerShdw blurRad="508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SUMMIT 2025</a:t>
            </a:r>
            <a:endParaRPr lang="en-ZA" sz="4100" i="1" dirty="0">
              <a:ln>
                <a:solidFill>
                  <a:srgbClr val="7B56A3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lumMod val="75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6485" y="1193928"/>
            <a:ext cx="1777379" cy="169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8635" y="630534"/>
            <a:ext cx="1896004" cy="66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2330" y="486596"/>
            <a:ext cx="2356040" cy="5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3422053" y="4931437"/>
            <a:ext cx="69411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W" sz="2800" b="1" dirty="0">
                <a:solidFill>
                  <a:srgbClr val="FF0000"/>
                </a:solidFill>
              </a:rPr>
              <a:t>RWVL Joint Campaigns Template</a:t>
            </a:r>
          </a:p>
          <a:p>
            <a:pPr algn="ctr"/>
            <a:r>
              <a:rPr lang="en-ZW" dirty="0">
                <a:solidFill>
                  <a:srgbClr val="FF0000"/>
                </a:solidFill>
              </a:rPr>
              <a:t>South Africa, Cape Town, 4-7 March 2025 </a:t>
            </a:r>
          </a:p>
          <a:p>
            <a:pPr algn="ctr"/>
            <a:r>
              <a:rPr lang="en-ZW" dirty="0">
                <a:solidFill>
                  <a:srgbClr val="FF0000"/>
                </a:solidFill>
              </a:rPr>
              <a:t>(Juliana Davids: Triangle Project)</a:t>
            </a:r>
          </a:p>
          <a:p>
            <a:pPr algn="ctr"/>
            <a:endParaRPr lang="en-ZW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E2E81-9601-1970-B83A-F4245917F760}"/>
              </a:ext>
            </a:extLst>
          </p:cNvPr>
          <p:cNvSpPr txBox="1"/>
          <p:nvPr/>
        </p:nvSpPr>
        <p:spPr>
          <a:xfrm>
            <a:off x="1678107" y="6418075"/>
            <a:ext cx="8835787" cy="43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Women’s Voice and Leadership Learning and Sharing Summit 2025</a:t>
            </a:r>
            <a:endParaRPr lang="en-ZW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3233A-B36A-4BCE-AE72-1A0AFB5C12CD}"/>
              </a:ext>
            </a:extLst>
          </p:cNvPr>
          <p:cNvGrpSpPr/>
          <p:nvPr/>
        </p:nvGrpSpPr>
        <p:grpSpPr>
          <a:xfrm>
            <a:off x="5709993" y="4120448"/>
            <a:ext cx="1379727" cy="879583"/>
            <a:chOff x="2396808" y="5365982"/>
            <a:chExt cx="1379727" cy="8795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90D5C1-431C-BC63-374A-7F3B3EDFD82F}"/>
                </a:ext>
              </a:extLst>
            </p:cNvPr>
            <p:cNvSpPr/>
            <p:nvPr/>
          </p:nvSpPr>
          <p:spPr>
            <a:xfrm>
              <a:off x="2396808" y="5365982"/>
              <a:ext cx="1295400" cy="8795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F50C7E-9B5F-13BE-52D1-3B48CB8C8B38}"/>
                </a:ext>
              </a:extLst>
            </p:cNvPr>
            <p:cNvSpPr txBox="1"/>
            <p:nvPr/>
          </p:nvSpPr>
          <p:spPr>
            <a:xfrm>
              <a:off x="2551781" y="5474056"/>
              <a:ext cx="1224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Z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B2B55A6-2FFB-9EE3-F2C3-0C062E3E55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141"/>
          <a:stretch/>
        </p:blipFill>
        <p:spPr>
          <a:xfrm>
            <a:off x="4522697" y="299994"/>
            <a:ext cx="1877160" cy="1528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60F413-7316-BB9C-963E-10784A14F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03" y="1289749"/>
            <a:ext cx="1937953" cy="907269"/>
          </a:xfrm>
          <a:prstGeom prst="rect">
            <a:avLst/>
          </a:prstGeom>
        </p:spPr>
      </p:pic>
      <p:pic>
        <p:nvPicPr>
          <p:cNvPr id="5" name="Picture 4" descr="A logo of a triangle&#10;&#10;AI-generated content may be incorrect.">
            <a:extLst>
              <a:ext uri="{FF2B5EF4-FFF2-40B4-BE49-F238E27FC236}">
                <a16:creationId xmlns:a16="http://schemas.microsoft.com/office/drawing/2014/main" id="{612E8C97-E7D3-E658-8A6F-DB495C884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8" y="4109713"/>
            <a:ext cx="1662670" cy="9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762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B5B0EB-BFA0-0F5F-21B8-58BC1C259391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4D99F-BF8E-F7AB-7256-3EBEC6A62894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F769C1D-427E-525D-6AD1-A7E71E15C66B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45BF29A4-D121-BA26-58D0-D7423559A1A4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5F7ECEF-9BA0-1DCC-86DA-4952392CA5C6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F2D550CF-27F9-96D2-65A9-3A7402968E43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4C3E60F9-3684-807A-27A9-EC7884F607FB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D18CA211-7AC4-85F2-F7E5-A8C599B55EB1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2CB697-D742-64D8-7769-4C950DEDE756}"/>
              </a:ext>
            </a:extLst>
          </p:cNvPr>
          <p:cNvSpPr txBox="1"/>
          <p:nvPr/>
        </p:nvSpPr>
        <p:spPr>
          <a:xfrm>
            <a:off x="837667" y="329830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Linking &amp; Learning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09FB6D-3443-7712-9C6B-FA31AEFC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615622"/>
            <a:ext cx="4837903" cy="4214283"/>
          </a:xfrm>
        </p:spPr>
        <p:txBody>
          <a:bodyPr>
            <a:normAutofit fontScale="55000" lnSpcReduction="20000"/>
          </a:bodyPr>
          <a:lstStyle/>
          <a:p>
            <a:r>
              <a:rPr lang="en-US" sz="3300" b="1" dirty="0"/>
              <a:t>What mechanisms will you use to document and share lessons learned?</a:t>
            </a:r>
          </a:p>
          <a:p>
            <a:r>
              <a:rPr lang="en-US" b="1" dirty="0"/>
              <a:t>Reflection &amp; Evaluation</a:t>
            </a:r>
            <a:r>
              <a:rPr lang="en-US" dirty="0"/>
              <a:t> – Implement quarterly reviews with stakeholders to assess progress, challenges, and insights.</a:t>
            </a:r>
          </a:p>
          <a:p>
            <a:r>
              <a:rPr lang="en-US" b="1" dirty="0"/>
              <a:t>Storytelling &amp; Case Studies</a:t>
            </a:r>
            <a:r>
              <a:rPr lang="en-US" dirty="0"/>
              <a:t> – Collect personal stories, case studies, and success stories to illustrate lessons learned and impact.</a:t>
            </a:r>
          </a:p>
          <a:p>
            <a:r>
              <a:rPr lang="en-US" b="1" dirty="0"/>
              <a:t>Digital Platforms</a:t>
            </a:r>
            <a:r>
              <a:rPr lang="en-US" dirty="0"/>
              <a:t> – Create an online resource hub or blog to share documents, videos, and toolkits with the broader community.</a:t>
            </a:r>
          </a:p>
          <a:p>
            <a:r>
              <a:rPr lang="en-US" b="1" dirty="0"/>
              <a:t>Reports &amp; Publications</a:t>
            </a:r>
            <a:r>
              <a:rPr lang="en-US" dirty="0"/>
              <a:t> – Publish annual or bi-annual reports summarizing key lessons, trends, and outcomes.</a:t>
            </a:r>
          </a:p>
          <a:p>
            <a:r>
              <a:rPr lang="en-US" b="1" dirty="0"/>
              <a:t>Community Presentations</a:t>
            </a:r>
            <a:r>
              <a:rPr lang="en-US" dirty="0"/>
              <a:t> – Host webinars, workshops, or community forums to present lessons learned and invite feedback.</a:t>
            </a:r>
          </a:p>
          <a:p>
            <a:r>
              <a:rPr lang="en-US" b="1" dirty="0"/>
              <a:t>Peer Exchanges &amp; Learning Circles</a:t>
            </a:r>
            <a:r>
              <a:rPr lang="en-US" dirty="0"/>
              <a:t> – Facilitate cross-organizational or regional exchanges for deeper reflection and learning.</a:t>
            </a:r>
          </a:p>
          <a:p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C47AA5-FB69-534E-31DA-8AC67DEF2373}"/>
              </a:ext>
            </a:extLst>
          </p:cNvPr>
          <p:cNvSpPr/>
          <p:nvPr/>
        </p:nvSpPr>
        <p:spPr>
          <a:xfrm>
            <a:off x="6089176" y="1615622"/>
            <a:ext cx="5187549" cy="421428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D86FD-815D-F2C7-716E-C93F3F26F626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914E24D-FE98-BD57-DBC7-B181DF686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63" y="1880949"/>
            <a:ext cx="4824240" cy="36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8661110-5901-16D3-1C0A-7CF975076867}"/>
              </a:ext>
            </a:extLst>
          </p:cNvPr>
          <p:cNvGrpSpPr/>
          <p:nvPr/>
        </p:nvGrpSpPr>
        <p:grpSpPr>
          <a:xfrm>
            <a:off x="1509452" y="3"/>
            <a:ext cx="9158548" cy="6856205"/>
            <a:chOff x="-14548" y="2"/>
            <a:chExt cx="9158548" cy="6856205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5EC3DF14-2D2D-F906-34D4-85069E172AFA}"/>
                </a:ext>
              </a:extLst>
            </p:cNvPr>
            <p:cNvSpPr/>
            <p:nvPr/>
          </p:nvSpPr>
          <p:spPr>
            <a:xfrm rot="5400000">
              <a:off x="4337292" y="2048017"/>
              <a:ext cx="454868" cy="9158548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C480EF-3714-EF9C-7777-47C6F72F63F2}"/>
                </a:ext>
              </a:extLst>
            </p:cNvPr>
            <p:cNvSpPr/>
            <p:nvPr/>
          </p:nvSpPr>
          <p:spPr>
            <a:xfrm rot="5400000">
              <a:off x="4436238" y="-4436238"/>
              <a:ext cx="271521" cy="9144002"/>
            </a:xfrm>
            <a:custGeom>
              <a:avLst/>
              <a:gdLst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  <a:gd name="connsiteX0" fmla="*/ 0 w 6343876"/>
                <a:gd name="connsiteY0" fmla="*/ 0 h 622141"/>
                <a:gd name="connsiteX1" fmla="*/ 6037294 w 6343876"/>
                <a:gd name="connsiteY1" fmla="*/ 0 h 622141"/>
                <a:gd name="connsiteX2" fmla="*/ 6037294 w 6343876"/>
                <a:gd name="connsiteY2" fmla="*/ 622141 h 622141"/>
                <a:gd name="connsiteX3" fmla="*/ 0 w 6343876"/>
                <a:gd name="connsiteY3" fmla="*/ 622141 h 622141"/>
                <a:gd name="connsiteX4" fmla="*/ 0 w 6343876"/>
                <a:gd name="connsiteY4" fmla="*/ 0 h 622141"/>
                <a:gd name="connsiteX0" fmla="*/ 0 w 6530881"/>
                <a:gd name="connsiteY0" fmla="*/ 0 h 622141"/>
                <a:gd name="connsiteX1" fmla="*/ 6037294 w 6530881"/>
                <a:gd name="connsiteY1" fmla="*/ 0 h 622141"/>
                <a:gd name="connsiteX2" fmla="*/ 6037294 w 6530881"/>
                <a:gd name="connsiteY2" fmla="*/ 622141 h 622141"/>
                <a:gd name="connsiteX3" fmla="*/ 0 w 6530881"/>
                <a:gd name="connsiteY3" fmla="*/ 622141 h 622141"/>
                <a:gd name="connsiteX4" fmla="*/ 0 w 6530881"/>
                <a:gd name="connsiteY4" fmla="*/ 0 h 622141"/>
                <a:gd name="connsiteX0" fmla="*/ 0 w 6512560"/>
                <a:gd name="connsiteY0" fmla="*/ 0 h 622141"/>
                <a:gd name="connsiteX1" fmla="*/ 6037294 w 6512560"/>
                <a:gd name="connsiteY1" fmla="*/ 0 h 622141"/>
                <a:gd name="connsiteX2" fmla="*/ 6037294 w 6512560"/>
                <a:gd name="connsiteY2" fmla="*/ 622141 h 622141"/>
                <a:gd name="connsiteX3" fmla="*/ 0 w 6512560"/>
                <a:gd name="connsiteY3" fmla="*/ 622141 h 622141"/>
                <a:gd name="connsiteX4" fmla="*/ 0 w 6512560"/>
                <a:gd name="connsiteY4" fmla="*/ 0 h 622141"/>
                <a:gd name="connsiteX0" fmla="*/ 0 w 6312856"/>
                <a:gd name="connsiteY0" fmla="*/ 0 h 622141"/>
                <a:gd name="connsiteX1" fmla="*/ 6037294 w 6312856"/>
                <a:gd name="connsiteY1" fmla="*/ 0 h 622141"/>
                <a:gd name="connsiteX2" fmla="*/ 6037294 w 6312856"/>
                <a:gd name="connsiteY2" fmla="*/ 622141 h 622141"/>
                <a:gd name="connsiteX3" fmla="*/ 0 w 6312856"/>
                <a:gd name="connsiteY3" fmla="*/ 622141 h 622141"/>
                <a:gd name="connsiteX4" fmla="*/ 0 w 6312856"/>
                <a:gd name="connsiteY4" fmla="*/ 0 h 622141"/>
                <a:gd name="connsiteX0" fmla="*/ 0 w 6037294"/>
                <a:gd name="connsiteY0" fmla="*/ 0 h 622141"/>
                <a:gd name="connsiteX1" fmla="*/ 6037294 w 6037294"/>
                <a:gd name="connsiteY1" fmla="*/ 0 h 622141"/>
                <a:gd name="connsiteX2" fmla="*/ 6037294 w 6037294"/>
                <a:gd name="connsiteY2" fmla="*/ 622141 h 622141"/>
                <a:gd name="connsiteX3" fmla="*/ 0 w 6037294"/>
                <a:gd name="connsiteY3" fmla="*/ 622141 h 622141"/>
                <a:gd name="connsiteX4" fmla="*/ 0 w 6037294"/>
                <a:gd name="connsiteY4" fmla="*/ 0 h 62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294" h="622141">
                  <a:moveTo>
                    <a:pt x="0" y="0"/>
                  </a:moveTo>
                  <a:lnTo>
                    <a:pt x="6037294" y="0"/>
                  </a:lnTo>
                  <a:cubicBezTo>
                    <a:pt x="6032701" y="399885"/>
                    <a:pt x="6025963" y="327031"/>
                    <a:pt x="6037294" y="622141"/>
                  </a:cubicBezTo>
                  <a:lnTo>
                    <a:pt x="0" y="622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E420C-234A-6E66-E393-8C28939E5743}"/>
                </a:ext>
              </a:extLst>
            </p:cNvPr>
            <p:cNvSpPr txBox="1"/>
            <p:nvPr/>
          </p:nvSpPr>
          <p:spPr>
            <a:xfrm>
              <a:off x="154106" y="6418074"/>
              <a:ext cx="8835787" cy="43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1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Women’s Voice and Leadership Learning and Sharing Summit 2025</a:t>
              </a:r>
              <a:endParaRPr lang="en-ZW" sz="21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331245"/>
            <a:ext cx="9144000" cy="845136"/>
          </a:xfrm>
        </p:spPr>
        <p:txBody>
          <a:bodyPr>
            <a:normAutofit/>
          </a:bodyPr>
          <a:lstStyle/>
          <a:p>
            <a:r>
              <a:rPr lang="en-ZW" dirty="0">
                <a:ln>
                  <a:solidFill>
                    <a:srgbClr val="7B56A3"/>
                  </a:solidFill>
                </a:ln>
                <a:solidFill>
                  <a:srgbClr val="7B56A3"/>
                </a:solidFill>
                <a:latin typeface="Century Gothic" panose="020B0502020202020204" pitchFamily="34" charset="0"/>
              </a:rPr>
              <a:t>NEXT STEPS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BF742EC-2206-3212-B4CE-6CADEC5D6E93}"/>
              </a:ext>
            </a:extLst>
          </p:cNvPr>
          <p:cNvSpPr txBox="1">
            <a:spLocks/>
          </p:cNvSpPr>
          <p:nvPr/>
        </p:nvSpPr>
        <p:spPr>
          <a:xfrm>
            <a:off x="1981199" y="1258312"/>
            <a:ext cx="8151845" cy="4983867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What will be your key priorities moving forward:</a:t>
            </a:r>
          </a:p>
          <a:p>
            <a:r>
              <a:rPr lang="en-US" sz="1600" b="1" dirty="0"/>
              <a:t>Amplifying Learner-Led Advocacy</a:t>
            </a:r>
            <a:r>
              <a:rPr lang="en-US" sz="1600" dirty="0"/>
              <a:t> – Strengthen youth leadership through training, mentorship, and creating platforms for queer learners to lead change.</a:t>
            </a:r>
          </a:p>
          <a:p>
            <a:r>
              <a:rPr lang="en-US" sz="1600" b="1" dirty="0"/>
              <a:t>Expanding Educator Engagement</a:t>
            </a:r>
            <a:r>
              <a:rPr lang="en-US" sz="1600" dirty="0"/>
              <a:t> – Continue providing SOGIESC-focused professional development for educators to foster inclusive and safe school environments.</a:t>
            </a:r>
          </a:p>
          <a:p>
            <a:r>
              <a:rPr lang="en-US" sz="1600" b="1" dirty="0"/>
              <a:t>Policy Influence &amp; Systemic Change</a:t>
            </a:r>
            <a:r>
              <a:rPr lang="en-US" sz="1600" dirty="0"/>
              <a:t> – Advocate for comprehensive policy reforms that support LGBTQIA+ rights and protections in schools.</a:t>
            </a:r>
          </a:p>
          <a:p>
            <a:r>
              <a:rPr lang="en-US" sz="1600" b="1" dirty="0"/>
              <a:t>Building Sustainable Partnerships</a:t>
            </a:r>
            <a:r>
              <a:rPr lang="en-US" sz="1600" dirty="0"/>
              <a:t> – Strengthen alliances with community organizations, government bodies, and academic institutions to ensure long-term impact.</a:t>
            </a:r>
          </a:p>
          <a:p>
            <a:r>
              <a:rPr lang="en-US" sz="1600" b="1" dirty="0"/>
              <a:t>Ensuring Equity in Resource Distribution</a:t>
            </a:r>
            <a:r>
              <a:rPr lang="en-US" sz="1600" dirty="0"/>
              <a:t> – Prioritize equitable access to resources, focusing on underserved and rural areas to build a broad-based movement.</a:t>
            </a:r>
          </a:p>
          <a:p>
            <a:r>
              <a:rPr lang="en-US" sz="1600" b="1" dirty="0"/>
              <a:t>Documenting &amp; Sharing Impact</a:t>
            </a:r>
            <a:r>
              <a:rPr lang="en-US" sz="1600" dirty="0"/>
              <a:t> – Continue collecting data, stories, and lessons learned to refine strategies and showcase progress within the movement.</a:t>
            </a:r>
          </a:p>
          <a:p>
            <a:endParaRPr lang="en-US" sz="1600" dirty="0"/>
          </a:p>
          <a:p>
            <a:r>
              <a:rPr lang="en-US" sz="2000" dirty="0"/>
              <a:t>Our key community partners include: Public Schools, </a:t>
            </a:r>
            <a:r>
              <a:rPr lang="en-US" sz="2000" dirty="0" err="1"/>
              <a:t>Imbawula</a:t>
            </a:r>
            <a:r>
              <a:rPr lang="en-US" sz="2000" dirty="0"/>
              <a:t> Podcast, Queer Food Growing Collective, Community Solidarity Spaces amongst others.</a:t>
            </a:r>
          </a:p>
        </p:txBody>
      </p:sp>
    </p:spTree>
    <p:extLst>
      <p:ext uri="{BB962C8B-B14F-4D97-AF65-F5344CB8AC3E}">
        <p14:creationId xmlns:p14="http://schemas.microsoft.com/office/powerpoint/2010/main" val="11503864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29A6F-B6C6-C1F9-CE8D-60D653B125B5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0F61DA-A9A9-1242-8C74-F3097BDE6D66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1BBB5664-91F0-ACCF-0B08-460BFB73B06E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2D89705E-C4C1-A0F6-2F18-6846A8330C7B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892B003D-152B-4496-EFCF-B26B5857ACF8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F4161AD2-9A60-F768-68F7-1C463846F358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4D34367B-3B7E-8B60-006D-87F63C011D01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889E037A-C465-B144-84F9-870DD203B66C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CB8762-0E66-92DA-DDB0-58AA786EAC18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CBA6273-033B-3F96-98C8-FF796E292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355310"/>
            <a:ext cx="4837903" cy="4453333"/>
          </a:xfrm>
        </p:spPr>
        <p:txBody>
          <a:bodyPr>
            <a:normAutofit fontScale="92500" lnSpcReduction="10000"/>
          </a:bodyPr>
          <a:lstStyle/>
          <a:p>
            <a:r>
              <a:rPr lang="en-ZA" sz="2400" b="1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The Triangle Project: </a:t>
            </a:r>
            <a:r>
              <a:rPr lang="en-ZA" sz="2400" b="1" dirty="0">
                <a:latin typeface="Tahoma" panose="020B0604030504040204" pitchFamily="34" charset="0"/>
                <a:ea typeface="Calibri" panose="020F0502020204030204" pitchFamily="34" charset="0"/>
              </a:rPr>
              <a:t>School, Project</a:t>
            </a:r>
          </a:p>
          <a:p>
            <a:r>
              <a:rPr lang="en-US" sz="1600" dirty="0"/>
              <a:t>The Triangle Project and CIAS Project are dedicated to </a:t>
            </a:r>
            <a:r>
              <a:rPr lang="en-US" sz="1600" b="1" dirty="0"/>
              <a:t>empowering LGBTQI+ youth to lead and advocate for systemic change</a:t>
            </a:r>
            <a:r>
              <a:rPr lang="en-US" sz="1600" dirty="0"/>
              <a:t> by challenging discriminatory power structures and promoting inclusive policies. </a:t>
            </a:r>
          </a:p>
          <a:p>
            <a:r>
              <a:rPr lang="en-US" sz="1600" dirty="0"/>
              <a:t>Triangle Project believes that </a:t>
            </a:r>
            <a:r>
              <a:rPr lang="en-US" sz="1600" b="1" dirty="0"/>
              <a:t>fostering LGBTQI+ youth leadership and activism can create a ripple effect of change that builds collective power and leads to radical inclusion and restorative justice. </a:t>
            </a:r>
          </a:p>
          <a:p>
            <a:r>
              <a:rPr lang="en-US" sz="1600" dirty="0"/>
              <a:t>The CIAS Project </a:t>
            </a:r>
            <a:r>
              <a:rPr lang="en-US" sz="1600" b="1" dirty="0"/>
              <a:t>envisions an educational environment that nurtures justice-centered solidarity </a:t>
            </a:r>
            <a:r>
              <a:rPr lang="en-US" sz="1600" dirty="0"/>
              <a:t>among LGBTQI+ learners, educators, and key role players, working towards a society free of homo-, trans-, and intersex-phobia. </a:t>
            </a:r>
          </a:p>
          <a:p>
            <a:r>
              <a:rPr lang="en-US" sz="1600" dirty="0"/>
              <a:t>By supporting schools and educational institutions, CIAS </a:t>
            </a:r>
            <a:r>
              <a:rPr lang="en-US" sz="1600" b="1" dirty="0"/>
              <a:t>advocates for equal access to public education </a:t>
            </a:r>
            <a:r>
              <a:rPr lang="en-US" sz="1600" dirty="0"/>
              <a:t>and builds collective power to ensure a future free from oppression.</a:t>
            </a:r>
            <a:endParaRPr lang="en-ZA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835EAB-6ECC-8D5D-877C-D240E848F289}"/>
              </a:ext>
            </a:extLst>
          </p:cNvPr>
          <p:cNvSpPr/>
          <p:nvPr/>
        </p:nvSpPr>
        <p:spPr>
          <a:xfrm>
            <a:off x="6096000" y="1325891"/>
            <a:ext cx="5187549" cy="448275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17981C-9415-5826-2DE2-7D8884DF0D40}"/>
              </a:ext>
            </a:extLst>
          </p:cNvPr>
          <p:cNvSpPr txBox="1"/>
          <p:nvPr/>
        </p:nvSpPr>
        <p:spPr>
          <a:xfrm>
            <a:off x="6327163" y="1549835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https://youtu.be/LQjo125rrf8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9CFD07-E0EC-2588-1917-EC7CDA6EF058}"/>
              </a:ext>
            </a:extLst>
          </p:cNvPr>
          <p:cNvSpPr txBox="1"/>
          <p:nvPr/>
        </p:nvSpPr>
        <p:spPr>
          <a:xfrm>
            <a:off x="837667" y="357889"/>
            <a:ext cx="1025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Summary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6D27751-0D5A-9FC6-E4B5-6A0D3367F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1" y="2333171"/>
            <a:ext cx="4865942" cy="32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0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46EC27C-8325-4CF4-4778-DDA945B724C7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7FE5A8-F096-35F9-8F2E-EB4BC5C7069F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649CF7F2-A77B-9AF2-57B8-BC04761C93C2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B523CFCD-60D1-9A21-4D95-52FA35249480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B44386F1-D6D8-8114-3719-77CD3668A90F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AF6128CA-F488-A011-7B8B-8C1DC18F568C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E1390951-4D25-187B-030F-F4694514FF71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5A654418-2F62-0C0D-04CF-2306FA5DF3F3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2CB697-D742-64D8-7769-4C950DEDE756}"/>
              </a:ext>
            </a:extLst>
          </p:cNvPr>
          <p:cNvSpPr txBox="1"/>
          <p:nvPr/>
        </p:nvSpPr>
        <p:spPr>
          <a:xfrm>
            <a:off x="837667" y="465520"/>
            <a:ext cx="102559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Initiatives and strategies: </a:t>
            </a:r>
            <a:r>
              <a:rPr lang="en-US" sz="2800" dirty="0"/>
              <a:t>How will your initiative contribute to building stronger and more inclusive movements?</a:t>
            </a:r>
          </a:p>
          <a:p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715688-33E8-B44E-C0D4-B5B098EB1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158" y="1726779"/>
            <a:ext cx="4837903" cy="421428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Empowering Learners</a:t>
            </a:r>
            <a:r>
              <a:rPr lang="en-US" dirty="0"/>
              <a:t> – Training, advocacy skills, and safe spaces for queer students to lead change.</a:t>
            </a:r>
          </a:p>
          <a:p>
            <a:r>
              <a:rPr lang="en-US" b="1" dirty="0"/>
              <a:t>Engaging Educators</a:t>
            </a:r>
            <a:r>
              <a:rPr lang="en-US" dirty="0"/>
              <a:t> – SOGIESC training, inclusive curricula, and allyship within schools.</a:t>
            </a:r>
          </a:p>
          <a:p>
            <a:r>
              <a:rPr lang="en-US" b="1" dirty="0"/>
              <a:t>Policy &amp; Systemic Change</a:t>
            </a:r>
            <a:r>
              <a:rPr lang="en-US" dirty="0"/>
              <a:t> – Challenging discrimination, influencing policies, and strengthening accountability.</a:t>
            </a:r>
          </a:p>
          <a:p>
            <a:r>
              <a:rPr lang="en-US" b="1" dirty="0"/>
              <a:t>Impact:</a:t>
            </a:r>
            <a:r>
              <a:rPr lang="en-US" dirty="0"/>
              <a:t> A sustainable, intersectional movement for safer, more inclusive schools.</a:t>
            </a:r>
          </a:p>
          <a:p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0D49FC-B0F0-BC8E-0543-1B0129CAE579}"/>
              </a:ext>
            </a:extLst>
          </p:cNvPr>
          <p:cNvSpPr/>
          <p:nvPr/>
        </p:nvSpPr>
        <p:spPr>
          <a:xfrm>
            <a:off x="6089176" y="1479932"/>
            <a:ext cx="5187549" cy="421428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E68A7-8F53-754B-6310-027CA9B5AEE9}"/>
              </a:ext>
            </a:extLst>
          </p:cNvPr>
          <p:cNvSpPr txBox="1"/>
          <p:nvPr/>
        </p:nvSpPr>
        <p:spPr>
          <a:xfrm>
            <a:off x="6320339" y="1703876"/>
            <a:ext cx="31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Add photo or video</a:t>
            </a:r>
            <a:endParaRPr lang="en-ZA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2F325-88BB-82A1-1D12-CD29423E8C62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4" name="Picture 3" descr="A group of people standing on a brick surface&#10;&#10;AI-generated content may be incorrect.">
            <a:extLst>
              <a:ext uri="{FF2B5EF4-FFF2-40B4-BE49-F238E27FC236}">
                <a16:creationId xmlns:a16="http://schemas.microsoft.com/office/drawing/2014/main" id="{9FC71C99-963A-6CEE-0276-7F8007E4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16" y="1674297"/>
            <a:ext cx="5100735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76FB-5CD3-E33C-521C-C428489EA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3ACCC4-59AA-8DF1-E73C-C236CE7589B3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94122A-FB1A-9A83-81F9-2545F7E93A6E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E59C3F8D-420A-5472-9D16-269E8B471A95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97566EA-3D04-B9B8-0E00-645A15C73024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2B18312E-3736-BA65-94C5-FA1A83DA72D4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10B73546-236D-720B-958F-DFE0C8CFCCD3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70FADD4D-46E4-93D6-17AD-D5A00A12CF81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1F5A988F-C5C3-2D17-BA54-CA906E84C080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45A34B-B885-7965-5EFF-448AFED98227}"/>
              </a:ext>
            </a:extLst>
          </p:cNvPr>
          <p:cNvSpPr txBox="1"/>
          <p:nvPr/>
        </p:nvSpPr>
        <p:spPr>
          <a:xfrm>
            <a:off x="837667" y="496897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Governance &amp; Resource Allocation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8AE21E-7B6D-0AC2-58F1-36256FE1C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511309"/>
            <a:ext cx="4837903" cy="421428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How will you ensure active participation and decision-making from all members?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Learner-</a:t>
            </a:r>
            <a:r>
              <a:rPr lang="en-ZA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Centered</a:t>
            </a: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Approach</a:t>
            </a: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Prioritizing youth voices through leadership training, peer networks, and learner-led initiatives.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Collaborative Structures</a:t>
            </a: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Engaging students, educators, and parents in co-designing solutions and shaping programme priorities.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Accessible &amp; Inclusive Spaces</a:t>
            </a: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Ensuring diverse participation by addressing barriers related to language, culture, and safety.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Transparent Decision-Making</a:t>
            </a: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Regular check-ins, open forums, and feedback mechanisms to keep all stakeholders involved.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Shared Leadership</a:t>
            </a:r>
            <a:r>
              <a:rPr lang="en-Z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Distributing decision-making power across different levels, ensuring meaningful contributions from all members.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5D63B7-7959-FE66-4B2A-27C4E489729B}"/>
              </a:ext>
            </a:extLst>
          </p:cNvPr>
          <p:cNvSpPr/>
          <p:nvPr/>
        </p:nvSpPr>
        <p:spPr>
          <a:xfrm>
            <a:off x="6089176" y="2388637"/>
            <a:ext cx="5187549" cy="248194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123044-64A2-F065-83F8-4EE6EF92737A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C08EAFE8-D581-805C-EC32-39E003387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63" y="2476264"/>
            <a:ext cx="5003373" cy="23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7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1B3B48-6A89-6849-C0BB-CA859E950EF1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B8496-7BCE-1C40-B644-01C378150363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E2AF4E0-C62E-209D-A5BB-746BB623D811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6BDCB90F-0E78-7034-0478-FB9CDB7D011C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26047499-4A06-C605-9A1B-757CEB8B263D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AFBEDE14-018E-2DE5-BB93-E6E3F83380B6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0D7F9D32-6CBF-9F2D-1C43-81F4BB65DA44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35B70CD1-5E8B-E2E4-D6E0-AA0A61B8A9C1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2CB697-D742-64D8-7769-4C950DEDE756}"/>
              </a:ext>
            </a:extLst>
          </p:cNvPr>
          <p:cNvSpPr txBox="1"/>
          <p:nvPr/>
        </p:nvSpPr>
        <p:spPr>
          <a:xfrm>
            <a:off x="837667" y="496897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Governance &amp; Resource Allocation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5C5969-44FB-9927-EB3B-D1EB6F09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511309"/>
            <a:ext cx="4837903" cy="4214283"/>
          </a:xfrm>
        </p:spPr>
        <p:txBody>
          <a:bodyPr>
            <a:normAutofit fontScale="55000" lnSpcReduction="20000"/>
          </a:bodyPr>
          <a:lstStyle/>
          <a:p>
            <a:r>
              <a:rPr lang="en-US" sz="3200" b="1" dirty="0"/>
              <a:t>How will you distribute resources across partners to promote equity and sustainability within the movement?</a:t>
            </a:r>
          </a:p>
          <a:p>
            <a:r>
              <a:rPr lang="en-US" b="1" dirty="0"/>
              <a:t>Needs-Based Allocation</a:t>
            </a:r>
            <a:r>
              <a:rPr lang="en-US" dirty="0"/>
              <a:t> – Distribute resources based on the unique needs of learners, educators, and community partners.</a:t>
            </a:r>
          </a:p>
          <a:p>
            <a:r>
              <a:rPr lang="en-US" b="1" dirty="0"/>
              <a:t>Capacity-Building Support</a:t>
            </a:r>
            <a:r>
              <a:rPr lang="en-US" dirty="0"/>
              <a:t> – Provide training, materials, and funding to strengthen grassroots leadership.</a:t>
            </a:r>
          </a:p>
          <a:p>
            <a:r>
              <a:rPr lang="en-US" b="1" dirty="0"/>
              <a:t>Transparent &amp; Inclusive Decision-Making</a:t>
            </a:r>
            <a:r>
              <a:rPr lang="en-US" dirty="0"/>
              <a:t> – Ensure all partners have a voice in resource distribution through participatory budgeting.</a:t>
            </a:r>
          </a:p>
          <a:p>
            <a:r>
              <a:rPr lang="en-US" b="1" dirty="0"/>
              <a:t>Long-Term Investment</a:t>
            </a:r>
            <a:r>
              <a:rPr lang="en-US" dirty="0"/>
              <a:t> – Prioritize sustainable funding models, including local partnerships and skill development.</a:t>
            </a:r>
          </a:p>
          <a:p>
            <a:r>
              <a:rPr lang="en-US" b="1" dirty="0"/>
              <a:t>Shared Infrastructure</a:t>
            </a:r>
            <a:r>
              <a:rPr lang="en-US" dirty="0"/>
              <a:t> – Develop open-access toolkits, knowledge hubs, and shared platforms to maximize impact.</a:t>
            </a:r>
          </a:p>
          <a:p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549F6F-EA10-8016-5435-FF3C3F7ABE04}"/>
              </a:ext>
            </a:extLst>
          </p:cNvPr>
          <p:cNvSpPr/>
          <p:nvPr/>
        </p:nvSpPr>
        <p:spPr>
          <a:xfrm>
            <a:off x="6089176" y="2323322"/>
            <a:ext cx="5187549" cy="255658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BF58C-CAA1-41D3-B71F-94DA3CB9C8AF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D7F5480F-F01C-A9AC-A4EC-B2DA14756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01" y="2423619"/>
            <a:ext cx="5072497" cy="23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1B3B48-6A89-6849-C0BB-CA859E950EF1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B8496-7BCE-1C40-B644-01C378150363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E2AF4E0-C62E-209D-A5BB-746BB623D811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6BDCB90F-0E78-7034-0478-FB9CDB7D011C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26047499-4A06-C605-9A1B-757CEB8B263D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AFBEDE14-018E-2DE5-BB93-E6E3F83380B6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0D7F9D32-6CBF-9F2D-1C43-81F4BB65DA44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35B70CD1-5E8B-E2E4-D6E0-AA0A61B8A9C1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2CB697-D742-64D8-7769-4C950DEDE756}"/>
              </a:ext>
            </a:extLst>
          </p:cNvPr>
          <p:cNvSpPr txBox="1"/>
          <p:nvPr/>
        </p:nvSpPr>
        <p:spPr>
          <a:xfrm>
            <a:off x="837667" y="496897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Inclusive Leadership &amp; Coordination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5C5969-44FB-9927-EB3B-D1EB6F09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511309"/>
            <a:ext cx="4837903" cy="4214283"/>
          </a:xfrm>
        </p:spPr>
        <p:txBody>
          <a:bodyPr>
            <a:normAutofit fontScale="55000" lnSpcReduction="20000"/>
          </a:bodyPr>
          <a:lstStyle/>
          <a:p>
            <a:r>
              <a:rPr lang="en-US" sz="3300" b="1" dirty="0"/>
              <a:t>What strategies will you implement to coordinate campaigning?</a:t>
            </a:r>
          </a:p>
          <a:p>
            <a:r>
              <a:rPr lang="en-US" b="1" dirty="0"/>
              <a:t>Learner-Led Advocacy</a:t>
            </a:r>
            <a:r>
              <a:rPr lang="en-US" dirty="0"/>
              <a:t> – Support students in leading campaigns through training, mentorship, and peer networks.</a:t>
            </a:r>
          </a:p>
          <a:p>
            <a:r>
              <a:rPr lang="en-US" b="1" dirty="0"/>
              <a:t>Multi-Stakeholder Collaboration</a:t>
            </a:r>
            <a:r>
              <a:rPr lang="en-US" dirty="0"/>
              <a:t> – Partner with educators, parents, activists, and policymakers to amplify impact.</a:t>
            </a:r>
          </a:p>
          <a:p>
            <a:r>
              <a:rPr lang="en-US" b="1" dirty="0"/>
              <a:t>Digital &amp; Grassroots Mobilisation</a:t>
            </a:r>
            <a:r>
              <a:rPr lang="en-US" dirty="0"/>
              <a:t> – Use social media, storytelling, and community actions to drive awareness and engagement.</a:t>
            </a:r>
          </a:p>
          <a:p>
            <a:r>
              <a:rPr lang="en-US" b="1" dirty="0"/>
              <a:t>Policy &amp; Legal Engagement</a:t>
            </a:r>
            <a:r>
              <a:rPr lang="en-US" dirty="0"/>
              <a:t> – Advocate for inclusive school policies and challenge discriminatory practices.</a:t>
            </a:r>
          </a:p>
          <a:p>
            <a:r>
              <a:rPr lang="en-US" b="1" dirty="0"/>
              <a:t>Data-Driven Advocacy</a:t>
            </a:r>
            <a:r>
              <a:rPr lang="en-US" dirty="0"/>
              <a:t> – Collect and use real experiences and research to strengthen campaign messages.</a:t>
            </a:r>
          </a:p>
          <a:p>
            <a:r>
              <a:rPr lang="en-US" b="1" dirty="0"/>
              <a:t>Sustained Action Plans</a:t>
            </a:r>
            <a:r>
              <a:rPr lang="en-US" dirty="0"/>
              <a:t> – Develop year-round campaign cycles with clear goals, milestones, and accountability.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549F6F-EA10-8016-5435-FF3C3F7ABE04}"/>
              </a:ext>
            </a:extLst>
          </p:cNvPr>
          <p:cNvSpPr/>
          <p:nvPr/>
        </p:nvSpPr>
        <p:spPr>
          <a:xfrm>
            <a:off x="6089176" y="2258008"/>
            <a:ext cx="5187549" cy="25192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BF58C-CAA1-41D3-B71F-94DA3CB9C8AF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543EE0A5-A84D-580E-3492-BC8951FE6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06" y="2352375"/>
            <a:ext cx="5075819" cy="234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B5B0EB-BFA0-0F5F-21B8-58BC1C259391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4D99F-BF8E-F7AB-7256-3EBEC6A62894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F769C1D-427E-525D-6AD1-A7E71E15C66B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45BF29A4-D121-BA26-58D0-D7423559A1A4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5F7ECEF-9BA0-1DCC-86DA-4952392CA5C6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F2D550CF-27F9-96D2-65A9-3A7402968E43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4C3E60F9-3684-807A-27A9-EC7884F607FB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D18CA211-7AC4-85F2-F7E5-A8C599B55EB1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2CB697-D742-64D8-7769-4C950DEDE756}"/>
              </a:ext>
            </a:extLst>
          </p:cNvPr>
          <p:cNvSpPr txBox="1"/>
          <p:nvPr/>
        </p:nvSpPr>
        <p:spPr>
          <a:xfrm>
            <a:off x="837667" y="329830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Connecting &amp; Community-Building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09FB6D-3443-7712-9C6B-FA31AEFC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615622"/>
            <a:ext cx="4837903" cy="4214283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What approaches will you use to build and sustain relationships within the advocacy community?</a:t>
            </a:r>
          </a:p>
          <a:p>
            <a:r>
              <a:rPr lang="en-US" b="1" dirty="0"/>
              <a:t>Collaborative Networks</a:t>
            </a:r>
            <a:r>
              <a:rPr lang="en-US" dirty="0"/>
              <a:t> – Strengthen alliances with learners, educators, activists, and policymakers through joint initiatives.</a:t>
            </a:r>
          </a:p>
          <a:p>
            <a:r>
              <a:rPr lang="en-US" b="1" dirty="0"/>
              <a:t>Regular Engagement</a:t>
            </a:r>
            <a:r>
              <a:rPr lang="en-US" dirty="0"/>
              <a:t> – Host community dialogues, strategy meetings, and skill-sharing sessions to maintain active participation.</a:t>
            </a:r>
          </a:p>
          <a:p>
            <a:r>
              <a:rPr lang="en-US" b="1" dirty="0"/>
              <a:t>Mutual Support &amp; Solidarity</a:t>
            </a:r>
            <a:r>
              <a:rPr lang="en-US" dirty="0"/>
              <a:t> – Center care and well-being in activism, ensuring spaces for healing and collective resilience.</a:t>
            </a:r>
          </a:p>
          <a:p>
            <a:r>
              <a:rPr lang="en-US" b="1" dirty="0"/>
              <a:t>Clear Communication Channels</a:t>
            </a:r>
            <a:r>
              <a:rPr lang="en-US" dirty="0"/>
              <a:t> – Use digital platforms, newsletters, and accessible resources to keep partners informed and engaged.</a:t>
            </a:r>
          </a:p>
          <a:p>
            <a:r>
              <a:rPr lang="en-US" b="1" dirty="0"/>
              <a:t>Long-Term Commitment</a:t>
            </a:r>
            <a:r>
              <a:rPr lang="en-US" dirty="0"/>
              <a:t> – Build trust through consistent action, accountability, and shared leadership.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C47AA5-FB69-534E-31DA-8AC67DEF2373}"/>
              </a:ext>
            </a:extLst>
          </p:cNvPr>
          <p:cNvSpPr/>
          <p:nvPr/>
        </p:nvSpPr>
        <p:spPr>
          <a:xfrm>
            <a:off x="6089176" y="1615622"/>
            <a:ext cx="5187549" cy="421428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D86FD-815D-F2C7-716E-C93F3F26F626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11A54625-0475-804F-5718-199F4207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11" y="1940616"/>
            <a:ext cx="4752392" cy="3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41AE9-76AF-8C07-1A4C-8823D0590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4D8F6D-2E6C-AD64-E7E3-9D47A002A761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0A1F3-E2C1-CAC8-5709-72923F58B913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872458B-887D-C07C-B349-150AD11A360A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D9371AF-0EFF-BB3D-4189-41AF707CDD6C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439B9D08-E100-0E34-61BC-BD41348D5390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F06C80D5-9002-1CB5-4D38-906B70F18DDA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CFFDE7D1-951C-3320-F923-44B27D35BB3B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6784CC73-ACEE-3A1F-9943-B537F76F272E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5047D8-2474-CAD8-4664-F5C2332A425C}"/>
              </a:ext>
            </a:extLst>
          </p:cNvPr>
          <p:cNvSpPr txBox="1"/>
          <p:nvPr/>
        </p:nvSpPr>
        <p:spPr>
          <a:xfrm>
            <a:off x="837667" y="329830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Connecting &amp; Community-Building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07F768-5BA9-D8D9-6E61-8CCE39E3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615622"/>
            <a:ext cx="4837903" cy="4214283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/>
              <a:t>How will you facilitate mentoring, convening, and peer exchanges among professional advocates and emerging leaders?</a:t>
            </a:r>
          </a:p>
          <a:p>
            <a:r>
              <a:rPr lang="en-US" sz="2400" b="1" dirty="0"/>
              <a:t>Structured Mentorship Programmes</a:t>
            </a:r>
            <a:r>
              <a:rPr lang="en-US" sz="2400" dirty="0"/>
              <a:t> – Pair emerging leaders with experienced advocates for skill-building and guidance.</a:t>
            </a:r>
          </a:p>
          <a:p>
            <a:r>
              <a:rPr lang="en-US" sz="2400" b="1" dirty="0"/>
              <a:t>Regular Convenings &amp; Retreats</a:t>
            </a:r>
            <a:r>
              <a:rPr lang="en-US" sz="2400" dirty="0"/>
              <a:t> – Organise workshops, roundtables, and wellness retreats to strengthen connections and collaboration.</a:t>
            </a:r>
          </a:p>
          <a:p>
            <a:r>
              <a:rPr lang="en-US" sz="2400" b="1" dirty="0"/>
              <a:t>Peer Learning &amp; Exchanges</a:t>
            </a:r>
            <a:r>
              <a:rPr lang="en-US" sz="2400" dirty="0"/>
              <a:t> – Create cross-district learning spaces for sharing strategies, challenges, and best practices.</a:t>
            </a:r>
          </a:p>
          <a:p>
            <a:r>
              <a:rPr lang="en-US" sz="2400" b="1" dirty="0"/>
              <a:t>Digital Knowledge Hubs</a:t>
            </a:r>
            <a:r>
              <a:rPr lang="en-US" sz="2400" dirty="0"/>
              <a:t> – Develop online platforms for continuous engagement, resource sharing, and collective problem-solving (</a:t>
            </a:r>
            <a:r>
              <a:rPr lang="en-US" sz="2400" dirty="0" err="1"/>
              <a:t>Imbawula</a:t>
            </a:r>
            <a:r>
              <a:rPr lang="en-US" sz="2400" dirty="0"/>
              <a:t> Podcast)</a:t>
            </a:r>
          </a:p>
          <a:p>
            <a:r>
              <a:rPr lang="en-US" sz="2400" b="1" dirty="0"/>
              <a:t>Community-Led Leadership Development</a:t>
            </a:r>
            <a:r>
              <a:rPr lang="en-US" sz="2400" dirty="0"/>
              <a:t> – Center grassroots voices in shaping mentorship structures and advocacy priorities.</a:t>
            </a:r>
          </a:p>
          <a:p>
            <a:endParaRPr lang="en-ZA" sz="3600" dirty="0"/>
          </a:p>
          <a:p>
            <a:endParaRPr lang="en-US" sz="3300" b="1" dirty="0"/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41ECAF-15B6-226E-5597-FB5A39E79593}"/>
              </a:ext>
            </a:extLst>
          </p:cNvPr>
          <p:cNvSpPr/>
          <p:nvPr/>
        </p:nvSpPr>
        <p:spPr>
          <a:xfrm>
            <a:off x="6089176" y="1615622"/>
            <a:ext cx="5187549" cy="421428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B7F27-53DF-DBFD-253F-7407842A323E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5" name="Picture 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ABCE6FC4-AEB7-5CB3-35CB-213990C50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4" y="1955249"/>
            <a:ext cx="4713369" cy="35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8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D9A11-8E02-DF82-4B44-18AA88FC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2D545F-742A-53B3-8429-FAB16DEEEDF5}"/>
              </a:ext>
            </a:extLst>
          </p:cNvPr>
          <p:cNvGrpSpPr/>
          <p:nvPr/>
        </p:nvGrpSpPr>
        <p:grpSpPr>
          <a:xfrm>
            <a:off x="-16490" y="-23492"/>
            <a:ext cx="12234600" cy="6919593"/>
            <a:chOff x="-16490" y="-23492"/>
            <a:chExt cx="12234600" cy="69195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9E04F6-0305-F459-9E7E-F7D3D69290A4}"/>
                </a:ext>
              </a:extLst>
            </p:cNvPr>
            <p:cNvSpPr/>
            <p:nvPr/>
          </p:nvSpPr>
          <p:spPr>
            <a:xfrm>
              <a:off x="-16490" y="6159735"/>
              <a:ext cx="12234599" cy="736366"/>
            </a:xfrm>
            <a:prstGeom prst="rect">
              <a:avLst/>
            </a:pr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B9CA1A8-136C-6A9E-A596-8F658CAECC02}"/>
                </a:ext>
              </a:extLst>
            </p:cNvPr>
            <p:cNvSpPr/>
            <p:nvPr/>
          </p:nvSpPr>
          <p:spPr>
            <a:xfrm rot="10800000">
              <a:off x="65615" y="-11745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EC9C954-8244-0C36-AA6E-0DD2823DE4EC}"/>
                </a:ext>
              </a:extLst>
            </p:cNvPr>
            <p:cNvSpPr/>
            <p:nvPr/>
          </p:nvSpPr>
          <p:spPr>
            <a:xfrm rot="10800000" flipH="1">
              <a:off x="11633022" y="-2349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B01C3019-E37E-5AFA-B893-94827B170E65}"/>
                </a:ext>
              </a:extLst>
            </p:cNvPr>
            <p:cNvSpPr/>
            <p:nvPr/>
          </p:nvSpPr>
          <p:spPr>
            <a:xfrm rot="10800000">
              <a:off x="-16489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7041D4CC-7692-E0AF-2B3E-FFA2D2C0B59F}"/>
                </a:ext>
              </a:extLst>
            </p:cNvPr>
            <p:cNvSpPr/>
            <p:nvPr/>
          </p:nvSpPr>
          <p:spPr>
            <a:xfrm>
              <a:off x="-16489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5DB38C8C-9159-7109-F302-6E69218C0976}"/>
                </a:ext>
              </a:extLst>
            </p:cNvPr>
            <p:cNvSpPr/>
            <p:nvPr/>
          </p:nvSpPr>
          <p:spPr>
            <a:xfrm rot="10800000" flipH="1">
              <a:off x="11701198" y="4442"/>
              <a:ext cx="516911" cy="687705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  <a:gd name="connsiteX0" fmla="*/ 723900 w 1221761"/>
                <a:gd name="connsiteY0" fmla="*/ 0 h 6858000"/>
                <a:gd name="connsiteX1" fmla="*/ 1221761 w 1221761"/>
                <a:gd name="connsiteY1" fmla="*/ 0 h 6858000"/>
                <a:gd name="connsiteX2" fmla="*/ 707411 w 1221761"/>
                <a:gd name="connsiteY2" fmla="*/ 6858000 h 6858000"/>
                <a:gd name="connsiteX3" fmla="*/ 0 w 1221761"/>
                <a:gd name="connsiteY3" fmla="*/ 6858000 h 6858000"/>
                <a:gd name="connsiteX4" fmla="*/ 723900 w 1221761"/>
                <a:gd name="connsiteY4" fmla="*/ 0 h 6858000"/>
                <a:gd name="connsiteX0" fmla="*/ 723900 w 1240811"/>
                <a:gd name="connsiteY0" fmla="*/ 0 h 6877050"/>
                <a:gd name="connsiteX1" fmla="*/ 1221761 w 1240811"/>
                <a:gd name="connsiteY1" fmla="*/ 0 h 6877050"/>
                <a:gd name="connsiteX2" fmla="*/ 1240811 w 1240811"/>
                <a:gd name="connsiteY2" fmla="*/ 6877050 h 6877050"/>
                <a:gd name="connsiteX3" fmla="*/ 0 w 1240811"/>
                <a:gd name="connsiteY3" fmla="*/ 6858000 h 6877050"/>
                <a:gd name="connsiteX4" fmla="*/ 723900 w 1240811"/>
                <a:gd name="connsiteY4" fmla="*/ 0 h 6877050"/>
                <a:gd name="connsiteX0" fmla="*/ 0 w 516911"/>
                <a:gd name="connsiteY0" fmla="*/ 0 h 6877050"/>
                <a:gd name="connsiteX1" fmla="*/ 497861 w 516911"/>
                <a:gd name="connsiteY1" fmla="*/ 0 h 6877050"/>
                <a:gd name="connsiteX2" fmla="*/ 516911 w 516911"/>
                <a:gd name="connsiteY2" fmla="*/ 6877050 h 6877050"/>
                <a:gd name="connsiteX3" fmla="*/ 495300 w 516911"/>
                <a:gd name="connsiteY3" fmla="*/ 6838950 h 6877050"/>
                <a:gd name="connsiteX4" fmla="*/ 0 w 516911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11" h="6877050">
                  <a:moveTo>
                    <a:pt x="0" y="0"/>
                  </a:moveTo>
                  <a:lnTo>
                    <a:pt x="497861" y="0"/>
                  </a:lnTo>
                  <a:lnTo>
                    <a:pt x="516911" y="6877050"/>
                  </a:lnTo>
                  <a:lnTo>
                    <a:pt x="495300" y="6838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C3EDA160-050F-3E71-8E80-D8E356533061}"/>
                </a:ext>
              </a:extLst>
            </p:cNvPr>
            <p:cNvSpPr/>
            <p:nvPr/>
          </p:nvSpPr>
          <p:spPr>
            <a:xfrm flipH="1">
              <a:off x="11703760" y="0"/>
              <a:ext cx="514350" cy="6858000"/>
            </a:xfrm>
            <a:custGeom>
              <a:avLst/>
              <a:gdLst>
                <a:gd name="connsiteX0" fmla="*/ 0 w 269261"/>
                <a:gd name="connsiteY0" fmla="*/ 0 h 6858000"/>
                <a:gd name="connsiteX1" fmla="*/ 269261 w 269261"/>
                <a:gd name="connsiteY1" fmla="*/ 0 h 6858000"/>
                <a:gd name="connsiteX2" fmla="*/ 269261 w 269261"/>
                <a:gd name="connsiteY2" fmla="*/ 6858000 h 6858000"/>
                <a:gd name="connsiteX3" fmla="*/ 0 w 269261"/>
                <a:gd name="connsiteY3" fmla="*/ 6858000 h 6858000"/>
                <a:gd name="connsiteX4" fmla="*/ 0 w 269261"/>
                <a:gd name="connsiteY4" fmla="*/ 0 h 6858000"/>
                <a:gd name="connsiteX0" fmla="*/ 0 w 497861"/>
                <a:gd name="connsiteY0" fmla="*/ 0 h 6858000"/>
                <a:gd name="connsiteX1" fmla="*/ 497861 w 497861"/>
                <a:gd name="connsiteY1" fmla="*/ 0 h 6858000"/>
                <a:gd name="connsiteX2" fmla="*/ 269261 w 497861"/>
                <a:gd name="connsiteY2" fmla="*/ 6858000 h 6858000"/>
                <a:gd name="connsiteX3" fmla="*/ 0 w 497861"/>
                <a:gd name="connsiteY3" fmla="*/ 6858000 h 6858000"/>
                <a:gd name="connsiteX4" fmla="*/ 0 w 497861"/>
                <a:gd name="connsiteY4" fmla="*/ 0 h 6858000"/>
                <a:gd name="connsiteX0" fmla="*/ 16489 w 514350"/>
                <a:gd name="connsiteY0" fmla="*/ 0 h 6858000"/>
                <a:gd name="connsiteX1" fmla="*/ 514350 w 514350"/>
                <a:gd name="connsiteY1" fmla="*/ 0 h 6858000"/>
                <a:gd name="connsiteX2" fmla="*/ 0 w 514350"/>
                <a:gd name="connsiteY2" fmla="*/ 6858000 h 6858000"/>
                <a:gd name="connsiteX3" fmla="*/ 16489 w 514350"/>
                <a:gd name="connsiteY3" fmla="*/ 6858000 h 6858000"/>
                <a:gd name="connsiteX4" fmla="*/ 16489 w 5143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6858000">
                  <a:moveTo>
                    <a:pt x="16489" y="0"/>
                  </a:moveTo>
                  <a:lnTo>
                    <a:pt x="514350" y="0"/>
                  </a:lnTo>
                  <a:lnTo>
                    <a:pt x="0" y="6858000"/>
                  </a:lnTo>
                  <a:lnTo>
                    <a:pt x="16489" y="6858000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rgbClr val="6F2C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07CFE54-4AA0-B2CC-7B6D-A72276752B60}"/>
              </a:ext>
            </a:extLst>
          </p:cNvPr>
          <p:cNvSpPr txBox="1"/>
          <p:nvPr/>
        </p:nvSpPr>
        <p:spPr>
          <a:xfrm>
            <a:off x="837667" y="329830"/>
            <a:ext cx="1025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Linking &amp; Learning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93F092-D953-9F72-823C-3CC21AE1D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67" y="1615622"/>
            <a:ext cx="4837903" cy="4214283"/>
          </a:xfrm>
        </p:spPr>
        <p:txBody>
          <a:bodyPr>
            <a:normAutofit fontScale="47500" lnSpcReduction="20000"/>
          </a:bodyPr>
          <a:lstStyle/>
          <a:p>
            <a:r>
              <a:rPr lang="en-US" sz="4200" b="1" dirty="0"/>
              <a:t>How will you foster a culture of continuous learning and best practice sharing?</a:t>
            </a:r>
          </a:p>
          <a:p>
            <a:r>
              <a:rPr lang="en-US" b="1" dirty="0"/>
              <a:t>Learning Communities</a:t>
            </a:r>
            <a:r>
              <a:rPr lang="en-US" dirty="0"/>
              <a:t> – Create spaces for ongoing dialogue, where advocates and emerging leaders can share experiences, insights, and challenges.</a:t>
            </a:r>
          </a:p>
          <a:p>
            <a:r>
              <a:rPr lang="en-US" b="1" dirty="0"/>
              <a:t>Regular Training &amp; Workshops</a:t>
            </a:r>
            <a:r>
              <a:rPr lang="en-US" dirty="0"/>
              <a:t> – Offer skill-building sessions on key topics like SOGIESC, advocacy strategies, and leadership development.</a:t>
            </a:r>
          </a:p>
          <a:p>
            <a:r>
              <a:rPr lang="en-US" b="1" dirty="0"/>
              <a:t>Peer-Led Sharing</a:t>
            </a:r>
            <a:r>
              <a:rPr lang="en-US" dirty="0"/>
              <a:t> – Encourage peer mentoring and the exchange of best practices through collaborative forums and learning circles.</a:t>
            </a:r>
          </a:p>
          <a:p>
            <a:r>
              <a:rPr lang="en-US" b="1" dirty="0"/>
              <a:t>Resource Development</a:t>
            </a:r>
            <a:r>
              <a:rPr lang="en-US" dirty="0"/>
              <a:t> – Compile toolkits, case studies, and success stories to document and share effective strategies.</a:t>
            </a:r>
          </a:p>
          <a:p>
            <a:r>
              <a:rPr lang="en-US" b="1" dirty="0"/>
              <a:t>Feedback Loops</a:t>
            </a:r>
            <a:r>
              <a:rPr lang="en-US" dirty="0"/>
              <a:t> – Implement regular feedback mechanisms to assess needs, adjust practices, and celebrate successes.</a:t>
            </a:r>
          </a:p>
          <a:p>
            <a:r>
              <a:rPr lang="en-US" b="1" dirty="0"/>
              <a:t>Innovation &amp; Experimentation</a:t>
            </a:r>
            <a:r>
              <a:rPr lang="en-US" dirty="0"/>
              <a:t> – Support and fund pilot projects that explore new methods and approaches, fostering a culture of experimentation and adaptation.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F3A712-AA69-A8B1-DA92-51BD814E7B5A}"/>
              </a:ext>
            </a:extLst>
          </p:cNvPr>
          <p:cNvSpPr/>
          <p:nvPr/>
        </p:nvSpPr>
        <p:spPr>
          <a:xfrm>
            <a:off x="6089176" y="1615623"/>
            <a:ext cx="5187549" cy="405739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6459-E0B6-7F56-6FED-88C36A87DE8C}"/>
              </a:ext>
            </a:extLst>
          </p:cNvPr>
          <p:cNvSpPr txBox="1"/>
          <p:nvPr/>
        </p:nvSpPr>
        <p:spPr>
          <a:xfrm>
            <a:off x="0" y="6305861"/>
            <a:ext cx="12192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Voice and Choice Learning and Sharing Summit 2025</a:t>
            </a:r>
          </a:p>
        </p:txBody>
      </p:sp>
      <p:pic>
        <p:nvPicPr>
          <p:cNvPr id="3" name="Picture 2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DA1AD7-CFF1-A490-594C-6285D6563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40" y="1709638"/>
            <a:ext cx="5184973" cy="38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5" ma:contentTypeDescription="Create a new document." ma:contentTypeScope="" ma:versionID="892008b2d70fadf65b367d0b8858436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4931b7b93536f5255e76108feda0cb87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00BC3-060C-4AAF-9655-E773F683BFB1}"/>
</file>

<file path=customXml/itemProps2.xml><?xml version="1.0" encoding="utf-8"?>
<ds:datastoreItem xmlns:ds="http://schemas.openxmlformats.org/officeDocument/2006/customXml" ds:itemID="{2BD70290-E215-4A5C-823D-30A94AC1A8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C2F744-F2CC-4937-96DF-47CDD10E73A0}">
  <ds:schemaRefs>
    <ds:schemaRef ds:uri="406893f5-2274-413a-be44-8f15a8803862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c72703c-1067-4fa7-89cc-ef245258de7b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1319</Words>
  <Application>Microsoft Office PowerPoint</Application>
  <PresentationFormat>Widescreen</PresentationFormat>
  <Paragraphs>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Debi</dc:creator>
  <cp:lastModifiedBy>Juliana Davids</cp:lastModifiedBy>
  <cp:revision>30</cp:revision>
  <dcterms:created xsi:type="dcterms:W3CDTF">2023-08-28T07:48:34Z</dcterms:created>
  <dcterms:modified xsi:type="dcterms:W3CDTF">2025-02-19T10:30:25Z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</Properties>
</file>