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4" r:id="rId5"/>
    <p:sldId id="262" r:id="rId6"/>
    <p:sldId id="277" r:id="rId7"/>
    <p:sldId id="269" r:id="rId8"/>
    <p:sldId id="280" r:id="rId9"/>
    <p:sldId id="267" r:id="rId10"/>
    <p:sldId id="282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6F2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ntle Tsholwana" userId="e485a826-df20-4927-864a-b89dc66db795" providerId="ADAL" clId="{2C6A3590-A6D8-424E-A101-A6418B6025D4}"/>
    <pc:docChg chg="custSel modSld">
      <pc:chgData name="Zintle Tsholwana" userId="e485a826-df20-4927-864a-b89dc66db795" providerId="ADAL" clId="{2C6A3590-A6D8-424E-A101-A6418B6025D4}" dt="2025-02-21T16:40:54.708" v="3886" actId="255"/>
      <pc:docMkLst>
        <pc:docMk/>
      </pc:docMkLst>
      <pc:sldChg chg="addSp delSp modSp mod">
        <pc:chgData name="Zintle Tsholwana" userId="e485a826-df20-4927-864a-b89dc66db795" providerId="ADAL" clId="{2C6A3590-A6D8-424E-A101-A6418B6025D4}" dt="2025-02-21T16:38:40.582" v="3885" actId="1076"/>
        <pc:sldMkLst>
          <pc:docMk/>
          <pc:sldMk cId="3056708734" sldId="262"/>
        </pc:sldMkLst>
        <pc:spChg chg="mod">
          <ac:chgData name="Zintle Tsholwana" userId="e485a826-df20-4927-864a-b89dc66db795" providerId="ADAL" clId="{2C6A3590-A6D8-424E-A101-A6418B6025D4}" dt="2025-02-21T14:40:15.870" v="1465"/>
          <ac:spMkLst>
            <pc:docMk/>
            <pc:sldMk cId="3056708734" sldId="262"/>
            <ac:spMk id="29" creationId="{0CBA6273-033B-3F96-98C8-FF796E2926CF}"/>
          </ac:spMkLst>
        </pc:spChg>
        <pc:spChg chg="del">
          <ac:chgData name="Zintle Tsholwana" userId="e485a826-df20-4927-864a-b89dc66db795" providerId="ADAL" clId="{2C6A3590-A6D8-424E-A101-A6418B6025D4}" dt="2025-02-21T16:38:36.855" v="3884" actId="478"/>
          <ac:spMkLst>
            <pc:docMk/>
            <pc:sldMk cId="3056708734" sldId="262"/>
            <ac:spMk id="31" creationId="{8F835EAB-6ECC-8D5D-877C-D240E848F289}"/>
          </ac:spMkLst>
        </pc:spChg>
        <pc:spChg chg="del">
          <ac:chgData name="Zintle Tsholwana" userId="e485a826-df20-4927-864a-b89dc66db795" providerId="ADAL" clId="{2C6A3590-A6D8-424E-A101-A6418B6025D4}" dt="2025-02-21T16:38:26.222" v="3881" actId="478"/>
          <ac:spMkLst>
            <pc:docMk/>
            <pc:sldMk cId="3056708734" sldId="262"/>
            <ac:spMk id="32" creationId="{F217981C-9415-5826-2DE2-7D8884DF0D40}"/>
          </ac:spMkLst>
        </pc:spChg>
        <pc:picChg chg="add mod">
          <ac:chgData name="Zintle Tsholwana" userId="e485a826-df20-4927-864a-b89dc66db795" providerId="ADAL" clId="{2C6A3590-A6D8-424E-A101-A6418B6025D4}" dt="2025-02-21T16:38:40.582" v="3885" actId="1076"/>
          <ac:picMkLst>
            <pc:docMk/>
            <pc:sldMk cId="3056708734" sldId="262"/>
            <ac:picMk id="3" creationId="{4613D5BD-4CC3-80F2-FACE-53EC8DDF0AAD}"/>
          </ac:picMkLst>
        </pc:picChg>
      </pc:sldChg>
      <pc:sldChg chg="addSp delSp modSp mod">
        <pc:chgData name="Zintle Tsholwana" userId="e485a826-df20-4927-864a-b89dc66db795" providerId="ADAL" clId="{2C6A3590-A6D8-424E-A101-A6418B6025D4}" dt="2025-02-21T16:32:47.332" v="3862" actId="14100"/>
        <pc:sldMkLst>
          <pc:docMk/>
          <pc:sldMk cId="1262505335" sldId="267"/>
        </pc:sldMkLst>
        <pc:spChg chg="mod">
          <ac:chgData name="Zintle Tsholwana" userId="e485a826-df20-4927-864a-b89dc66db795" providerId="ADAL" clId="{2C6A3590-A6D8-424E-A101-A6418B6025D4}" dt="2025-02-21T15:27:20.882" v="2579" actId="255"/>
          <ac:spMkLst>
            <pc:docMk/>
            <pc:sldMk cId="1262505335" sldId="267"/>
            <ac:spMk id="9" creationId="{EB09FB6D-3443-7712-9C6B-FA31AEFCF9BD}"/>
          </ac:spMkLst>
        </pc:spChg>
        <pc:spChg chg="del">
          <ac:chgData name="Zintle Tsholwana" userId="e485a826-df20-4927-864a-b89dc66db795" providerId="ADAL" clId="{2C6A3590-A6D8-424E-A101-A6418B6025D4}" dt="2025-02-21T16:22:10.039" v="3843" actId="478"/>
          <ac:spMkLst>
            <pc:docMk/>
            <pc:sldMk cId="1262505335" sldId="267"/>
            <ac:spMk id="12" creationId="{87203A5B-646C-762B-6070-F357A4F1F15E}"/>
          </ac:spMkLst>
        </pc:spChg>
        <pc:picChg chg="add mod">
          <ac:chgData name="Zintle Tsholwana" userId="e485a826-df20-4927-864a-b89dc66db795" providerId="ADAL" clId="{2C6A3590-A6D8-424E-A101-A6418B6025D4}" dt="2025-02-21T16:31:36.575" v="3855" actId="14100"/>
          <ac:picMkLst>
            <pc:docMk/>
            <pc:sldMk cId="1262505335" sldId="267"/>
            <ac:picMk id="3" creationId="{4C649BB2-CE8A-D599-013E-D975C97359F2}"/>
          </ac:picMkLst>
        </pc:picChg>
        <pc:picChg chg="add mod">
          <ac:chgData name="Zintle Tsholwana" userId="e485a826-df20-4927-864a-b89dc66db795" providerId="ADAL" clId="{2C6A3590-A6D8-424E-A101-A6418B6025D4}" dt="2025-02-21T16:31:29.576" v="3854" actId="1076"/>
          <ac:picMkLst>
            <pc:docMk/>
            <pc:sldMk cId="1262505335" sldId="267"/>
            <ac:picMk id="5" creationId="{084569F7-2E4B-209F-65AB-3D16236F23C3}"/>
          </ac:picMkLst>
        </pc:picChg>
        <pc:picChg chg="add mod">
          <ac:chgData name="Zintle Tsholwana" userId="e485a826-df20-4927-864a-b89dc66db795" providerId="ADAL" clId="{2C6A3590-A6D8-424E-A101-A6418B6025D4}" dt="2025-02-21T16:32:47.332" v="3862" actId="14100"/>
          <ac:picMkLst>
            <pc:docMk/>
            <pc:sldMk cId="1262505335" sldId="267"/>
            <ac:picMk id="7" creationId="{EFE633A5-8244-1DAD-CCDB-183F24B5724B}"/>
          </ac:picMkLst>
        </pc:picChg>
      </pc:sldChg>
      <pc:sldChg chg="addSp delSp modSp mod">
        <pc:chgData name="Zintle Tsholwana" userId="e485a826-df20-4927-864a-b89dc66db795" providerId="ADAL" clId="{2C6A3590-A6D8-424E-A101-A6418B6025D4}" dt="2025-02-21T16:13:07.669" v="3822" actId="14100"/>
        <pc:sldMkLst>
          <pc:docMk/>
          <pc:sldMk cId="13206892" sldId="269"/>
        </pc:sldMkLst>
        <pc:spChg chg="mod">
          <ac:chgData name="Zintle Tsholwana" userId="e485a826-df20-4927-864a-b89dc66db795" providerId="ADAL" clId="{2C6A3590-A6D8-424E-A101-A6418B6025D4}" dt="2025-02-21T14:36:06.195" v="1295" actId="255"/>
          <ac:spMkLst>
            <pc:docMk/>
            <pc:sldMk cId="13206892" sldId="269"/>
            <ac:spMk id="9" creationId="{8F5C5969-44FB-9927-EB3B-D1EB6F09E1D2}"/>
          </ac:spMkLst>
        </pc:spChg>
        <pc:spChg chg="mod">
          <ac:chgData name="Zintle Tsholwana" userId="e485a826-df20-4927-864a-b89dc66db795" providerId="ADAL" clId="{2C6A3590-A6D8-424E-A101-A6418B6025D4}" dt="2025-02-21T16:13:07.669" v="3822" actId="14100"/>
          <ac:spMkLst>
            <pc:docMk/>
            <pc:sldMk cId="13206892" sldId="269"/>
            <ac:spMk id="11" creationId="{41549F6F-EA10-8016-5435-FF3C3F7ABE04}"/>
          </ac:spMkLst>
        </pc:spChg>
        <pc:spChg chg="del">
          <ac:chgData name="Zintle Tsholwana" userId="e485a826-df20-4927-864a-b89dc66db795" providerId="ADAL" clId="{2C6A3590-A6D8-424E-A101-A6418B6025D4}" dt="2025-02-21T16:12:25.111" v="3813" actId="478"/>
          <ac:spMkLst>
            <pc:docMk/>
            <pc:sldMk cId="13206892" sldId="269"/>
            <ac:spMk id="12" creationId="{688948EB-C537-F7BE-A011-EF22AF299FCF}"/>
          </ac:spMkLst>
        </pc:spChg>
        <pc:picChg chg="add mod">
          <ac:chgData name="Zintle Tsholwana" userId="e485a826-df20-4927-864a-b89dc66db795" providerId="ADAL" clId="{2C6A3590-A6D8-424E-A101-A6418B6025D4}" dt="2025-02-21T16:13:00.406" v="3820" actId="14100"/>
          <ac:picMkLst>
            <pc:docMk/>
            <pc:sldMk cId="13206892" sldId="269"/>
            <ac:picMk id="3" creationId="{9375C3D2-B816-B83C-94B3-52186090B1AE}"/>
          </ac:picMkLst>
        </pc:picChg>
      </pc:sldChg>
      <pc:sldChg chg="addSp delSp modSp mod">
        <pc:chgData name="Zintle Tsholwana" userId="e485a826-df20-4927-864a-b89dc66db795" providerId="ADAL" clId="{2C6A3590-A6D8-424E-A101-A6418B6025D4}" dt="2025-02-21T16:16:39.168" v="3842" actId="14100"/>
        <pc:sldMkLst>
          <pc:docMk/>
          <pc:sldMk cId="2816360367" sldId="277"/>
        </pc:sldMkLst>
        <pc:spChg chg="mod">
          <ac:chgData name="Zintle Tsholwana" userId="e485a826-df20-4927-864a-b89dc66db795" providerId="ADAL" clId="{2C6A3590-A6D8-424E-A101-A6418B6025D4}" dt="2025-02-21T14:06:09.825" v="724" actId="20577"/>
          <ac:spMkLst>
            <pc:docMk/>
            <pc:sldMk cId="2816360367" sldId="277"/>
            <ac:spMk id="9" creationId="{47715688-33E8-B44E-C0D4-B5B098EB1BE9}"/>
          </ac:spMkLst>
        </pc:spChg>
        <pc:spChg chg="del">
          <ac:chgData name="Zintle Tsholwana" userId="e485a826-df20-4927-864a-b89dc66db795" providerId="ADAL" clId="{2C6A3590-A6D8-424E-A101-A6418B6025D4}" dt="2025-02-21T16:14:12.116" v="3826" actId="478"/>
          <ac:spMkLst>
            <pc:docMk/>
            <pc:sldMk cId="2816360367" sldId="277"/>
            <ac:spMk id="12" creationId="{EC4E68A7-8F53-754B-6310-027CA9B5AEE9}"/>
          </ac:spMkLst>
        </pc:spChg>
        <pc:picChg chg="add mod">
          <ac:chgData name="Zintle Tsholwana" userId="e485a826-df20-4927-864a-b89dc66db795" providerId="ADAL" clId="{2C6A3590-A6D8-424E-A101-A6418B6025D4}" dt="2025-02-21T16:14:30.332" v="3830" actId="1076"/>
          <ac:picMkLst>
            <pc:docMk/>
            <pc:sldMk cId="2816360367" sldId="277"/>
            <ac:picMk id="3" creationId="{CCBAC715-19DC-3C35-5989-DDD068F30031}"/>
          </ac:picMkLst>
        </pc:picChg>
        <pc:picChg chg="add mod">
          <ac:chgData name="Zintle Tsholwana" userId="e485a826-df20-4927-864a-b89dc66db795" providerId="ADAL" clId="{2C6A3590-A6D8-424E-A101-A6418B6025D4}" dt="2025-02-21T16:15:07.369" v="3834" actId="1076"/>
          <ac:picMkLst>
            <pc:docMk/>
            <pc:sldMk cId="2816360367" sldId="277"/>
            <ac:picMk id="4" creationId="{53EB76DE-6CDC-B84B-00F4-615FCB8B68DC}"/>
          </ac:picMkLst>
        </pc:picChg>
        <pc:picChg chg="add mod">
          <ac:chgData name="Zintle Tsholwana" userId="e485a826-df20-4927-864a-b89dc66db795" providerId="ADAL" clId="{2C6A3590-A6D8-424E-A101-A6418B6025D4}" dt="2025-02-21T16:16:39.168" v="3842" actId="14100"/>
          <ac:picMkLst>
            <pc:docMk/>
            <pc:sldMk cId="2816360367" sldId="277"/>
            <ac:picMk id="6" creationId="{E1507DD8-2B72-A653-04B3-C12CF111E468}"/>
          </ac:picMkLst>
        </pc:picChg>
      </pc:sldChg>
      <pc:sldChg chg="addSp delSp modSp mod">
        <pc:chgData name="Zintle Tsholwana" userId="e485a826-df20-4927-864a-b89dc66db795" providerId="ADAL" clId="{2C6A3590-A6D8-424E-A101-A6418B6025D4}" dt="2025-02-21T16:40:54.708" v="3886" actId="255"/>
        <pc:sldMkLst>
          <pc:docMk/>
          <pc:sldMk cId="2997392834" sldId="280"/>
        </pc:sldMkLst>
        <pc:spChg chg="mod">
          <ac:chgData name="Zintle Tsholwana" userId="e485a826-df20-4927-864a-b89dc66db795" providerId="ADAL" clId="{2C6A3590-A6D8-424E-A101-A6418B6025D4}" dt="2025-02-21T16:40:54.708" v="3886" actId="255"/>
          <ac:spMkLst>
            <pc:docMk/>
            <pc:sldMk cId="2997392834" sldId="280"/>
            <ac:spMk id="9" creationId="{8F5C5969-44FB-9927-EB3B-D1EB6F09E1D2}"/>
          </ac:spMkLst>
        </pc:spChg>
        <pc:spChg chg="del mod">
          <ac:chgData name="Zintle Tsholwana" userId="e485a826-df20-4927-864a-b89dc66db795" providerId="ADAL" clId="{2C6A3590-A6D8-424E-A101-A6418B6025D4}" dt="2025-02-21T16:36:12.435" v="3872" actId="478"/>
          <ac:spMkLst>
            <pc:docMk/>
            <pc:sldMk cId="2997392834" sldId="280"/>
            <ac:spMk id="11" creationId="{41549F6F-EA10-8016-5435-FF3C3F7ABE04}"/>
          </ac:spMkLst>
        </pc:spChg>
        <pc:spChg chg="del">
          <ac:chgData name="Zintle Tsholwana" userId="e485a826-df20-4927-864a-b89dc66db795" providerId="ADAL" clId="{2C6A3590-A6D8-424E-A101-A6418B6025D4}" dt="2025-02-21T16:11:03.529" v="3808" actId="478"/>
          <ac:spMkLst>
            <pc:docMk/>
            <pc:sldMk cId="2997392834" sldId="280"/>
            <ac:spMk id="12" creationId="{688948EB-C537-F7BE-A011-EF22AF299FCF}"/>
          </ac:spMkLst>
        </pc:spChg>
        <pc:picChg chg="add mod">
          <ac:chgData name="Zintle Tsholwana" userId="e485a826-df20-4927-864a-b89dc66db795" providerId="ADAL" clId="{2C6A3590-A6D8-424E-A101-A6418B6025D4}" dt="2025-02-21T16:36:05.140" v="3870" actId="14100"/>
          <ac:picMkLst>
            <pc:docMk/>
            <pc:sldMk cId="2997392834" sldId="280"/>
            <ac:picMk id="3" creationId="{85567BD7-A772-CB00-9365-0FD8F4A70D1B}"/>
          </ac:picMkLst>
        </pc:picChg>
        <pc:picChg chg="add mod">
          <ac:chgData name="Zintle Tsholwana" userId="e485a826-df20-4927-864a-b89dc66db795" providerId="ADAL" clId="{2C6A3590-A6D8-424E-A101-A6418B6025D4}" dt="2025-02-21T16:36:09.538" v="3871" actId="14100"/>
          <ac:picMkLst>
            <pc:docMk/>
            <pc:sldMk cId="2997392834" sldId="280"/>
            <ac:picMk id="5" creationId="{7AE7E318-B5BB-E260-47E5-169A8F46155C}"/>
          </ac:picMkLst>
        </pc:picChg>
      </pc:sldChg>
      <pc:sldChg chg="addSp delSp modSp mod">
        <pc:chgData name="Zintle Tsholwana" userId="e485a826-df20-4927-864a-b89dc66db795" providerId="ADAL" clId="{2C6A3590-A6D8-424E-A101-A6418B6025D4}" dt="2025-02-21T16:37:28.952" v="3878" actId="478"/>
        <pc:sldMkLst>
          <pc:docMk/>
          <pc:sldMk cId="2092353886" sldId="282"/>
        </pc:sldMkLst>
        <pc:spChg chg="mod">
          <ac:chgData name="Zintle Tsholwana" userId="e485a826-df20-4927-864a-b89dc66db795" providerId="ADAL" clId="{2C6A3590-A6D8-424E-A101-A6418B6025D4}" dt="2025-02-21T16:05:10.647" v="3262" actId="20577"/>
          <ac:spMkLst>
            <pc:docMk/>
            <pc:sldMk cId="2092353886" sldId="282"/>
            <ac:spMk id="9" creationId="{EB09FB6D-3443-7712-9C6B-FA31AEFCF9BD}"/>
          </ac:spMkLst>
        </pc:spChg>
        <pc:spChg chg="del">
          <ac:chgData name="Zintle Tsholwana" userId="e485a826-df20-4927-864a-b89dc66db795" providerId="ADAL" clId="{2C6A3590-A6D8-424E-A101-A6418B6025D4}" dt="2025-02-21T16:37:28.952" v="3878" actId="478"/>
          <ac:spMkLst>
            <pc:docMk/>
            <pc:sldMk cId="2092353886" sldId="282"/>
            <ac:spMk id="11" creationId="{CBC47AA5-FB69-534E-31DA-8AC67DEF2373}"/>
          </ac:spMkLst>
        </pc:spChg>
        <pc:picChg chg="add mod">
          <ac:chgData name="Zintle Tsholwana" userId="e485a826-df20-4927-864a-b89dc66db795" providerId="ADAL" clId="{2C6A3590-A6D8-424E-A101-A6418B6025D4}" dt="2025-02-21T16:37:26.041" v="3877" actId="1076"/>
          <ac:picMkLst>
            <pc:docMk/>
            <pc:sldMk cId="2092353886" sldId="282"/>
            <ac:picMk id="3" creationId="{C762BA40-58AD-4E5B-6257-6BCC510917DE}"/>
          </ac:picMkLst>
        </pc:picChg>
      </pc:sldChg>
      <pc:sldChg chg="modSp mod">
        <pc:chgData name="Zintle Tsholwana" userId="e485a826-df20-4927-864a-b89dc66db795" providerId="ADAL" clId="{2C6A3590-A6D8-424E-A101-A6418B6025D4}" dt="2025-02-21T13:03:56.680" v="77" actId="1076"/>
        <pc:sldMkLst>
          <pc:docMk/>
          <pc:sldMk cId="3483347627" sldId="284"/>
        </pc:sldMkLst>
        <pc:spChg chg="mod">
          <ac:chgData name="Zintle Tsholwana" userId="e485a826-df20-4927-864a-b89dc66db795" providerId="ADAL" clId="{2C6A3590-A6D8-424E-A101-A6418B6025D4}" dt="2025-02-21T13:03:56.680" v="77" actId="1076"/>
          <ac:spMkLst>
            <pc:docMk/>
            <pc:sldMk cId="3483347627" sldId="284"/>
            <ac:spMk id="2" creationId="{3DB0E86D-BEBA-8DD5-5C76-03069FD92515}"/>
          </ac:spMkLst>
        </pc:spChg>
      </pc:sldChg>
      <pc:sldChg chg="modSp mod">
        <pc:chgData name="Zintle Tsholwana" userId="e485a826-df20-4927-864a-b89dc66db795" providerId="ADAL" clId="{2C6A3590-A6D8-424E-A101-A6418B6025D4}" dt="2025-02-21T16:09:47.607" v="3807" actId="20577"/>
        <pc:sldMkLst>
          <pc:docMk/>
          <pc:sldMk cId="1150386406" sldId="286"/>
        </pc:sldMkLst>
        <pc:spChg chg="mod">
          <ac:chgData name="Zintle Tsholwana" userId="e485a826-df20-4927-864a-b89dc66db795" providerId="ADAL" clId="{2C6A3590-A6D8-424E-A101-A6418B6025D4}" dt="2025-02-21T16:09:47.607" v="3807" actId="20577"/>
          <ac:spMkLst>
            <pc:docMk/>
            <pc:sldMk cId="1150386406" sldId="286"/>
            <ac:spMk id="42" creationId="{3BF742EC-2206-3212-B4CE-6CADEC5D6E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67F9-ADA6-F723-C507-A881518F4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1AFD2-CD6A-90CA-763F-08F571D94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626A-E372-9AA0-C80E-3098E767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C0D17-2455-887F-C547-FBAC474A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AEFD5-30B8-96B1-5EDC-EDC1FDBC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912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F7F4-6BA0-9C50-E8D7-7D151D57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F86CF-F760-07CD-9CBE-1E2563D9B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3531-E043-A5C3-68EE-48D9709A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BEF0-A7AA-F359-ADC9-400E3F95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BEBF-AEAA-C04F-4FD2-61D29FCE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201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F76D9-D04B-2327-BE56-A418227DD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3AA97-36A9-A448-9DD5-EE8D3A03D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1F4FD-7CEE-6092-4455-9D2C288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C7E2B-9360-0B66-E0F7-AB64D29B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37962-0A7E-FDC3-F3EA-30E8281E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370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59D7-279E-D6A1-7325-C172FAB5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DF41-FD9D-8B69-2FF4-A2C0D16F1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D927D-1EB6-F728-8EE9-00B3A028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E3F50-E5D5-5843-B610-5EE15D01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0B05F-A577-2F3F-93E0-B1881081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83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BD1C-9630-95BB-3A0C-60979F6E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E33EB-18F6-174C-15BD-7D6CB6DD0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97073-E3CC-DE93-42F8-77AA2E7A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D1BC-E50F-0128-0DF7-0CAB3667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B23B5-F4F6-EAAD-2919-C127DC29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028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C3D7-0A19-2E56-69DB-87EAC66A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55B2-C9ED-1E57-AAE2-E68423C07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949C1-29F3-3FF7-76DB-27B2E9877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96350-DE9C-7DD8-68FC-7A1CAD8A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BAA1E-4341-961E-60E1-4AF7B43C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AC248-89C0-54C1-5611-DF6BBFF1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483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079F-C7B4-82F3-C08E-E95355D1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8CF6-11A0-132F-D74A-1E6C9B4A9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E2E45-C9FE-F70C-2ACA-BD9C68248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607CE-2A75-21E4-703B-FA1A21483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D6705-4505-631B-2FE9-EAE323FA9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4B3D55-8689-86FC-3365-26CC4446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B7531-1248-9A3F-F4C0-462B3DBC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F57E6-C778-A90A-55DB-A5A6CBC9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670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D27ED-16CE-DE31-1AD1-63DA9A26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5B470-B860-8120-8619-7B669957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F40A0-8316-7DC7-F416-1AF96445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06117-E034-6256-4AA5-52C1CC44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571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C373D-B71A-6D60-0B0F-EEA999DA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377D9-4E7B-6D65-B4FB-0B7D53D4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42324-D73C-95FF-E2A8-BED1C8CA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703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DCBB-3FE0-2527-2329-B362836D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3DBA-8CEA-7240-F555-C1111DFD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5E49C-268F-A9A6-A13A-1B085F0B0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599EE-26A8-4569-30F5-3B9799E0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D1028-E822-ADD6-A37E-8B3650D5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B3A8C-A74A-A172-8D29-A6E62EA4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616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4AFC-2BCC-B09F-8642-112CCC1A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F4018-8D33-1C01-2958-C4A056A1E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75C33-BCCF-540B-34E5-5635F7954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B9027-2F2F-5BE7-E8A1-82A1CE2D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09DFE-296E-6B5F-07FD-1E089675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5F334-DF5A-CD6C-867A-1DA7536A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674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83048-AEE9-B647-4718-05C801D6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78DAB-E8E9-63A1-D662-B3AF010F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5B56-76BF-30AD-F037-3D743342F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B32C-BD12-4510-8086-306FBD82A6CD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F3517-C75F-990B-2599-060C3271D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05F14-2A0F-134A-85CA-FFDF8C5F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5606-CBAD-4132-B9CD-10F82678D3A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723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50D9F-51CE-6C9C-76EB-06266568F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40" y="-28467"/>
            <a:ext cx="2651877" cy="6858000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9A22D600-B52E-E04B-A9E7-57874D1B3DE2}"/>
              </a:ext>
            </a:extLst>
          </p:cNvPr>
          <p:cNvSpPr/>
          <p:nvPr/>
        </p:nvSpPr>
        <p:spPr>
          <a:xfrm rot="5400000">
            <a:off x="5875840" y="2051291"/>
            <a:ext cx="454869" cy="9158548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65239ED8-D9BC-9B07-2C66-1B0CADDD60CA}"/>
              </a:ext>
            </a:extLst>
          </p:cNvPr>
          <p:cNvSpPr/>
          <p:nvPr/>
        </p:nvSpPr>
        <p:spPr>
          <a:xfrm rot="5400000">
            <a:off x="5960239" y="-4436238"/>
            <a:ext cx="271521" cy="9144002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4040669" y="2124554"/>
            <a:ext cx="412520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LEARNING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 AND SHARING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SUMMIT 2025</a:t>
            </a:r>
            <a:endParaRPr lang="en-ZA" sz="4100" i="1" dirty="0">
              <a:ln>
                <a:solidFill>
                  <a:srgbClr val="7B56A3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6485" y="1193928"/>
            <a:ext cx="1777379" cy="16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8635" y="630534"/>
            <a:ext cx="1896004" cy="66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2330" y="486596"/>
            <a:ext cx="2356040" cy="5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B0E86D-BEBA-8DD5-5C76-03069FD92515}"/>
              </a:ext>
            </a:extLst>
          </p:cNvPr>
          <p:cNvSpPr txBox="1"/>
          <p:nvPr/>
        </p:nvSpPr>
        <p:spPr>
          <a:xfrm>
            <a:off x="3402861" y="4561728"/>
            <a:ext cx="694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i="1" dirty="0">
                <a:solidFill>
                  <a:srgbClr val="FF0000"/>
                </a:solidFill>
              </a:rPr>
              <a:t>Sisonke National Sex Workers Movement in South Africa</a:t>
            </a:r>
          </a:p>
          <a:p>
            <a:pPr algn="ctr"/>
            <a:r>
              <a:rPr lang="en-GB" i="1" dirty="0">
                <a:solidFill>
                  <a:srgbClr val="FF0000"/>
                </a:solidFill>
              </a:rPr>
              <a:t>Amandla </a:t>
            </a:r>
            <a:r>
              <a:rPr lang="en-GB" i="1" dirty="0" err="1">
                <a:solidFill>
                  <a:srgbClr val="FF0000"/>
                </a:solidFill>
              </a:rPr>
              <a:t>weSex</a:t>
            </a:r>
            <a:r>
              <a:rPr lang="en-GB" i="1" dirty="0">
                <a:solidFill>
                  <a:srgbClr val="FF0000"/>
                </a:solidFill>
              </a:rPr>
              <a:t> Workers: Building Economic Power for Sex Workers.</a:t>
            </a:r>
            <a:endParaRPr lang="en-ZA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E2E81-9601-1970-B83A-F4245917F760}"/>
              </a:ext>
            </a:extLst>
          </p:cNvPr>
          <p:cNvSpPr txBox="1"/>
          <p:nvPr/>
        </p:nvSpPr>
        <p:spPr>
          <a:xfrm>
            <a:off x="1678107" y="6418075"/>
            <a:ext cx="883578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Women’s Voice and Leadership Learning and Sharing Summit 2025</a:t>
            </a:r>
            <a:endParaRPr lang="en-ZW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2B55A6-2FFB-9EE3-F2C3-0C062E3E55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/>
        </p:blipFill>
        <p:spPr>
          <a:xfrm>
            <a:off x="4522697" y="299994"/>
            <a:ext cx="1877160" cy="1528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60F413-7316-BB9C-963E-10784A14FB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03" y="1289749"/>
            <a:ext cx="1937953" cy="90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F75B7-0E89-0930-D4AF-7A99E5AAA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07" y="651600"/>
            <a:ext cx="1557987" cy="6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476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0129A6F-B6C6-C1F9-CE8D-60D653B125B5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0F61DA-A9A9-1242-8C74-F3097BDE6D66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1BBB5664-91F0-ACCF-0B08-460BFB73B06E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2D89705E-C4C1-A0F6-2F18-6846A8330C7B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892B003D-152B-4496-EFCF-B26B5857ACF8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F4161AD2-9A60-F768-68F7-1C463846F358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4D34367B-3B7E-8B60-006D-87F63C011D0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889E037A-C465-B144-84F9-870DD203B66C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CB8762-0E66-92DA-DDB0-58AA786EAC18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CBA6273-033B-3F96-98C8-FF796E292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355310"/>
            <a:ext cx="4837903" cy="4453333"/>
          </a:xfrm>
        </p:spPr>
        <p:txBody>
          <a:bodyPr>
            <a:normAutofit/>
          </a:bodyPr>
          <a:lstStyle/>
          <a:p>
            <a:r>
              <a:rPr lang="en-ZA" sz="2000" dirty="0"/>
              <a:t>Building Movements through long-term economic empowerment</a:t>
            </a:r>
          </a:p>
          <a:p>
            <a:r>
              <a:rPr lang="en-ZA" sz="2000" dirty="0"/>
              <a:t>Bridging gaps between entrepreneurs and sex workers and other Key Populations.</a:t>
            </a:r>
          </a:p>
          <a:p>
            <a:r>
              <a:rPr lang="en-GB" sz="2000" dirty="0"/>
              <a:t>Through building economic empowerment for sex workers, they are able to form movements to influence and shape the industry into one that is safer and beneficial for them.</a:t>
            </a:r>
            <a:endParaRPr lang="en-ZA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9CFD07-E0EC-2588-1917-EC7CDA6EF058}"/>
              </a:ext>
            </a:extLst>
          </p:cNvPr>
          <p:cNvSpPr txBox="1"/>
          <p:nvPr/>
        </p:nvSpPr>
        <p:spPr>
          <a:xfrm>
            <a:off x="837667" y="357889"/>
            <a:ext cx="1025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3D5BD-4CC3-80F2-FACE-53EC8DDF0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89" y="1176999"/>
            <a:ext cx="4515570" cy="43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0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46EC27C-8325-4CF4-4778-DDA945B724C7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7FE5A8-F096-35F9-8F2E-EB4BC5C7069F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649CF7F2-A77B-9AF2-57B8-BC04761C93C2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B523CFCD-60D1-9A21-4D95-52FA35249480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B44386F1-D6D8-8114-3719-77CD3668A90F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6128CA-F488-A011-7B8B-8C1DC18F568C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1390951-4D25-187B-030F-F4694514FF71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A654418-2F62-0C0D-04CF-2306FA5DF3F3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46552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Initiatives and strategies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715688-33E8-B44E-C0D4-B5B098EB1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479932"/>
            <a:ext cx="4837903" cy="4214283"/>
          </a:xfrm>
        </p:spPr>
        <p:txBody>
          <a:bodyPr>
            <a:normAutofit/>
          </a:bodyPr>
          <a:lstStyle/>
          <a:p>
            <a:r>
              <a:rPr lang="en-US" sz="2000" dirty="0"/>
              <a:t>How will your initiative contribute to building stronger and more inclusive movements?</a:t>
            </a:r>
          </a:p>
          <a:p>
            <a:pPr lvl="1"/>
            <a:r>
              <a:rPr lang="en-US" sz="1400" dirty="0"/>
              <a:t>Sisonke already has strong sex worker-led movement.</a:t>
            </a:r>
          </a:p>
          <a:p>
            <a:pPr lvl="1"/>
            <a:r>
              <a:rPr lang="en-US" sz="1400" dirty="0"/>
              <a:t>Recognition that intersectional and inclusive movements must be built.</a:t>
            </a:r>
          </a:p>
          <a:p>
            <a:pPr lvl="1"/>
            <a:r>
              <a:rPr lang="en-US" sz="1400" dirty="0"/>
              <a:t>Providing space for economic empowerment and linking with women in business.</a:t>
            </a:r>
          </a:p>
          <a:p>
            <a:r>
              <a:rPr lang="en-US" sz="2000" dirty="0"/>
              <a:t>What strategies will you use to strengthen collaboration and solidarity?</a:t>
            </a:r>
          </a:p>
          <a:p>
            <a:pPr lvl="1"/>
            <a:r>
              <a:rPr lang="en-GB" sz="1400" dirty="0"/>
              <a:t>Our initiative will bridge gap between women in business and sex workers.</a:t>
            </a:r>
          </a:p>
          <a:p>
            <a:pPr lvl="1"/>
            <a:r>
              <a:rPr lang="en-GB" sz="1400" dirty="0"/>
              <a:t>Offering vocational training, entrepreneurship development and law reform advocacy.</a:t>
            </a:r>
          </a:p>
          <a:p>
            <a:pPr lvl="1"/>
            <a:r>
              <a:rPr lang="en-GB" sz="1400" dirty="0"/>
              <a:t>Encourage savings groups and joint entrepreneurships.</a:t>
            </a:r>
          </a:p>
          <a:p>
            <a:pPr lvl="1"/>
            <a:endParaRPr lang="en-ZA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0D49FC-B0F0-BC8E-0543-1B0129CAE579}"/>
              </a:ext>
            </a:extLst>
          </p:cNvPr>
          <p:cNvSpPr/>
          <p:nvPr/>
        </p:nvSpPr>
        <p:spPr>
          <a:xfrm>
            <a:off x="6089176" y="147993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22F325-88BB-82A1-1D12-CD29423E8C62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AC715-19DC-3C35-5989-DDD068F30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18" y="1479932"/>
            <a:ext cx="5221663" cy="2349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B76DE-6CDC-B84B-00F4-615FCB8B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24945"/>
            <a:ext cx="2497211" cy="1874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507DD8-2B72-A653-04B3-C12CF111E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12" y="3829680"/>
            <a:ext cx="2683514" cy="18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1B3B48-6A89-6849-C0BB-CA859E950EF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7B8496-7BCE-1C40-B644-01C378150363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E2AF4E0-C62E-209D-A5BB-746BB623D811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BDCB90F-0E78-7034-0478-FB9CDB7D011C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6047499-4A06-C605-9A1B-757CEB8B263D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BEDE14-018E-2DE5-BB93-E6E3F83380B6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0D7F9D32-6CBF-9F2D-1C43-81F4BB65DA44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35B70CD1-5E8B-E2E4-D6E0-AA0A61B8A9C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496897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Governance &amp; Resource Allocation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5C5969-44FB-9927-EB3B-D1EB6F09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511309"/>
            <a:ext cx="4837903" cy="421428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How will you ensure active participation and decision-making from all members?</a:t>
            </a:r>
          </a:p>
          <a:p>
            <a:pPr lvl="1"/>
            <a:r>
              <a:rPr lang="en-US" sz="1500" dirty="0"/>
              <a:t>Participants will have choice to choose type of skills development they want.</a:t>
            </a:r>
          </a:p>
          <a:p>
            <a:pPr lvl="1"/>
            <a:r>
              <a:rPr lang="en-US" sz="1500" dirty="0"/>
              <a:t>Participation in platforms such as Civil Society Forum from local to national level, allow sex workers to take part in decision-making processes and network with other </a:t>
            </a:r>
            <a:r>
              <a:rPr lang="en-US" sz="1500" dirty="0" err="1"/>
              <a:t>organisations</a:t>
            </a:r>
            <a:r>
              <a:rPr lang="en-US" sz="1500" dirty="0"/>
              <a:t>.</a:t>
            </a:r>
          </a:p>
          <a:p>
            <a:pPr lvl="1"/>
            <a:r>
              <a:rPr lang="en-US" sz="1500" dirty="0" err="1"/>
              <a:t>Sensitisation</a:t>
            </a:r>
            <a:r>
              <a:rPr lang="en-US" sz="1500" dirty="0"/>
              <a:t> of stakeholders is key in creating meaningful participation in advocacy for sex workers’ rights.</a:t>
            </a:r>
          </a:p>
          <a:p>
            <a:pPr lvl="1"/>
            <a:endParaRPr lang="en-US" sz="1600" dirty="0"/>
          </a:p>
          <a:p>
            <a:r>
              <a:rPr lang="en-US" sz="2000" dirty="0"/>
              <a:t>How will you distribute resources across partners to promote equity and sustainability within the movement?</a:t>
            </a:r>
          </a:p>
          <a:p>
            <a:pPr lvl="1"/>
            <a:r>
              <a:rPr lang="en-US" sz="1500" dirty="0"/>
              <a:t>Economic development creates opportunities for starting business, which leads to sustainable means of generating income.</a:t>
            </a:r>
            <a:endParaRPr lang="en-ZA" sz="15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549F6F-EA10-8016-5435-FF3C3F7ABE04}"/>
              </a:ext>
            </a:extLst>
          </p:cNvPr>
          <p:cNvSpPr/>
          <p:nvPr/>
        </p:nvSpPr>
        <p:spPr>
          <a:xfrm>
            <a:off x="6089177" y="1511310"/>
            <a:ext cx="5120666" cy="398355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8BF58C-CAA1-41D3-B71F-94DA3CB9C8AF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5C3D2-B816-B83C-94B3-52186090B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1309"/>
            <a:ext cx="5113842" cy="39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1B3B48-6A89-6849-C0BB-CA859E950EF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7B8496-7BCE-1C40-B644-01C378150363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E2AF4E0-C62E-209D-A5BB-746BB623D811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BDCB90F-0E78-7034-0478-FB9CDB7D011C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6047499-4A06-C605-9A1B-757CEB8B263D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FBEDE14-018E-2DE5-BB93-E6E3F83380B6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0D7F9D32-6CBF-9F2D-1C43-81F4BB65DA44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35B70CD1-5E8B-E2E4-D6E0-AA0A61B8A9C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496897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Inclusive Leadership &amp; Coordination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5C5969-44FB-9927-EB3B-D1EB6F09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511309"/>
            <a:ext cx="4837903" cy="421428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How will you leverage expertise and diverse connections to strengthen advocacy efforts?</a:t>
            </a:r>
          </a:p>
          <a:p>
            <a:pPr lvl="1"/>
            <a:r>
              <a:rPr lang="en-US" sz="1400" dirty="0"/>
              <a:t>Our years of advocacy work has grown our network of relevant and influential stakeholders in human rights, health, legal and social sectors.</a:t>
            </a:r>
          </a:p>
          <a:p>
            <a:pPr lvl="1"/>
            <a:r>
              <a:rPr lang="en-US" sz="1400" dirty="0"/>
              <a:t>Currently working with </a:t>
            </a:r>
            <a:r>
              <a:rPr lang="en-US" sz="1400" dirty="0" err="1"/>
              <a:t>FinMark</a:t>
            </a:r>
            <a:r>
              <a:rPr lang="en-US" sz="1400" dirty="0"/>
              <a:t> Trust in research and development of digital financial systems for informal sectors.</a:t>
            </a:r>
          </a:p>
          <a:p>
            <a:pPr lvl="1"/>
            <a:r>
              <a:rPr lang="en-US" sz="1400" dirty="0"/>
              <a:t>Started a pilot program with </a:t>
            </a:r>
            <a:r>
              <a:rPr lang="en-US" sz="1400" dirty="0" err="1"/>
              <a:t>Foi</a:t>
            </a:r>
            <a:r>
              <a:rPr lang="en-US" sz="1400" dirty="0"/>
              <a:t> Science; sex workers are learning how to </a:t>
            </a:r>
            <a:r>
              <a:rPr lang="en-GB" sz="1400" dirty="0"/>
              <a:t>develop their own organic products, including hairline, anti-aging, feminine hygiene, and trauma healing products.</a:t>
            </a:r>
            <a:endParaRPr lang="en-US" sz="1400" dirty="0"/>
          </a:p>
          <a:p>
            <a:r>
              <a:rPr lang="en-US" sz="2000" dirty="0"/>
              <a:t>What strategies will you implement to coordinate campaigning?</a:t>
            </a:r>
          </a:p>
          <a:p>
            <a:pPr lvl="1"/>
            <a:r>
              <a:rPr lang="en-US" sz="1500" dirty="0"/>
              <a:t>Existing mobilization and awareness-raising  strategies (community dialogues, legal literacy workshops, </a:t>
            </a:r>
            <a:r>
              <a:rPr lang="en-US" sz="1500" dirty="0" err="1"/>
              <a:t>Izwilethu</a:t>
            </a:r>
            <a:r>
              <a:rPr lang="en-US" sz="1500" dirty="0"/>
              <a:t> newsletter).</a:t>
            </a:r>
          </a:p>
          <a:p>
            <a:pPr lvl="1"/>
            <a:r>
              <a:rPr lang="en-US" sz="1500" dirty="0"/>
              <a:t>New strategies such as markets for sex workers to display and promote their businesses.</a:t>
            </a:r>
            <a:endParaRPr lang="en-ZA" sz="15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8BF58C-CAA1-41D3-B71F-94DA3CB9C8AF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67BD7-A772-CB00-9365-0FD8F4A70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02" y="1511309"/>
            <a:ext cx="3290699" cy="2468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7E318-B5BB-E260-47E5-169A8F461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6" y="1511309"/>
            <a:ext cx="2468024" cy="24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32983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Connecting &amp; Community-Building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09FB6D-3443-7712-9C6B-FA31AEFC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615622"/>
            <a:ext cx="4837903" cy="421428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What approaches will you use to build and sustain relationships within the advocacy community?</a:t>
            </a:r>
          </a:p>
          <a:p>
            <a:pPr lvl="1"/>
            <a:r>
              <a:rPr lang="en-US" sz="1500" dirty="0"/>
              <a:t>Use of digital platforms and hybrid events (webinars, summits, dialogues).</a:t>
            </a:r>
          </a:p>
          <a:p>
            <a:pPr lvl="1"/>
            <a:r>
              <a:rPr lang="en-US" sz="1500" dirty="0"/>
              <a:t>Active participation in events hosted by other stakeholders, to show solidarity.</a:t>
            </a:r>
          </a:p>
          <a:p>
            <a:pPr lvl="1"/>
            <a:r>
              <a:rPr lang="en-US" sz="1500" dirty="0"/>
              <a:t>Consistent communication and support is key for everyone who participants in the project.</a:t>
            </a:r>
          </a:p>
          <a:p>
            <a:pPr lvl="1"/>
            <a:endParaRPr lang="en-US" sz="1400" dirty="0"/>
          </a:p>
          <a:p>
            <a:r>
              <a:rPr lang="en-US" sz="2000" dirty="0"/>
              <a:t>How will you facilitate mentoring, convening, and peer exchanges among professional advocates and emerging leaders?</a:t>
            </a:r>
          </a:p>
          <a:p>
            <a:pPr lvl="1"/>
            <a:r>
              <a:rPr lang="en-ZA" sz="1400" dirty="0"/>
              <a:t>Consistent mentorship sessions between women in </a:t>
            </a:r>
            <a:r>
              <a:rPr lang="en-ZA" sz="1500" dirty="0"/>
              <a:t>business and sex workers, to gain knowledge and resources.</a:t>
            </a:r>
          </a:p>
          <a:p>
            <a:pPr lvl="1"/>
            <a:r>
              <a:rPr lang="en-ZA" sz="1500" dirty="0"/>
              <a:t>Facilitating workshops on financial literacy, digital tools, legal and policy literacy.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C47AA5-FB69-534E-31DA-8AC67DEF2373}"/>
              </a:ext>
            </a:extLst>
          </p:cNvPr>
          <p:cNvSpPr/>
          <p:nvPr/>
        </p:nvSpPr>
        <p:spPr>
          <a:xfrm>
            <a:off x="6089176" y="1615622"/>
            <a:ext cx="5187549" cy="42142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49BB2-CE8A-D599-013E-D975C9735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75" y="1615622"/>
            <a:ext cx="5205284" cy="1813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569F7-2E4B-209F-65AB-3D16236F2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74" y="3415033"/>
            <a:ext cx="2409322" cy="2409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E633A5-8244-1DAD-CCDB-183F24B57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96" y="3431183"/>
            <a:ext cx="2778229" cy="237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5B0EB-BFA0-0F5F-21B8-58BC1C259391}"/>
              </a:ext>
            </a:extLst>
          </p:cNvPr>
          <p:cNvGrpSpPr/>
          <p:nvPr/>
        </p:nvGrpSpPr>
        <p:grpSpPr>
          <a:xfrm>
            <a:off x="-16490" y="-23492"/>
            <a:ext cx="12234600" cy="6919593"/>
            <a:chOff x="-16490" y="-23492"/>
            <a:chExt cx="12234600" cy="6919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C4D99F-BF8E-F7AB-7256-3EBEC6A62894}"/>
                </a:ext>
              </a:extLst>
            </p:cNvPr>
            <p:cNvSpPr/>
            <p:nvPr/>
          </p:nvSpPr>
          <p:spPr>
            <a:xfrm>
              <a:off x="-16490" y="6159735"/>
              <a:ext cx="12234599" cy="736366"/>
            </a:xfrm>
            <a:prstGeom prst="rect">
              <a:avLst/>
            </a:pr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8F769C1D-427E-525D-6AD1-A7E71E15C66B}"/>
                </a:ext>
              </a:extLst>
            </p:cNvPr>
            <p:cNvSpPr/>
            <p:nvPr/>
          </p:nvSpPr>
          <p:spPr>
            <a:xfrm rot="10800000">
              <a:off x="65615" y="-11745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5BF29A4-D121-BA26-58D0-D7423559A1A4}"/>
                </a:ext>
              </a:extLst>
            </p:cNvPr>
            <p:cNvSpPr/>
            <p:nvPr/>
          </p:nvSpPr>
          <p:spPr>
            <a:xfrm rot="10800000" flipH="1">
              <a:off x="11633022" y="-2349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5F7ECEF-9BA0-1DCC-86DA-4952392CA5C6}"/>
                </a:ext>
              </a:extLst>
            </p:cNvPr>
            <p:cNvSpPr/>
            <p:nvPr/>
          </p:nvSpPr>
          <p:spPr>
            <a:xfrm rot="10800000">
              <a:off x="-16489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F2D550CF-27F9-96D2-65A9-3A7402968E43}"/>
                </a:ext>
              </a:extLst>
            </p:cNvPr>
            <p:cNvSpPr/>
            <p:nvPr/>
          </p:nvSpPr>
          <p:spPr>
            <a:xfrm>
              <a:off x="-16489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4C3E60F9-3684-807A-27A9-EC7884F607FB}"/>
                </a:ext>
              </a:extLst>
            </p:cNvPr>
            <p:cNvSpPr/>
            <p:nvPr/>
          </p:nvSpPr>
          <p:spPr>
            <a:xfrm rot="10800000" flipH="1">
              <a:off x="11701198" y="4442"/>
              <a:ext cx="516911" cy="687705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  <a:gd name="connsiteX0" fmla="*/ 723900 w 1221761"/>
                <a:gd name="connsiteY0" fmla="*/ 0 h 6858000"/>
                <a:gd name="connsiteX1" fmla="*/ 1221761 w 1221761"/>
                <a:gd name="connsiteY1" fmla="*/ 0 h 6858000"/>
                <a:gd name="connsiteX2" fmla="*/ 707411 w 1221761"/>
                <a:gd name="connsiteY2" fmla="*/ 6858000 h 6858000"/>
                <a:gd name="connsiteX3" fmla="*/ 0 w 1221761"/>
                <a:gd name="connsiteY3" fmla="*/ 6858000 h 6858000"/>
                <a:gd name="connsiteX4" fmla="*/ 723900 w 1221761"/>
                <a:gd name="connsiteY4" fmla="*/ 0 h 6858000"/>
                <a:gd name="connsiteX0" fmla="*/ 723900 w 1240811"/>
                <a:gd name="connsiteY0" fmla="*/ 0 h 6877050"/>
                <a:gd name="connsiteX1" fmla="*/ 1221761 w 1240811"/>
                <a:gd name="connsiteY1" fmla="*/ 0 h 6877050"/>
                <a:gd name="connsiteX2" fmla="*/ 1240811 w 1240811"/>
                <a:gd name="connsiteY2" fmla="*/ 6877050 h 6877050"/>
                <a:gd name="connsiteX3" fmla="*/ 0 w 1240811"/>
                <a:gd name="connsiteY3" fmla="*/ 6858000 h 6877050"/>
                <a:gd name="connsiteX4" fmla="*/ 723900 w 1240811"/>
                <a:gd name="connsiteY4" fmla="*/ 0 h 6877050"/>
                <a:gd name="connsiteX0" fmla="*/ 0 w 516911"/>
                <a:gd name="connsiteY0" fmla="*/ 0 h 6877050"/>
                <a:gd name="connsiteX1" fmla="*/ 497861 w 516911"/>
                <a:gd name="connsiteY1" fmla="*/ 0 h 6877050"/>
                <a:gd name="connsiteX2" fmla="*/ 516911 w 516911"/>
                <a:gd name="connsiteY2" fmla="*/ 6877050 h 6877050"/>
                <a:gd name="connsiteX3" fmla="*/ 495300 w 516911"/>
                <a:gd name="connsiteY3" fmla="*/ 6838950 h 6877050"/>
                <a:gd name="connsiteX4" fmla="*/ 0 w 516911"/>
                <a:gd name="connsiteY4" fmla="*/ 0 h 68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911" h="6877050">
                  <a:moveTo>
                    <a:pt x="0" y="0"/>
                  </a:moveTo>
                  <a:lnTo>
                    <a:pt x="497861" y="0"/>
                  </a:lnTo>
                  <a:lnTo>
                    <a:pt x="516911" y="6877050"/>
                  </a:lnTo>
                  <a:lnTo>
                    <a:pt x="495300" y="6838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D18CA211-7AC4-85F2-F7E5-A8C599B55EB1}"/>
                </a:ext>
              </a:extLst>
            </p:cNvPr>
            <p:cNvSpPr/>
            <p:nvPr/>
          </p:nvSpPr>
          <p:spPr>
            <a:xfrm flipH="1">
              <a:off x="11703760" y="0"/>
              <a:ext cx="514350" cy="6858000"/>
            </a:xfrm>
            <a:custGeom>
              <a:avLst/>
              <a:gdLst>
                <a:gd name="connsiteX0" fmla="*/ 0 w 269261"/>
                <a:gd name="connsiteY0" fmla="*/ 0 h 6858000"/>
                <a:gd name="connsiteX1" fmla="*/ 269261 w 269261"/>
                <a:gd name="connsiteY1" fmla="*/ 0 h 6858000"/>
                <a:gd name="connsiteX2" fmla="*/ 269261 w 269261"/>
                <a:gd name="connsiteY2" fmla="*/ 6858000 h 6858000"/>
                <a:gd name="connsiteX3" fmla="*/ 0 w 269261"/>
                <a:gd name="connsiteY3" fmla="*/ 6858000 h 6858000"/>
                <a:gd name="connsiteX4" fmla="*/ 0 w 269261"/>
                <a:gd name="connsiteY4" fmla="*/ 0 h 6858000"/>
                <a:gd name="connsiteX0" fmla="*/ 0 w 497861"/>
                <a:gd name="connsiteY0" fmla="*/ 0 h 6858000"/>
                <a:gd name="connsiteX1" fmla="*/ 497861 w 497861"/>
                <a:gd name="connsiteY1" fmla="*/ 0 h 6858000"/>
                <a:gd name="connsiteX2" fmla="*/ 269261 w 497861"/>
                <a:gd name="connsiteY2" fmla="*/ 6858000 h 6858000"/>
                <a:gd name="connsiteX3" fmla="*/ 0 w 497861"/>
                <a:gd name="connsiteY3" fmla="*/ 6858000 h 6858000"/>
                <a:gd name="connsiteX4" fmla="*/ 0 w 497861"/>
                <a:gd name="connsiteY4" fmla="*/ 0 h 6858000"/>
                <a:gd name="connsiteX0" fmla="*/ 16489 w 514350"/>
                <a:gd name="connsiteY0" fmla="*/ 0 h 6858000"/>
                <a:gd name="connsiteX1" fmla="*/ 514350 w 514350"/>
                <a:gd name="connsiteY1" fmla="*/ 0 h 6858000"/>
                <a:gd name="connsiteX2" fmla="*/ 0 w 514350"/>
                <a:gd name="connsiteY2" fmla="*/ 6858000 h 6858000"/>
                <a:gd name="connsiteX3" fmla="*/ 16489 w 514350"/>
                <a:gd name="connsiteY3" fmla="*/ 6858000 h 6858000"/>
                <a:gd name="connsiteX4" fmla="*/ 16489 w 5143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6858000">
                  <a:moveTo>
                    <a:pt x="16489" y="0"/>
                  </a:moveTo>
                  <a:lnTo>
                    <a:pt x="514350" y="0"/>
                  </a:lnTo>
                  <a:lnTo>
                    <a:pt x="0" y="6858000"/>
                  </a:lnTo>
                  <a:lnTo>
                    <a:pt x="16489" y="6858000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6F2C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2CB697-D742-64D8-7769-4C950DEDE756}"/>
              </a:ext>
            </a:extLst>
          </p:cNvPr>
          <p:cNvSpPr txBox="1"/>
          <p:nvPr/>
        </p:nvSpPr>
        <p:spPr>
          <a:xfrm>
            <a:off x="837667" y="329830"/>
            <a:ext cx="1025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Linking &amp; Learning</a:t>
            </a:r>
            <a:endParaRPr lang="en-ZA" sz="3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09FB6D-3443-7712-9C6B-FA31AEFC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67" y="1615622"/>
            <a:ext cx="4837903" cy="4214283"/>
          </a:xfrm>
        </p:spPr>
        <p:txBody>
          <a:bodyPr>
            <a:normAutofit/>
          </a:bodyPr>
          <a:lstStyle/>
          <a:p>
            <a:r>
              <a:rPr lang="en-US" sz="2000" dirty="0"/>
              <a:t>How will you foster a culture of continuous learning and best practice sharing?</a:t>
            </a:r>
          </a:p>
          <a:p>
            <a:pPr lvl="1"/>
            <a:r>
              <a:rPr lang="en-US" sz="1400" dirty="0"/>
              <a:t>Facilitating spaces for developing joint businesses, savings groups or projects leads to culture of learning, solidarity and support.</a:t>
            </a:r>
          </a:p>
          <a:p>
            <a:pPr lvl="1"/>
            <a:r>
              <a:rPr lang="en-US" sz="1400" dirty="0"/>
              <a:t>Mentors/Entrepreneurs will be sources of knowledge and share best practice.</a:t>
            </a:r>
          </a:p>
          <a:p>
            <a:r>
              <a:rPr lang="en-US" sz="2000" dirty="0"/>
              <a:t>What mechanisms will you use to document and share lessons learned?</a:t>
            </a:r>
          </a:p>
          <a:p>
            <a:pPr lvl="1"/>
            <a:r>
              <a:rPr lang="en-US" sz="1400" dirty="0"/>
              <a:t>Social Media platforms are best for sharing progress of initiative.</a:t>
            </a:r>
          </a:p>
          <a:p>
            <a:pPr lvl="1"/>
            <a:r>
              <a:rPr lang="en-ZA" sz="1400" dirty="0"/>
              <a:t>Continuous engagements/interviews with sex worker participants will show journey throughout process, providing detailed stories of change.</a:t>
            </a:r>
          </a:p>
          <a:p>
            <a:pPr lvl="1"/>
            <a:r>
              <a:rPr lang="en-ZA" sz="1400" dirty="0"/>
              <a:t>We will host events (such as marketplace) where sex workers will promote their businesses and other initiatives.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03A5B-646C-762B-6070-F357A4F1F15E}"/>
              </a:ext>
            </a:extLst>
          </p:cNvPr>
          <p:cNvSpPr txBox="1"/>
          <p:nvPr/>
        </p:nvSpPr>
        <p:spPr>
          <a:xfrm>
            <a:off x="6320339" y="1839566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 photo or video</a:t>
            </a:r>
            <a:endParaRPr lang="en-ZA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D86FD-815D-F2C7-716E-C93F3F26F626}"/>
              </a:ext>
            </a:extLst>
          </p:cNvPr>
          <p:cNvSpPr txBox="1"/>
          <p:nvPr/>
        </p:nvSpPr>
        <p:spPr>
          <a:xfrm>
            <a:off x="0" y="6305861"/>
            <a:ext cx="12192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00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Voice and Choice Learning and Sharing Summit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2BA40-58AD-4E5B-6257-6BCC51091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5622"/>
            <a:ext cx="5061678" cy="37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5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1509452" y="3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NEXT STEPS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1981200" y="1258313"/>
            <a:ext cx="80772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sz="2000" dirty="0"/>
              <a:t>What will be your key priorities moving forward?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600" dirty="0"/>
              <a:t>Identifying more women in business to invite to be part of the initiative.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600" dirty="0"/>
              <a:t>Facilitate meetings with potential partners and stakeholders to present initiative to them, starting process of developing training programs and tools.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600" dirty="0"/>
              <a:t>Identify sex workers who want to become entrepreneurs, develop skills and gain knowledge.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600" dirty="0"/>
              <a:t>Approach relevant government departments to lobby for additional support.</a:t>
            </a:r>
          </a:p>
        </p:txBody>
      </p:sp>
    </p:spTree>
    <p:extLst>
      <p:ext uri="{BB962C8B-B14F-4D97-AF65-F5344CB8AC3E}">
        <p14:creationId xmlns:p14="http://schemas.microsoft.com/office/powerpoint/2010/main" val="11503864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0d0128bf-0240-4a00-b00a-ea9f2cdab00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5" ma:contentTypeDescription="Create a new document." ma:contentTypeScope="" ma:versionID="892008b2d70fadf65b367d0b88584362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4931b7b93536f5255e76108feda0cb87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D70290-E215-4A5C-823D-30A94AC1A8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C2F744-F2CC-4937-96DF-47CDD10E73A0}">
  <ds:schemaRefs>
    <ds:schemaRef ds:uri="406893f5-2274-413a-be44-8f15a8803862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c72703c-1067-4fa7-89cc-ef245258de7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ACBD62-C192-410B-8831-734AFC97FEE1}"/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767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</dc:creator>
  <cp:lastModifiedBy>Zintle Tsholwana</cp:lastModifiedBy>
  <cp:revision>30</cp:revision>
  <dcterms:created xsi:type="dcterms:W3CDTF">2023-08-28T07:48:34Z</dcterms:created>
  <dcterms:modified xsi:type="dcterms:W3CDTF">2025-02-21T16:40:58Z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  <property fmtid="{D5CDD505-2E9C-101B-9397-08002B2CF9AE}" pid="3" name="MediaServiceImageTags">
    <vt:lpwstr/>
  </property>
</Properties>
</file>