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5" r:id="rId10"/>
    <p:sldId id="275" r:id="rId11"/>
    <p:sldId id="276" r:id="rId12"/>
    <p:sldId id="25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7]" lastIdx="1" clrIdx="6">
    <p:extLst/>
  </p:cmAuthor>
  <p:cmAuthor id="1" name="Microsoft Office User" initials="Office" lastIdx="1" clrIdx="0">
    <p:extLst/>
  </p:cmAuthor>
  <p:cmAuthor id="8" name="Microsoft Office User" initials="Office [8]" lastIdx="1" clrIdx="7">
    <p:extLst/>
  </p:cmAuthor>
  <p:cmAuthor id="2" name="Microsoft Office User" initials="Office [2]" lastIdx="1" clrIdx="1">
    <p:extLst/>
  </p:cmAuthor>
  <p:cmAuthor id="9" name="Microsoft Office User" initials="Office [9]" lastIdx="1" clrIdx="8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Microsoft Office User" initials="Offic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595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FB2A4-AC00-4E72-8082-32F17A16053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898CFFB-3536-4304-91B3-4C77CEFEB847}">
      <dgm:prSet phldrT="[Text]"/>
      <dgm:spPr>
        <a:solidFill>
          <a:srgbClr val="D7E4BD"/>
        </a:solidFill>
      </dgm:spPr>
      <dgm:t>
        <a:bodyPr/>
        <a:lstStyle/>
        <a:p>
          <a:r>
            <a:rPr lang="en-ZA" b="1" dirty="0"/>
            <a:t>Country Priorities</a:t>
          </a:r>
        </a:p>
      </dgm:t>
    </dgm:pt>
    <dgm:pt modelId="{F6F106F2-3000-467B-AA23-CDD26E6821F3}" type="parTrans" cxnId="{A4097FE5-E792-4B01-850F-725118DFDE8F}">
      <dgm:prSet/>
      <dgm:spPr/>
      <dgm:t>
        <a:bodyPr/>
        <a:lstStyle/>
        <a:p>
          <a:endParaRPr lang="en-ZA" b="1"/>
        </a:p>
      </dgm:t>
    </dgm:pt>
    <dgm:pt modelId="{77B0577F-4FE9-4275-BBD1-B979EE4F2FF7}" type="sibTrans" cxnId="{A4097FE5-E792-4B01-850F-725118DFDE8F}">
      <dgm:prSet/>
      <dgm:spPr/>
      <dgm:t>
        <a:bodyPr/>
        <a:lstStyle/>
        <a:p>
          <a:endParaRPr lang="en-ZA" b="1"/>
        </a:p>
      </dgm:t>
    </dgm:pt>
    <dgm:pt modelId="{8BBBF63D-AF79-4395-8DE2-8E20B1D415C8}">
      <dgm:prSet phldrT="[Text]" custT="1"/>
      <dgm:spPr>
        <a:solidFill>
          <a:srgbClr val="008000"/>
        </a:solidFill>
      </dgm:spPr>
      <dgm:t>
        <a:bodyPr/>
        <a:lstStyle/>
        <a:p>
          <a:r>
            <a:rPr lang="en-ZA" sz="1400" b="1" dirty="0"/>
            <a:t>National </a:t>
          </a:r>
        </a:p>
        <a:p>
          <a:r>
            <a:rPr lang="en-ZA" sz="1400" b="1" dirty="0"/>
            <a:t>Development Plans </a:t>
          </a:r>
        </a:p>
      </dgm:t>
    </dgm:pt>
    <dgm:pt modelId="{BA597BB8-DF72-4BB6-856F-EBDC16979588}" type="parTrans" cxnId="{7D75020D-5FBC-47D9-96D9-E89C50BD85FB}">
      <dgm:prSet/>
      <dgm:spPr/>
      <dgm:t>
        <a:bodyPr/>
        <a:lstStyle/>
        <a:p>
          <a:endParaRPr lang="en-ZA" b="1"/>
        </a:p>
      </dgm:t>
    </dgm:pt>
    <dgm:pt modelId="{E4EDC290-D0F3-4602-8E1A-725909BE52C2}" type="sibTrans" cxnId="{7D75020D-5FBC-47D9-96D9-E89C50BD85FB}">
      <dgm:prSet/>
      <dgm:spPr/>
      <dgm:t>
        <a:bodyPr/>
        <a:lstStyle/>
        <a:p>
          <a:endParaRPr lang="en-ZA" b="1"/>
        </a:p>
      </dgm:t>
    </dgm:pt>
    <dgm:pt modelId="{425D608E-728B-4365-9932-A61C7AAA59CB}">
      <dgm:prSet phldrT="[Text]" custT="1"/>
      <dgm:spPr>
        <a:solidFill>
          <a:srgbClr val="008000"/>
        </a:solidFill>
      </dgm:spPr>
      <dgm:t>
        <a:bodyPr/>
        <a:lstStyle/>
        <a:p>
          <a:r>
            <a:rPr lang="en-ZA" sz="1400" b="1" dirty="0"/>
            <a:t>Health and related </a:t>
          </a:r>
        </a:p>
        <a:p>
          <a:r>
            <a:rPr lang="en-ZA" sz="1400" b="1" dirty="0"/>
            <a:t>Sector Policies</a:t>
          </a:r>
        </a:p>
      </dgm:t>
    </dgm:pt>
    <dgm:pt modelId="{B9C8F33F-595E-4E73-9A89-9BFB9890AEAB}" type="parTrans" cxnId="{AEDAA1EE-79C8-44A2-91CB-7A0C5DBD24D2}">
      <dgm:prSet/>
      <dgm:spPr/>
      <dgm:t>
        <a:bodyPr/>
        <a:lstStyle/>
        <a:p>
          <a:endParaRPr lang="en-ZA" b="1"/>
        </a:p>
      </dgm:t>
    </dgm:pt>
    <dgm:pt modelId="{C6CD4A98-B649-4B31-BA31-5C39355731DE}" type="sibTrans" cxnId="{AEDAA1EE-79C8-44A2-91CB-7A0C5DBD24D2}">
      <dgm:prSet/>
      <dgm:spPr/>
      <dgm:t>
        <a:bodyPr/>
        <a:lstStyle/>
        <a:p>
          <a:endParaRPr lang="en-ZA" b="1"/>
        </a:p>
      </dgm:t>
    </dgm:pt>
    <dgm:pt modelId="{68161228-909C-418C-8749-03678E8A5AF7}">
      <dgm:prSet phldrT="[Text]"/>
      <dgm:spPr>
        <a:solidFill>
          <a:srgbClr val="D7E4BD"/>
        </a:solidFill>
      </dgm:spPr>
      <dgm:t>
        <a:bodyPr/>
        <a:lstStyle/>
        <a:p>
          <a:r>
            <a:rPr lang="en-ZA" b="1" dirty="0"/>
            <a:t>Regional Priorities </a:t>
          </a:r>
        </a:p>
      </dgm:t>
    </dgm:pt>
    <dgm:pt modelId="{177AF3F9-0445-42EA-80E1-83D564CB774F}" type="parTrans" cxnId="{E7F53BEC-6D22-4C5A-9282-C82801FB3AF4}">
      <dgm:prSet/>
      <dgm:spPr/>
      <dgm:t>
        <a:bodyPr/>
        <a:lstStyle/>
        <a:p>
          <a:endParaRPr lang="en-ZA" b="1"/>
        </a:p>
      </dgm:t>
    </dgm:pt>
    <dgm:pt modelId="{79629F76-9D4F-4E28-A293-3A7A98F6EF60}" type="sibTrans" cxnId="{E7F53BEC-6D22-4C5A-9282-C82801FB3AF4}">
      <dgm:prSet/>
      <dgm:spPr/>
      <dgm:t>
        <a:bodyPr/>
        <a:lstStyle/>
        <a:p>
          <a:endParaRPr lang="en-ZA" b="1"/>
        </a:p>
      </dgm:t>
    </dgm:pt>
    <dgm:pt modelId="{637EF70A-AC23-4F05-A8B6-A2A7050B6D12}">
      <dgm:prSet phldrT="[Text]" custT="1"/>
      <dgm:spPr>
        <a:solidFill>
          <a:srgbClr val="008000"/>
        </a:solidFill>
      </dgm:spPr>
      <dgm:t>
        <a:bodyPr/>
        <a:lstStyle/>
        <a:p>
          <a:pPr algn="ctr"/>
          <a:r>
            <a:rPr lang="en-ZA" sz="1400" b="1" dirty="0"/>
            <a:t>SADC Regional Indicative Development Strategic Plan (RIDSP)</a:t>
          </a:r>
        </a:p>
      </dgm:t>
    </dgm:pt>
    <dgm:pt modelId="{AC33C78D-FDF4-412A-A361-3F8849D7784E}" type="parTrans" cxnId="{DE0BD4AE-AB15-4411-83D3-AA781C244A29}">
      <dgm:prSet/>
      <dgm:spPr/>
      <dgm:t>
        <a:bodyPr/>
        <a:lstStyle/>
        <a:p>
          <a:endParaRPr lang="en-ZA" b="1"/>
        </a:p>
      </dgm:t>
    </dgm:pt>
    <dgm:pt modelId="{FEF06343-46DF-42C9-B1AB-1A9F553FA9AB}" type="sibTrans" cxnId="{DE0BD4AE-AB15-4411-83D3-AA781C244A29}">
      <dgm:prSet/>
      <dgm:spPr/>
      <dgm:t>
        <a:bodyPr/>
        <a:lstStyle/>
        <a:p>
          <a:endParaRPr lang="en-ZA" b="1"/>
        </a:p>
      </dgm:t>
    </dgm:pt>
    <dgm:pt modelId="{F6AADEDF-7E78-4E25-B949-1AA3930C510A}">
      <dgm:prSet phldrT="[Text]" custT="1"/>
      <dgm:spPr>
        <a:solidFill>
          <a:srgbClr val="008000"/>
        </a:solidFill>
      </dgm:spPr>
      <dgm:t>
        <a:bodyPr/>
        <a:lstStyle/>
        <a:p>
          <a:pPr algn="ctr">
            <a:tabLst>
              <a:tab pos="1978025" algn="l"/>
            </a:tabLst>
          </a:pPr>
          <a:r>
            <a:rPr lang="en-ZA" sz="1400" b="1" dirty="0"/>
            <a:t>SADC Protocol on Gender and Development </a:t>
          </a:r>
        </a:p>
      </dgm:t>
    </dgm:pt>
    <dgm:pt modelId="{769D0756-641F-4000-8C41-6FD0E69B2CC6}" type="parTrans" cxnId="{16AF3CFE-82CF-4AB0-B697-370D9B58C169}">
      <dgm:prSet/>
      <dgm:spPr/>
      <dgm:t>
        <a:bodyPr/>
        <a:lstStyle/>
        <a:p>
          <a:endParaRPr lang="en-ZA" b="1"/>
        </a:p>
      </dgm:t>
    </dgm:pt>
    <dgm:pt modelId="{D45A69CE-B0CB-49AF-A134-A65EFBE66F4A}" type="sibTrans" cxnId="{16AF3CFE-82CF-4AB0-B697-370D9B58C169}">
      <dgm:prSet/>
      <dgm:spPr/>
      <dgm:t>
        <a:bodyPr/>
        <a:lstStyle/>
        <a:p>
          <a:endParaRPr lang="en-ZA" b="1"/>
        </a:p>
      </dgm:t>
    </dgm:pt>
    <dgm:pt modelId="{72F6F0C8-8D2D-4B40-AF60-3FF6D7FD006E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ZA" b="1" dirty="0"/>
            <a:t>Global Commitments</a:t>
          </a:r>
        </a:p>
      </dgm:t>
    </dgm:pt>
    <dgm:pt modelId="{142B5ADE-5373-4A0A-A147-735D4943C69F}" type="parTrans" cxnId="{42619F26-ABAF-49C9-A255-B8CB829BF3AA}">
      <dgm:prSet/>
      <dgm:spPr/>
      <dgm:t>
        <a:bodyPr/>
        <a:lstStyle/>
        <a:p>
          <a:endParaRPr lang="en-ZA" b="1"/>
        </a:p>
      </dgm:t>
    </dgm:pt>
    <dgm:pt modelId="{D589A5DA-FD3F-4211-8E08-81B47D73F0F8}" type="sibTrans" cxnId="{42619F26-ABAF-49C9-A255-B8CB829BF3AA}">
      <dgm:prSet/>
      <dgm:spPr/>
      <dgm:t>
        <a:bodyPr/>
        <a:lstStyle/>
        <a:p>
          <a:endParaRPr lang="en-ZA" b="1"/>
        </a:p>
      </dgm:t>
    </dgm:pt>
    <dgm:pt modelId="{B0BAA25D-646D-48D9-A50A-1708E7302F51}">
      <dgm:prSet phldrT="[Text]" custT="1"/>
      <dgm:spPr>
        <a:solidFill>
          <a:srgbClr val="008000"/>
        </a:solidFill>
      </dgm:spPr>
      <dgm:t>
        <a:bodyPr/>
        <a:lstStyle/>
        <a:p>
          <a:r>
            <a:rPr lang="en-ZA" sz="1400" b="1" dirty="0"/>
            <a:t>SDG 3 on Health</a:t>
          </a:r>
        </a:p>
        <a:p>
          <a:r>
            <a:rPr lang="en-ZA" sz="1400" b="1" dirty="0"/>
            <a:t> and Well-being</a:t>
          </a:r>
        </a:p>
      </dgm:t>
    </dgm:pt>
    <dgm:pt modelId="{3F2F73B9-799C-4173-A78E-631D2ED1E86F}" type="parTrans" cxnId="{A1E96DB6-AB47-4BE5-8CB2-6D5410BDE11E}">
      <dgm:prSet/>
      <dgm:spPr/>
      <dgm:t>
        <a:bodyPr/>
        <a:lstStyle/>
        <a:p>
          <a:endParaRPr lang="en-ZA" b="1"/>
        </a:p>
      </dgm:t>
    </dgm:pt>
    <dgm:pt modelId="{EAFBE7C2-EE49-4A70-8555-CF191550065D}" type="sibTrans" cxnId="{A1E96DB6-AB47-4BE5-8CB2-6D5410BDE11E}">
      <dgm:prSet/>
      <dgm:spPr/>
      <dgm:t>
        <a:bodyPr/>
        <a:lstStyle/>
        <a:p>
          <a:endParaRPr lang="en-ZA" b="1"/>
        </a:p>
      </dgm:t>
    </dgm:pt>
    <dgm:pt modelId="{4863D246-4886-4CBB-8D46-1CF2FC976823}">
      <dgm:prSet phldrT="[Text]" custT="1"/>
      <dgm:spPr>
        <a:solidFill>
          <a:srgbClr val="008000"/>
        </a:solidFill>
      </dgm:spPr>
      <dgm:t>
        <a:bodyPr/>
        <a:lstStyle/>
        <a:p>
          <a:r>
            <a:rPr lang="en-ZA" sz="1400" b="1" dirty="0"/>
            <a:t>SDG 5 on </a:t>
          </a:r>
        </a:p>
        <a:p>
          <a:r>
            <a:rPr lang="en-ZA" sz="1400" b="1" dirty="0"/>
            <a:t>Gender Equality</a:t>
          </a:r>
        </a:p>
      </dgm:t>
    </dgm:pt>
    <dgm:pt modelId="{0B5B2379-C424-4A4D-BF98-71C5EEA907FB}" type="parTrans" cxnId="{E4292815-7C88-4940-A667-CB4EF717FC95}">
      <dgm:prSet/>
      <dgm:spPr/>
      <dgm:t>
        <a:bodyPr/>
        <a:lstStyle/>
        <a:p>
          <a:endParaRPr lang="en-ZA" b="1"/>
        </a:p>
      </dgm:t>
    </dgm:pt>
    <dgm:pt modelId="{45422957-B043-4947-A0E4-324DB811B15D}" type="sibTrans" cxnId="{E4292815-7C88-4940-A667-CB4EF717FC95}">
      <dgm:prSet/>
      <dgm:spPr/>
      <dgm:t>
        <a:bodyPr/>
        <a:lstStyle/>
        <a:p>
          <a:endParaRPr lang="en-ZA" b="1"/>
        </a:p>
      </dgm:t>
    </dgm:pt>
    <dgm:pt modelId="{08565DA1-A38B-4593-9ED4-615CE6E79C27}">
      <dgm:prSet phldrT="[Text]" custT="1"/>
      <dgm:spPr>
        <a:solidFill>
          <a:srgbClr val="008000"/>
        </a:solidFill>
      </dgm:spPr>
      <dgm:t>
        <a:bodyPr/>
        <a:lstStyle/>
        <a:p>
          <a:pPr algn="ctr"/>
          <a:r>
            <a:rPr lang="en-ZA" sz="1400" b="1" dirty="0"/>
            <a:t>SADC Framework for Implementing CSW Resolution 60/2</a:t>
          </a:r>
        </a:p>
      </dgm:t>
    </dgm:pt>
    <dgm:pt modelId="{68301504-5FB0-4598-BB2B-C6989EFF22D2}" type="parTrans" cxnId="{FCBDC52D-340C-41F9-8BBA-1ED44818D939}">
      <dgm:prSet/>
      <dgm:spPr/>
      <dgm:t>
        <a:bodyPr/>
        <a:lstStyle/>
        <a:p>
          <a:endParaRPr lang="en-ZA" b="1"/>
        </a:p>
      </dgm:t>
    </dgm:pt>
    <dgm:pt modelId="{CEFF2589-46EF-4B38-9800-42AFD77CFCC6}" type="sibTrans" cxnId="{FCBDC52D-340C-41F9-8BBA-1ED44818D939}">
      <dgm:prSet/>
      <dgm:spPr/>
      <dgm:t>
        <a:bodyPr/>
        <a:lstStyle/>
        <a:p>
          <a:endParaRPr lang="en-ZA" b="1"/>
        </a:p>
      </dgm:t>
    </dgm:pt>
    <dgm:pt modelId="{D23D5FC9-F62A-4FD8-AFC3-969D9F6A514B}">
      <dgm:prSet phldrT="[Text]" custT="1"/>
      <dgm:spPr>
        <a:solidFill>
          <a:srgbClr val="008000"/>
        </a:solidFill>
      </dgm:spPr>
      <dgm:t>
        <a:bodyPr/>
        <a:lstStyle/>
        <a:p>
          <a:pPr algn="ctr"/>
          <a:r>
            <a:rPr lang="en-ZA" sz="1400" b="1" dirty="0"/>
            <a:t>SADC HIV, SRH, TB &amp; Malaria Programmes Integration Strategy (2016-2020)</a:t>
          </a:r>
        </a:p>
      </dgm:t>
    </dgm:pt>
    <dgm:pt modelId="{CF3F87FC-6A72-426F-9BA9-C6BC752469CC}" type="parTrans" cxnId="{F3E22414-D1F6-4920-9042-458C19614C71}">
      <dgm:prSet/>
      <dgm:spPr/>
      <dgm:t>
        <a:bodyPr/>
        <a:lstStyle/>
        <a:p>
          <a:endParaRPr lang="en-ZA" b="1"/>
        </a:p>
      </dgm:t>
    </dgm:pt>
    <dgm:pt modelId="{A5CC7C89-B147-44FB-81BE-D3F8A8C57A24}" type="sibTrans" cxnId="{F3E22414-D1F6-4920-9042-458C19614C71}">
      <dgm:prSet/>
      <dgm:spPr/>
      <dgm:t>
        <a:bodyPr/>
        <a:lstStyle/>
        <a:p>
          <a:endParaRPr lang="en-ZA" b="1"/>
        </a:p>
      </dgm:t>
    </dgm:pt>
    <dgm:pt modelId="{F9A461C6-1787-40F0-81EC-1C6EC65FCF4E}">
      <dgm:prSet phldrT="[Text]" custT="1"/>
      <dgm:spPr>
        <a:solidFill>
          <a:srgbClr val="008000"/>
        </a:solidFill>
      </dgm:spPr>
      <dgm:t>
        <a:bodyPr/>
        <a:lstStyle/>
        <a:p>
          <a:r>
            <a:rPr lang="en-ZA" sz="1400" b="1" dirty="0"/>
            <a:t>ASRH Strategies and Frameworks </a:t>
          </a:r>
        </a:p>
      </dgm:t>
    </dgm:pt>
    <dgm:pt modelId="{ED726ABC-BF63-4FB4-9132-6CBE55CCA833}" type="parTrans" cxnId="{AB0C2774-ECD5-468B-AA0D-AEC9F7CAB3C9}">
      <dgm:prSet/>
      <dgm:spPr/>
      <dgm:t>
        <a:bodyPr/>
        <a:lstStyle/>
        <a:p>
          <a:endParaRPr lang="en-ZA" b="1"/>
        </a:p>
      </dgm:t>
    </dgm:pt>
    <dgm:pt modelId="{4F8A28B6-D99C-482E-9956-9F32A6A70B5C}" type="sibTrans" cxnId="{AB0C2774-ECD5-468B-AA0D-AEC9F7CAB3C9}">
      <dgm:prSet/>
      <dgm:spPr/>
      <dgm:t>
        <a:bodyPr/>
        <a:lstStyle/>
        <a:p>
          <a:endParaRPr lang="en-ZA" b="1"/>
        </a:p>
      </dgm:t>
    </dgm:pt>
    <dgm:pt modelId="{E5228E56-9754-45D3-B3A9-DE9AA6176F8B}" type="pres">
      <dgm:prSet presAssocID="{E12FB2A4-AC00-4E72-8082-32F17A16053C}" presName="theList" presStyleCnt="0">
        <dgm:presLayoutVars>
          <dgm:dir/>
          <dgm:animLvl val="lvl"/>
          <dgm:resizeHandles val="exact"/>
        </dgm:presLayoutVars>
      </dgm:prSet>
      <dgm:spPr/>
    </dgm:pt>
    <dgm:pt modelId="{20E57FFD-F05B-402D-AF0F-D45C61760EC2}" type="pres">
      <dgm:prSet presAssocID="{9898CFFB-3536-4304-91B3-4C77CEFEB847}" presName="compNode" presStyleCnt="0"/>
      <dgm:spPr/>
    </dgm:pt>
    <dgm:pt modelId="{A1A696AB-2DDC-42B1-A920-D6194936BDF6}" type="pres">
      <dgm:prSet presAssocID="{9898CFFB-3536-4304-91B3-4C77CEFEB847}" presName="aNode" presStyleLbl="bgShp" presStyleIdx="0" presStyleCnt="3"/>
      <dgm:spPr/>
    </dgm:pt>
    <dgm:pt modelId="{4768E1EF-BBDC-4C06-9C70-E8ABDC63D7B1}" type="pres">
      <dgm:prSet presAssocID="{9898CFFB-3536-4304-91B3-4C77CEFEB847}" presName="textNode" presStyleLbl="bgShp" presStyleIdx="0" presStyleCnt="3"/>
      <dgm:spPr/>
    </dgm:pt>
    <dgm:pt modelId="{60C1C950-73AA-4EA7-8799-642C6115369E}" type="pres">
      <dgm:prSet presAssocID="{9898CFFB-3536-4304-91B3-4C77CEFEB847}" presName="compChildNode" presStyleCnt="0"/>
      <dgm:spPr/>
    </dgm:pt>
    <dgm:pt modelId="{7C67927C-7EAD-48D0-BAF6-38938B5BD714}" type="pres">
      <dgm:prSet presAssocID="{9898CFFB-3536-4304-91B3-4C77CEFEB847}" presName="theInnerList" presStyleCnt="0"/>
      <dgm:spPr/>
    </dgm:pt>
    <dgm:pt modelId="{37A58372-B34B-4541-A879-CC829F3008F3}" type="pres">
      <dgm:prSet presAssocID="{8BBBF63D-AF79-4395-8DE2-8E20B1D415C8}" presName="childNode" presStyleLbl="node1" presStyleIdx="0" presStyleCnt="9">
        <dgm:presLayoutVars>
          <dgm:bulletEnabled val="1"/>
        </dgm:presLayoutVars>
      </dgm:prSet>
      <dgm:spPr/>
    </dgm:pt>
    <dgm:pt modelId="{8759A23E-C7BD-46FF-9EF1-640A05DC0C45}" type="pres">
      <dgm:prSet presAssocID="{8BBBF63D-AF79-4395-8DE2-8E20B1D415C8}" presName="aSpace2" presStyleCnt="0"/>
      <dgm:spPr/>
    </dgm:pt>
    <dgm:pt modelId="{1B861E78-CCC0-49A2-B24C-FC8AAA33A4B8}" type="pres">
      <dgm:prSet presAssocID="{F9A461C6-1787-40F0-81EC-1C6EC65FCF4E}" presName="childNode" presStyleLbl="node1" presStyleIdx="1" presStyleCnt="9">
        <dgm:presLayoutVars>
          <dgm:bulletEnabled val="1"/>
        </dgm:presLayoutVars>
      </dgm:prSet>
      <dgm:spPr/>
    </dgm:pt>
    <dgm:pt modelId="{B1B8F61A-A327-4B98-B9AC-6600D4B79990}" type="pres">
      <dgm:prSet presAssocID="{F9A461C6-1787-40F0-81EC-1C6EC65FCF4E}" presName="aSpace2" presStyleCnt="0"/>
      <dgm:spPr/>
    </dgm:pt>
    <dgm:pt modelId="{2DC63E66-D815-4305-A74C-4F11DC76F9C6}" type="pres">
      <dgm:prSet presAssocID="{425D608E-728B-4365-9932-A61C7AAA59CB}" presName="childNode" presStyleLbl="node1" presStyleIdx="2" presStyleCnt="9">
        <dgm:presLayoutVars>
          <dgm:bulletEnabled val="1"/>
        </dgm:presLayoutVars>
      </dgm:prSet>
      <dgm:spPr/>
    </dgm:pt>
    <dgm:pt modelId="{64C6ED91-BC66-41F6-ADBE-243AF22A059D}" type="pres">
      <dgm:prSet presAssocID="{9898CFFB-3536-4304-91B3-4C77CEFEB847}" presName="aSpace" presStyleCnt="0"/>
      <dgm:spPr/>
    </dgm:pt>
    <dgm:pt modelId="{9BC5B91D-5557-4CF2-A22D-45905B294A97}" type="pres">
      <dgm:prSet presAssocID="{68161228-909C-418C-8749-03678E8A5AF7}" presName="compNode" presStyleCnt="0"/>
      <dgm:spPr/>
    </dgm:pt>
    <dgm:pt modelId="{38C7599D-ECE9-4E64-96D6-7F1E3B5BF655}" type="pres">
      <dgm:prSet presAssocID="{68161228-909C-418C-8749-03678E8A5AF7}" presName="aNode" presStyleLbl="bgShp" presStyleIdx="1" presStyleCnt="3"/>
      <dgm:spPr/>
    </dgm:pt>
    <dgm:pt modelId="{9C57F145-737F-4B0E-B11B-AB6C2D9D0600}" type="pres">
      <dgm:prSet presAssocID="{68161228-909C-418C-8749-03678E8A5AF7}" presName="textNode" presStyleLbl="bgShp" presStyleIdx="1" presStyleCnt="3"/>
      <dgm:spPr/>
    </dgm:pt>
    <dgm:pt modelId="{F783D637-64A0-471A-A895-2C02182034D8}" type="pres">
      <dgm:prSet presAssocID="{68161228-909C-418C-8749-03678E8A5AF7}" presName="compChildNode" presStyleCnt="0"/>
      <dgm:spPr/>
    </dgm:pt>
    <dgm:pt modelId="{232DB0A5-3498-4D88-858E-A06C226F4F2B}" type="pres">
      <dgm:prSet presAssocID="{68161228-909C-418C-8749-03678E8A5AF7}" presName="theInnerList" presStyleCnt="0"/>
      <dgm:spPr/>
    </dgm:pt>
    <dgm:pt modelId="{0DEEA102-8EED-4A1D-9FC5-34B11033D9D5}" type="pres">
      <dgm:prSet presAssocID="{637EF70A-AC23-4F05-A8B6-A2A7050B6D12}" presName="childNode" presStyleLbl="node1" presStyleIdx="3" presStyleCnt="9">
        <dgm:presLayoutVars>
          <dgm:bulletEnabled val="1"/>
        </dgm:presLayoutVars>
      </dgm:prSet>
      <dgm:spPr/>
    </dgm:pt>
    <dgm:pt modelId="{98A93716-AE1C-4A58-90D0-638E1DA250B8}" type="pres">
      <dgm:prSet presAssocID="{637EF70A-AC23-4F05-A8B6-A2A7050B6D12}" presName="aSpace2" presStyleCnt="0"/>
      <dgm:spPr/>
    </dgm:pt>
    <dgm:pt modelId="{D6F0DCEE-0223-41BC-8B00-3CCC1C193777}" type="pres">
      <dgm:prSet presAssocID="{F6AADEDF-7E78-4E25-B949-1AA3930C510A}" presName="childNode" presStyleLbl="node1" presStyleIdx="4" presStyleCnt="9">
        <dgm:presLayoutVars>
          <dgm:bulletEnabled val="1"/>
        </dgm:presLayoutVars>
      </dgm:prSet>
      <dgm:spPr/>
    </dgm:pt>
    <dgm:pt modelId="{F4BF72F7-A328-4DE4-A93C-CAD1FF1F8814}" type="pres">
      <dgm:prSet presAssocID="{F6AADEDF-7E78-4E25-B949-1AA3930C510A}" presName="aSpace2" presStyleCnt="0"/>
      <dgm:spPr/>
    </dgm:pt>
    <dgm:pt modelId="{36F39E92-42CA-4818-A573-50CDBEEA34EF}" type="pres">
      <dgm:prSet presAssocID="{08565DA1-A38B-4593-9ED4-615CE6E79C27}" presName="childNode" presStyleLbl="node1" presStyleIdx="5" presStyleCnt="9">
        <dgm:presLayoutVars>
          <dgm:bulletEnabled val="1"/>
        </dgm:presLayoutVars>
      </dgm:prSet>
      <dgm:spPr/>
    </dgm:pt>
    <dgm:pt modelId="{F4507983-0583-4DD8-AEBE-C1BA1D09246B}" type="pres">
      <dgm:prSet presAssocID="{08565DA1-A38B-4593-9ED4-615CE6E79C27}" presName="aSpace2" presStyleCnt="0"/>
      <dgm:spPr/>
    </dgm:pt>
    <dgm:pt modelId="{45E905AA-8B49-413A-BD14-EFC5D6F33368}" type="pres">
      <dgm:prSet presAssocID="{D23D5FC9-F62A-4FD8-AFC3-969D9F6A514B}" presName="childNode" presStyleLbl="node1" presStyleIdx="6" presStyleCnt="9" custScaleY="131664">
        <dgm:presLayoutVars>
          <dgm:bulletEnabled val="1"/>
        </dgm:presLayoutVars>
      </dgm:prSet>
      <dgm:spPr/>
    </dgm:pt>
    <dgm:pt modelId="{83B4AD9C-E497-493C-B2FB-DDC261F10C8C}" type="pres">
      <dgm:prSet presAssocID="{68161228-909C-418C-8749-03678E8A5AF7}" presName="aSpace" presStyleCnt="0"/>
      <dgm:spPr/>
    </dgm:pt>
    <dgm:pt modelId="{FA5B9AC9-4973-4A31-9005-1EED89CEDE1B}" type="pres">
      <dgm:prSet presAssocID="{72F6F0C8-8D2D-4B40-AF60-3FF6D7FD006E}" presName="compNode" presStyleCnt="0"/>
      <dgm:spPr/>
    </dgm:pt>
    <dgm:pt modelId="{870395DF-446C-4158-B87C-EAB3C924CCDC}" type="pres">
      <dgm:prSet presAssocID="{72F6F0C8-8D2D-4B40-AF60-3FF6D7FD006E}" presName="aNode" presStyleLbl="bgShp" presStyleIdx="2" presStyleCnt="3"/>
      <dgm:spPr/>
    </dgm:pt>
    <dgm:pt modelId="{31C6B191-528F-4966-9D59-C6B6FAE45818}" type="pres">
      <dgm:prSet presAssocID="{72F6F0C8-8D2D-4B40-AF60-3FF6D7FD006E}" presName="textNode" presStyleLbl="bgShp" presStyleIdx="2" presStyleCnt="3"/>
      <dgm:spPr/>
    </dgm:pt>
    <dgm:pt modelId="{C9F9972F-749D-4220-BC2D-EEF8AFDFB0CD}" type="pres">
      <dgm:prSet presAssocID="{72F6F0C8-8D2D-4B40-AF60-3FF6D7FD006E}" presName="compChildNode" presStyleCnt="0"/>
      <dgm:spPr/>
    </dgm:pt>
    <dgm:pt modelId="{2E489146-D8CD-49CF-A1BA-FE0FE44C4135}" type="pres">
      <dgm:prSet presAssocID="{72F6F0C8-8D2D-4B40-AF60-3FF6D7FD006E}" presName="theInnerList" presStyleCnt="0"/>
      <dgm:spPr/>
    </dgm:pt>
    <dgm:pt modelId="{FAE290A6-814B-41DE-9510-42BD229C1C6D}" type="pres">
      <dgm:prSet presAssocID="{B0BAA25D-646D-48D9-A50A-1708E7302F51}" presName="childNode" presStyleLbl="node1" presStyleIdx="7" presStyleCnt="9">
        <dgm:presLayoutVars>
          <dgm:bulletEnabled val="1"/>
        </dgm:presLayoutVars>
      </dgm:prSet>
      <dgm:spPr/>
    </dgm:pt>
    <dgm:pt modelId="{F46CB48E-7C1F-47DF-9E29-F1900013769F}" type="pres">
      <dgm:prSet presAssocID="{B0BAA25D-646D-48D9-A50A-1708E7302F51}" presName="aSpace2" presStyleCnt="0"/>
      <dgm:spPr/>
    </dgm:pt>
    <dgm:pt modelId="{F9F32B73-6DD1-4059-9F5B-7932F4CD2977}" type="pres">
      <dgm:prSet presAssocID="{4863D246-4886-4CBB-8D46-1CF2FC976823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6BF34807-5BC0-4BF5-87BD-1A8A8A03B6D2}" type="presOf" srcId="{4863D246-4886-4CBB-8D46-1CF2FC976823}" destId="{F9F32B73-6DD1-4059-9F5B-7932F4CD2977}" srcOrd="0" destOrd="0" presId="urn:microsoft.com/office/officeart/2005/8/layout/lProcess2"/>
    <dgm:cxn modelId="{D2908F09-5B7E-4F31-A9CB-642F2D7CDC9E}" type="presOf" srcId="{9898CFFB-3536-4304-91B3-4C77CEFEB847}" destId="{A1A696AB-2DDC-42B1-A920-D6194936BDF6}" srcOrd="0" destOrd="0" presId="urn:microsoft.com/office/officeart/2005/8/layout/lProcess2"/>
    <dgm:cxn modelId="{7D75020D-5FBC-47D9-96D9-E89C50BD85FB}" srcId="{9898CFFB-3536-4304-91B3-4C77CEFEB847}" destId="{8BBBF63D-AF79-4395-8DE2-8E20B1D415C8}" srcOrd="0" destOrd="0" parTransId="{BA597BB8-DF72-4BB6-856F-EBDC16979588}" sibTransId="{E4EDC290-D0F3-4602-8E1A-725909BE52C2}"/>
    <dgm:cxn modelId="{50A22312-92E5-4402-8504-F5A3BABF43C9}" type="presOf" srcId="{637EF70A-AC23-4F05-A8B6-A2A7050B6D12}" destId="{0DEEA102-8EED-4A1D-9FC5-34B11033D9D5}" srcOrd="0" destOrd="0" presId="urn:microsoft.com/office/officeart/2005/8/layout/lProcess2"/>
    <dgm:cxn modelId="{F3E22414-D1F6-4920-9042-458C19614C71}" srcId="{68161228-909C-418C-8749-03678E8A5AF7}" destId="{D23D5FC9-F62A-4FD8-AFC3-969D9F6A514B}" srcOrd="3" destOrd="0" parTransId="{CF3F87FC-6A72-426F-9BA9-C6BC752469CC}" sibTransId="{A5CC7C89-B147-44FB-81BE-D3F8A8C57A24}"/>
    <dgm:cxn modelId="{E4292815-7C88-4940-A667-CB4EF717FC95}" srcId="{72F6F0C8-8D2D-4B40-AF60-3FF6D7FD006E}" destId="{4863D246-4886-4CBB-8D46-1CF2FC976823}" srcOrd="1" destOrd="0" parTransId="{0B5B2379-C424-4A4D-BF98-71C5EEA907FB}" sibTransId="{45422957-B043-4947-A0E4-324DB811B15D}"/>
    <dgm:cxn modelId="{4695911D-5B66-4BE4-9517-9D769975227C}" type="presOf" srcId="{72F6F0C8-8D2D-4B40-AF60-3FF6D7FD006E}" destId="{870395DF-446C-4158-B87C-EAB3C924CCDC}" srcOrd="0" destOrd="0" presId="urn:microsoft.com/office/officeart/2005/8/layout/lProcess2"/>
    <dgm:cxn modelId="{42619F26-ABAF-49C9-A255-B8CB829BF3AA}" srcId="{E12FB2A4-AC00-4E72-8082-32F17A16053C}" destId="{72F6F0C8-8D2D-4B40-AF60-3FF6D7FD006E}" srcOrd="2" destOrd="0" parTransId="{142B5ADE-5373-4A0A-A147-735D4943C69F}" sibTransId="{D589A5DA-FD3F-4211-8E08-81B47D73F0F8}"/>
    <dgm:cxn modelId="{FCBDC52D-340C-41F9-8BBA-1ED44818D939}" srcId="{68161228-909C-418C-8749-03678E8A5AF7}" destId="{08565DA1-A38B-4593-9ED4-615CE6E79C27}" srcOrd="2" destOrd="0" parTransId="{68301504-5FB0-4598-BB2B-C6989EFF22D2}" sibTransId="{CEFF2589-46EF-4B38-9800-42AFD77CFCC6}"/>
    <dgm:cxn modelId="{0CC9D46A-3014-4A9D-BF97-595821E4D417}" type="presOf" srcId="{72F6F0C8-8D2D-4B40-AF60-3FF6D7FD006E}" destId="{31C6B191-528F-4966-9D59-C6B6FAE45818}" srcOrd="1" destOrd="0" presId="urn:microsoft.com/office/officeart/2005/8/layout/lProcess2"/>
    <dgm:cxn modelId="{B9CCBA73-B910-4AFA-965B-40E8211C4458}" type="presOf" srcId="{08565DA1-A38B-4593-9ED4-615CE6E79C27}" destId="{36F39E92-42CA-4818-A573-50CDBEEA34EF}" srcOrd="0" destOrd="0" presId="urn:microsoft.com/office/officeart/2005/8/layout/lProcess2"/>
    <dgm:cxn modelId="{AB0C2774-ECD5-468B-AA0D-AEC9F7CAB3C9}" srcId="{9898CFFB-3536-4304-91B3-4C77CEFEB847}" destId="{F9A461C6-1787-40F0-81EC-1C6EC65FCF4E}" srcOrd="1" destOrd="0" parTransId="{ED726ABC-BF63-4FB4-9132-6CBE55CCA833}" sibTransId="{4F8A28B6-D99C-482E-9956-9F32A6A70B5C}"/>
    <dgm:cxn modelId="{2F41278F-CB67-4AB8-8F3D-76D17D341D7B}" type="presOf" srcId="{9898CFFB-3536-4304-91B3-4C77CEFEB847}" destId="{4768E1EF-BBDC-4C06-9C70-E8ABDC63D7B1}" srcOrd="1" destOrd="0" presId="urn:microsoft.com/office/officeart/2005/8/layout/lProcess2"/>
    <dgm:cxn modelId="{18742196-7E0B-487C-B652-82DC7BD3AFA4}" type="presOf" srcId="{D23D5FC9-F62A-4FD8-AFC3-969D9F6A514B}" destId="{45E905AA-8B49-413A-BD14-EFC5D6F33368}" srcOrd="0" destOrd="0" presId="urn:microsoft.com/office/officeart/2005/8/layout/lProcess2"/>
    <dgm:cxn modelId="{A93A4B9B-83F1-4021-86DE-39FDF874CBDC}" type="presOf" srcId="{E12FB2A4-AC00-4E72-8082-32F17A16053C}" destId="{E5228E56-9754-45D3-B3A9-DE9AA6176F8B}" srcOrd="0" destOrd="0" presId="urn:microsoft.com/office/officeart/2005/8/layout/lProcess2"/>
    <dgm:cxn modelId="{47C2B9A4-71E2-48FC-9099-4985FF53C5C8}" type="presOf" srcId="{F6AADEDF-7E78-4E25-B949-1AA3930C510A}" destId="{D6F0DCEE-0223-41BC-8B00-3CCC1C193777}" srcOrd="0" destOrd="0" presId="urn:microsoft.com/office/officeart/2005/8/layout/lProcess2"/>
    <dgm:cxn modelId="{DE0BD4AE-AB15-4411-83D3-AA781C244A29}" srcId="{68161228-909C-418C-8749-03678E8A5AF7}" destId="{637EF70A-AC23-4F05-A8B6-A2A7050B6D12}" srcOrd="0" destOrd="0" parTransId="{AC33C78D-FDF4-412A-A361-3F8849D7784E}" sibTransId="{FEF06343-46DF-42C9-B1AB-1A9F553FA9AB}"/>
    <dgm:cxn modelId="{514CFDB1-34F7-4F12-80CE-F60ADB955193}" type="presOf" srcId="{F9A461C6-1787-40F0-81EC-1C6EC65FCF4E}" destId="{1B861E78-CCC0-49A2-B24C-FC8AAA33A4B8}" srcOrd="0" destOrd="0" presId="urn:microsoft.com/office/officeart/2005/8/layout/lProcess2"/>
    <dgm:cxn modelId="{A1E96DB6-AB47-4BE5-8CB2-6D5410BDE11E}" srcId="{72F6F0C8-8D2D-4B40-AF60-3FF6D7FD006E}" destId="{B0BAA25D-646D-48D9-A50A-1708E7302F51}" srcOrd="0" destOrd="0" parTransId="{3F2F73B9-799C-4173-A78E-631D2ED1E86F}" sibTransId="{EAFBE7C2-EE49-4A70-8555-CF191550065D}"/>
    <dgm:cxn modelId="{DB595DD2-B0E3-4C78-9F50-BC85A84C6C7B}" type="presOf" srcId="{8BBBF63D-AF79-4395-8DE2-8E20B1D415C8}" destId="{37A58372-B34B-4541-A879-CC829F3008F3}" srcOrd="0" destOrd="0" presId="urn:microsoft.com/office/officeart/2005/8/layout/lProcess2"/>
    <dgm:cxn modelId="{5D9393E1-E50C-4057-946D-41CDFB49BB1D}" type="presOf" srcId="{425D608E-728B-4365-9932-A61C7AAA59CB}" destId="{2DC63E66-D815-4305-A74C-4F11DC76F9C6}" srcOrd="0" destOrd="0" presId="urn:microsoft.com/office/officeart/2005/8/layout/lProcess2"/>
    <dgm:cxn modelId="{E54DF5E3-3714-42D1-8548-C614AA29FA2A}" type="presOf" srcId="{68161228-909C-418C-8749-03678E8A5AF7}" destId="{38C7599D-ECE9-4E64-96D6-7F1E3B5BF655}" srcOrd="0" destOrd="0" presId="urn:microsoft.com/office/officeart/2005/8/layout/lProcess2"/>
    <dgm:cxn modelId="{A4097FE5-E792-4B01-850F-725118DFDE8F}" srcId="{E12FB2A4-AC00-4E72-8082-32F17A16053C}" destId="{9898CFFB-3536-4304-91B3-4C77CEFEB847}" srcOrd="0" destOrd="0" parTransId="{F6F106F2-3000-467B-AA23-CDD26E6821F3}" sibTransId="{77B0577F-4FE9-4275-BBD1-B979EE4F2FF7}"/>
    <dgm:cxn modelId="{E7F53BEC-6D22-4C5A-9282-C82801FB3AF4}" srcId="{E12FB2A4-AC00-4E72-8082-32F17A16053C}" destId="{68161228-909C-418C-8749-03678E8A5AF7}" srcOrd="1" destOrd="0" parTransId="{177AF3F9-0445-42EA-80E1-83D564CB774F}" sibTransId="{79629F76-9D4F-4E28-A293-3A7A98F6EF60}"/>
    <dgm:cxn modelId="{AEDAA1EE-79C8-44A2-91CB-7A0C5DBD24D2}" srcId="{9898CFFB-3536-4304-91B3-4C77CEFEB847}" destId="{425D608E-728B-4365-9932-A61C7AAA59CB}" srcOrd="2" destOrd="0" parTransId="{B9C8F33F-595E-4E73-9A89-9BFB9890AEAB}" sibTransId="{C6CD4A98-B649-4B31-BA31-5C39355731DE}"/>
    <dgm:cxn modelId="{EC80EFF5-26CD-4FF3-AF39-310ECB9493BB}" type="presOf" srcId="{B0BAA25D-646D-48D9-A50A-1708E7302F51}" destId="{FAE290A6-814B-41DE-9510-42BD229C1C6D}" srcOrd="0" destOrd="0" presId="urn:microsoft.com/office/officeart/2005/8/layout/lProcess2"/>
    <dgm:cxn modelId="{9D0F52F9-1941-4C97-86D0-FE57E0E9D5E5}" type="presOf" srcId="{68161228-909C-418C-8749-03678E8A5AF7}" destId="{9C57F145-737F-4B0E-B11B-AB6C2D9D0600}" srcOrd="1" destOrd="0" presId="urn:microsoft.com/office/officeart/2005/8/layout/lProcess2"/>
    <dgm:cxn modelId="{16AF3CFE-82CF-4AB0-B697-370D9B58C169}" srcId="{68161228-909C-418C-8749-03678E8A5AF7}" destId="{F6AADEDF-7E78-4E25-B949-1AA3930C510A}" srcOrd="1" destOrd="0" parTransId="{769D0756-641F-4000-8C41-6FD0E69B2CC6}" sibTransId="{D45A69CE-B0CB-49AF-A134-A65EFBE66F4A}"/>
    <dgm:cxn modelId="{B5644EC8-7204-4CB4-8F50-531F27C8805D}" type="presParOf" srcId="{E5228E56-9754-45D3-B3A9-DE9AA6176F8B}" destId="{20E57FFD-F05B-402D-AF0F-D45C61760EC2}" srcOrd="0" destOrd="0" presId="urn:microsoft.com/office/officeart/2005/8/layout/lProcess2"/>
    <dgm:cxn modelId="{E7675124-A0E5-4369-8D08-1EFB91490EB8}" type="presParOf" srcId="{20E57FFD-F05B-402D-AF0F-D45C61760EC2}" destId="{A1A696AB-2DDC-42B1-A920-D6194936BDF6}" srcOrd="0" destOrd="0" presId="urn:microsoft.com/office/officeart/2005/8/layout/lProcess2"/>
    <dgm:cxn modelId="{02669FEA-1935-4BB1-AFCB-A862B4B2F151}" type="presParOf" srcId="{20E57FFD-F05B-402D-AF0F-D45C61760EC2}" destId="{4768E1EF-BBDC-4C06-9C70-E8ABDC63D7B1}" srcOrd="1" destOrd="0" presId="urn:microsoft.com/office/officeart/2005/8/layout/lProcess2"/>
    <dgm:cxn modelId="{E2539354-798F-4025-8559-4AFC5CCBE583}" type="presParOf" srcId="{20E57FFD-F05B-402D-AF0F-D45C61760EC2}" destId="{60C1C950-73AA-4EA7-8799-642C6115369E}" srcOrd="2" destOrd="0" presId="urn:microsoft.com/office/officeart/2005/8/layout/lProcess2"/>
    <dgm:cxn modelId="{473B9535-F773-4915-8A62-A3E1415BC705}" type="presParOf" srcId="{60C1C950-73AA-4EA7-8799-642C6115369E}" destId="{7C67927C-7EAD-48D0-BAF6-38938B5BD714}" srcOrd="0" destOrd="0" presId="urn:microsoft.com/office/officeart/2005/8/layout/lProcess2"/>
    <dgm:cxn modelId="{F2A27164-C003-47FC-A271-5ADDB65FD8A1}" type="presParOf" srcId="{7C67927C-7EAD-48D0-BAF6-38938B5BD714}" destId="{37A58372-B34B-4541-A879-CC829F3008F3}" srcOrd="0" destOrd="0" presId="urn:microsoft.com/office/officeart/2005/8/layout/lProcess2"/>
    <dgm:cxn modelId="{B278ABAE-4A4B-4BA0-BD20-6354BDAA9E2A}" type="presParOf" srcId="{7C67927C-7EAD-48D0-BAF6-38938B5BD714}" destId="{8759A23E-C7BD-46FF-9EF1-640A05DC0C45}" srcOrd="1" destOrd="0" presId="urn:microsoft.com/office/officeart/2005/8/layout/lProcess2"/>
    <dgm:cxn modelId="{C009996F-2883-4616-BF44-01FCE3F7717D}" type="presParOf" srcId="{7C67927C-7EAD-48D0-BAF6-38938B5BD714}" destId="{1B861E78-CCC0-49A2-B24C-FC8AAA33A4B8}" srcOrd="2" destOrd="0" presId="urn:microsoft.com/office/officeart/2005/8/layout/lProcess2"/>
    <dgm:cxn modelId="{24B6A26B-A7C8-4DB6-9425-F89EE704A601}" type="presParOf" srcId="{7C67927C-7EAD-48D0-BAF6-38938B5BD714}" destId="{B1B8F61A-A327-4B98-B9AC-6600D4B79990}" srcOrd="3" destOrd="0" presId="urn:microsoft.com/office/officeart/2005/8/layout/lProcess2"/>
    <dgm:cxn modelId="{8C20D9FD-7D45-4E71-BFAF-9498170E53BB}" type="presParOf" srcId="{7C67927C-7EAD-48D0-BAF6-38938B5BD714}" destId="{2DC63E66-D815-4305-A74C-4F11DC76F9C6}" srcOrd="4" destOrd="0" presId="urn:microsoft.com/office/officeart/2005/8/layout/lProcess2"/>
    <dgm:cxn modelId="{77CA9A06-A79A-421C-94E8-D76150E7BD4E}" type="presParOf" srcId="{E5228E56-9754-45D3-B3A9-DE9AA6176F8B}" destId="{64C6ED91-BC66-41F6-ADBE-243AF22A059D}" srcOrd="1" destOrd="0" presId="urn:microsoft.com/office/officeart/2005/8/layout/lProcess2"/>
    <dgm:cxn modelId="{821625DF-D61A-46BA-850E-00B119D4079F}" type="presParOf" srcId="{E5228E56-9754-45D3-B3A9-DE9AA6176F8B}" destId="{9BC5B91D-5557-4CF2-A22D-45905B294A97}" srcOrd="2" destOrd="0" presId="urn:microsoft.com/office/officeart/2005/8/layout/lProcess2"/>
    <dgm:cxn modelId="{C1CC0ACD-4E2F-4DFC-B87B-7C392980E3FD}" type="presParOf" srcId="{9BC5B91D-5557-4CF2-A22D-45905B294A97}" destId="{38C7599D-ECE9-4E64-96D6-7F1E3B5BF655}" srcOrd="0" destOrd="0" presId="urn:microsoft.com/office/officeart/2005/8/layout/lProcess2"/>
    <dgm:cxn modelId="{A70C78D0-6B8F-4E34-B6ED-8F00D573B178}" type="presParOf" srcId="{9BC5B91D-5557-4CF2-A22D-45905B294A97}" destId="{9C57F145-737F-4B0E-B11B-AB6C2D9D0600}" srcOrd="1" destOrd="0" presId="urn:microsoft.com/office/officeart/2005/8/layout/lProcess2"/>
    <dgm:cxn modelId="{118D85CC-BBAC-45C5-BCDA-9895DCF3402A}" type="presParOf" srcId="{9BC5B91D-5557-4CF2-A22D-45905B294A97}" destId="{F783D637-64A0-471A-A895-2C02182034D8}" srcOrd="2" destOrd="0" presId="urn:microsoft.com/office/officeart/2005/8/layout/lProcess2"/>
    <dgm:cxn modelId="{33283936-B5C3-434E-88B4-E19EB4814826}" type="presParOf" srcId="{F783D637-64A0-471A-A895-2C02182034D8}" destId="{232DB0A5-3498-4D88-858E-A06C226F4F2B}" srcOrd="0" destOrd="0" presId="urn:microsoft.com/office/officeart/2005/8/layout/lProcess2"/>
    <dgm:cxn modelId="{034A016F-7296-45EE-A111-284F0EB0C466}" type="presParOf" srcId="{232DB0A5-3498-4D88-858E-A06C226F4F2B}" destId="{0DEEA102-8EED-4A1D-9FC5-34B11033D9D5}" srcOrd="0" destOrd="0" presId="urn:microsoft.com/office/officeart/2005/8/layout/lProcess2"/>
    <dgm:cxn modelId="{D69086C1-4ED0-47F7-98AB-6A18BE688526}" type="presParOf" srcId="{232DB0A5-3498-4D88-858E-A06C226F4F2B}" destId="{98A93716-AE1C-4A58-90D0-638E1DA250B8}" srcOrd="1" destOrd="0" presId="urn:microsoft.com/office/officeart/2005/8/layout/lProcess2"/>
    <dgm:cxn modelId="{7B8BF99A-CB47-49B2-8AAA-8F168EF3E481}" type="presParOf" srcId="{232DB0A5-3498-4D88-858E-A06C226F4F2B}" destId="{D6F0DCEE-0223-41BC-8B00-3CCC1C193777}" srcOrd="2" destOrd="0" presId="urn:microsoft.com/office/officeart/2005/8/layout/lProcess2"/>
    <dgm:cxn modelId="{150D3B9A-0E81-4875-B6A2-BC42650C183C}" type="presParOf" srcId="{232DB0A5-3498-4D88-858E-A06C226F4F2B}" destId="{F4BF72F7-A328-4DE4-A93C-CAD1FF1F8814}" srcOrd="3" destOrd="0" presId="urn:microsoft.com/office/officeart/2005/8/layout/lProcess2"/>
    <dgm:cxn modelId="{F7886AC5-C8B0-4711-B290-4313C4331BEB}" type="presParOf" srcId="{232DB0A5-3498-4D88-858E-A06C226F4F2B}" destId="{36F39E92-42CA-4818-A573-50CDBEEA34EF}" srcOrd="4" destOrd="0" presId="urn:microsoft.com/office/officeart/2005/8/layout/lProcess2"/>
    <dgm:cxn modelId="{60A1C645-8ADB-4BE3-AB97-AEAFE0CBC3E3}" type="presParOf" srcId="{232DB0A5-3498-4D88-858E-A06C226F4F2B}" destId="{F4507983-0583-4DD8-AEBE-C1BA1D09246B}" srcOrd="5" destOrd="0" presId="urn:microsoft.com/office/officeart/2005/8/layout/lProcess2"/>
    <dgm:cxn modelId="{2E37C533-9C02-40AE-8123-3273D2F94750}" type="presParOf" srcId="{232DB0A5-3498-4D88-858E-A06C226F4F2B}" destId="{45E905AA-8B49-413A-BD14-EFC5D6F33368}" srcOrd="6" destOrd="0" presId="urn:microsoft.com/office/officeart/2005/8/layout/lProcess2"/>
    <dgm:cxn modelId="{90723908-A5C7-49E4-89C6-3BB4840C1369}" type="presParOf" srcId="{E5228E56-9754-45D3-B3A9-DE9AA6176F8B}" destId="{83B4AD9C-E497-493C-B2FB-DDC261F10C8C}" srcOrd="3" destOrd="0" presId="urn:microsoft.com/office/officeart/2005/8/layout/lProcess2"/>
    <dgm:cxn modelId="{CC792F35-E3AF-491C-B6A9-2121FA45E790}" type="presParOf" srcId="{E5228E56-9754-45D3-B3A9-DE9AA6176F8B}" destId="{FA5B9AC9-4973-4A31-9005-1EED89CEDE1B}" srcOrd="4" destOrd="0" presId="urn:microsoft.com/office/officeart/2005/8/layout/lProcess2"/>
    <dgm:cxn modelId="{24AFAF53-BD61-4450-89C9-E13F69B870A9}" type="presParOf" srcId="{FA5B9AC9-4973-4A31-9005-1EED89CEDE1B}" destId="{870395DF-446C-4158-B87C-EAB3C924CCDC}" srcOrd="0" destOrd="0" presId="urn:microsoft.com/office/officeart/2005/8/layout/lProcess2"/>
    <dgm:cxn modelId="{311A4D0F-9C84-437D-B6D1-F57782A81864}" type="presParOf" srcId="{FA5B9AC9-4973-4A31-9005-1EED89CEDE1B}" destId="{31C6B191-528F-4966-9D59-C6B6FAE45818}" srcOrd="1" destOrd="0" presId="urn:microsoft.com/office/officeart/2005/8/layout/lProcess2"/>
    <dgm:cxn modelId="{A5C2F632-5324-408B-B24D-25734A9C2C16}" type="presParOf" srcId="{FA5B9AC9-4973-4A31-9005-1EED89CEDE1B}" destId="{C9F9972F-749D-4220-BC2D-EEF8AFDFB0CD}" srcOrd="2" destOrd="0" presId="urn:microsoft.com/office/officeart/2005/8/layout/lProcess2"/>
    <dgm:cxn modelId="{953879BB-A4CD-46CF-B9B2-DE5FE61FEC8D}" type="presParOf" srcId="{C9F9972F-749D-4220-BC2D-EEF8AFDFB0CD}" destId="{2E489146-D8CD-49CF-A1BA-FE0FE44C4135}" srcOrd="0" destOrd="0" presId="urn:microsoft.com/office/officeart/2005/8/layout/lProcess2"/>
    <dgm:cxn modelId="{552EB603-3FBA-4500-9260-56D69A48EEAF}" type="presParOf" srcId="{2E489146-D8CD-49CF-A1BA-FE0FE44C4135}" destId="{FAE290A6-814B-41DE-9510-42BD229C1C6D}" srcOrd="0" destOrd="0" presId="urn:microsoft.com/office/officeart/2005/8/layout/lProcess2"/>
    <dgm:cxn modelId="{628521C6-BC87-4A99-8E3C-249599AC5D96}" type="presParOf" srcId="{2E489146-D8CD-49CF-A1BA-FE0FE44C4135}" destId="{F46CB48E-7C1F-47DF-9E29-F1900013769F}" srcOrd="1" destOrd="0" presId="urn:microsoft.com/office/officeart/2005/8/layout/lProcess2"/>
    <dgm:cxn modelId="{9ADB6860-A356-4389-8C88-659EC70B1C82}" type="presParOf" srcId="{2E489146-D8CD-49CF-A1BA-FE0FE44C4135}" destId="{F9F32B73-6DD1-4059-9F5B-7932F4CD297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1502D-5691-4AC1-A795-E5725A6C21E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D1C0C0E-1F4D-4A05-8B86-A6CF5D10DE1B}">
      <dgm:prSet phldrT="[Text]" custT="1"/>
      <dgm:spPr/>
      <dgm:t>
        <a:bodyPr/>
        <a:lstStyle/>
        <a:p>
          <a:r>
            <a:rPr lang="en-ZA" sz="1400" b="1" dirty="0"/>
            <a:t>Baseline Values</a:t>
          </a:r>
        </a:p>
      </dgm:t>
    </dgm:pt>
    <dgm:pt modelId="{42A9D1C4-51DD-4A68-A297-50A2E70DC549}" type="parTrans" cxnId="{36E076F4-4DBC-43D8-89DF-B0D2FD870B21}">
      <dgm:prSet/>
      <dgm:spPr/>
      <dgm:t>
        <a:bodyPr/>
        <a:lstStyle/>
        <a:p>
          <a:endParaRPr lang="en-ZA" sz="1400" b="1"/>
        </a:p>
      </dgm:t>
    </dgm:pt>
    <dgm:pt modelId="{7D7EF70B-753E-4D0D-A698-D1D0BB255AA3}" type="sibTrans" cxnId="{36E076F4-4DBC-43D8-89DF-B0D2FD870B21}">
      <dgm:prSet/>
      <dgm:spPr/>
      <dgm:t>
        <a:bodyPr/>
        <a:lstStyle/>
        <a:p>
          <a:endParaRPr lang="en-ZA" sz="1400" b="1"/>
        </a:p>
      </dgm:t>
    </dgm:pt>
    <dgm:pt modelId="{A31C8495-79C0-4316-BFB7-16D04C9B9FE1}">
      <dgm:prSet phldrT="[Text]" custT="1"/>
      <dgm:spPr/>
      <dgm:t>
        <a:bodyPr/>
        <a:lstStyle/>
        <a:p>
          <a:r>
            <a:rPr lang="en-ZA" sz="1400" b="1" dirty="0"/>
            <a:t>Progress Markers Established</a:t>
          </a:r>
        </a:p>
      </dgm:t>
    </dgm:pt>
    <dgm:pt modelId="{F19F7EAC-E579-42AB-AFD3-8E6528FE59DB}" type="parTrans" cxnId="{9F4EC65E-58CD-4F62-81E7-B77BF33BA415}">
      <dgm:prSet/>
      <dgm:spPr/>
      <dgm:t>
        <a:bodyPr/>
        <a:lstStyle/>
        <a:p>
          <a:endParaRPr lang="en-ZA" sz="1400" b="1"/>
        </a:p>
      </dgm:t>
    </dgm:pt>
    <dgm:pt modelId="{6FA872D2-45F7-438E-B8FC-E4C8F2E1D111}" type="sibTrans" cxnId="{9F4EC65E-58CD-4F62-81E7-B77BF33BA415}">
      <dgm:prSet/>
      <dgm:spPr/>
      <dgm:t>
        <a:bodyPr/>
        <a:lstStyle/>
        <a:p>
          <a:endParaRPr lang="en-ZA" sz="1400" b="1"/>
        </a:p>
      </dgm:t>
    </dgm:pt>
    <dgm:pt modelId="{D16E6750-8D5C-418F-94A2-37C646246D3D}">
      <dgm:prSet phldrT="[Text]" custT="1"/>
      <dgm:spPr/>
      <dgm:t>
        <a:bodyPr/>
        <a:lstStyle/>
        <a:p>
          <a:r>
            <a:rPr lang="en-ZA" sz="1400" b="1" dirty="0"/>
            <a:t>Evaluation</a:t>
          </a:r>
        </a:p>
      </dgm:t>
    </dgm:pt>
    <dgm:pt modelId="{25BD1E08-9C58-4E21-BEC4-02698EDAF1C7}" type="parTrans" cxnId="{0C488504-88F8-4510-A17B-9A57B85168DE}">
      <dgm:prSet/>
      <dgm:spPr/>
      <dgm:t>
        <a:bodyPr/>
        <a:lstStyle/>
        <a:p>
          <a:endParaRPr lang="en-ZA" sz="1400" b="1"/>
        </a:p>
      </dgm:t>
    </dgm:pt>
    <dgm:pt modelId="{348AB0FC-033A-4099-821D-4E8224359C26}" type="sibTrans" cxnId="{0C488504-88F8-4510-A17B-9A57B85168DE}">
      <dgm:prSet/>
      <dgm:spPr/>
      <dgm:t>
        <a:bodyPr/>
        <a:lstStyle/>
        <a:p>
          <a:endParaRPr lang="en-ZA" sz="1400" b="1"/>
        </a:p>
      </dgm:t>
    </dgm:pt>
    <dgm:pt modelId="{7EA0DC28-4E14-4006-90A8-445DC97046E1}">
      <dgm:prSet custT="1"/>
      <dgm:spPr/>
      <dgm:t>
        <a:bodyPr/>
        <a:lstStyle/>
        <a:p>
          <a:r>
            <a:rPr lang="en-ZA" sz="1400" b="1" dirty="0"/>
            <a:t>Evidence Generation &amp; Learning</a:t>
          </a:r>
        </a:p>
      </dgm:t>
    </dgm:pt>
    <dgm:pt modelId="{17F639BD-F5BE-4B15-BA09-DC532C7E7AA7}" type="parTrans" cxnId="{3CB7041B-D77D-4A55-AD7F-C9DD0CE2C261}">
      <dgm:prSet/>
      <dgm:spPr/>
      <dgm:t>
        <a:bodyPr/>
        <a:lstStyle/>
        <a:p>
          <a:endParaRPr lang="en-ZA" sz="1400" b="1"/>
        </a:p>
      </dgm:t>
    </dgm:pt>
    <dgm:pt modelId="{79EF0C1E-540B-4E09-B257-4EF33972790D}" type="sibTrans" cxnId="{3CB7041B-D77D-4A55-AD7F-C9DD0CE2C261}">
      <dgm:prSet/>
      <dgm:spPr/>
      <dgm:t>
        <a:bodyPr/>
        <a:lstStyle/>
        <a:p>
          <a:endParaRPr lang="en-ZA" sz="1400" b="1"/>
        </a:p>
      </dgm:t>
    </dgm:pt>
    <dgm:pt modelId="{8FC6FC03-EBB5-45D6-88D9-2445D138139F}">
      <dgm:prSet/>
      <dgm:spPr/>
      <dgm:t>
        <a:bodyPr/>
        <a:lstStyle/>
        <a:p>
          <a:r>
            <a:rPr lang="en-ZW" b="1" dirty="0"/>
            <a:t>Programme Monitoring</a:t>
          </a:r>
        </a:p>
      </dgm:t>
    </dgm:pt>
    <dgm:pt modelId="{54F3AED2-7DF0-46FA-8D6C-A1F18763544E}" type="parTrans" cxnId="{BF8B466E-D39A-4C41-A580-DF3BA07C4CFE}">
      <dgm:prSet/>
      <dgm:spPr/>
      <dgm:t>
        <a:bodyPr/>
        <a:lstStyle/>
        <a:p>
          <a:endParaRPr lang="en-ZW"/>
        </a:p>
      </dgm:t>
    </dgm:pt>
    <dgm:pt modelId="{95E4C2E2-0525-457A-9D0B-9062D535555E}" type="sibTrans" cxnId="{BF8B466E-D39A-4C41-A580-DF3BA07C4CFE}">
      <dgm:prSet/>
      <dgm:spPr/>
      <dgm:t>
        <a:bodyPr/>
        <a:lstStyle/>
        <a:p>
          <a:endParaRPr lang="en-ZW"/>
        </a:p>
      </dgm:t>
    </dgm:pt>
    <dgm:pt modelId="{DB39C6E5-6DC6-483C-9057-E949812ACB06}" type="pres">
      <dgm:prSet presAssocID="{7291502D-5691-4AC1-A795-E5725A6C21E1}" presName="Name0" presStyleCnt="0">
        <dgm:presLayoutVars>
          <dgm:dir/>
          <dgm:animLvl val="lvl"/>
          <dgm:resizeHandles val="exact"/>
        </dgm:presLayoutVars>
      </dgm:prSet>
      <dgm:spPr/>
    </dgm:pt>
    <dgm:pt modelId="{1F508D22-61ED-4937-B32A-FB04613BC7FB}" type="pres">
      <dgm:prSet presAssocID="{6D1C0C0E-1F4D-4A05-8B86-A6CF5D10DE1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2BB8AA0-F847-4C02-A684-DDF70B867ED3}" type="pres">
      <dgm:prSet presAssocID="{7D7EF70B-753E-4D0D-A698-D1D0BB255AA3}" presName="parTxOnlySpace" presStyleCnt="0"/>
      <dgm:spPr/>
    </dgm:pt>
    <dgm:pt modelId="{F5023C50-AB6C-4180-9614-4C63A056C60B}" type="pres">
      <dgm:prSet presAssocID="{A31C8495-79C0-4316-BFB7-16D04C9B9F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19A7551-F0FA-4190-9D87-F25B4B6B1F49}" type="pres">
      <dgm:prSet presAssocID="{6FA872D2-45F7-438E-B8FC-E4C8F2E1D111}" presName="parTxOnlySpace" presStyleCnt="0"/>
      <dgm:spPr/>
    </dgm:pt>
    <dgm:pt modelId="{4BAB1902-F714-4823-AA8E-F21F55D69B83}" type="pres">
      <dgm:prSet presAssocID="{8FC6FC03-EBB5-45D6-88D9-2445D138139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65C5AAE-E2EA-4B3F-BA83-5C7160B12F52}" type="pres">
      <dgm:prSet presAssocID="{95E4C2E2-0525-457A-9D0B-9062D535555E}" presName="parTxOnlySpace" presStyleCnt="0"/>
      <dgm:spPr/>
    </dgm:pt>
    <dgm:pt modelId="{B864601F-DC7B-4696-9045-BF8D54682D6C}" type="pres">
      <dgm:prSet presAssocID="{D16E6750-8D5C-418F-94A2-37C646246D3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7C5E3B6-B646-48BD-9672-A0ECF8970C7A}" type="pres">
      <dgm:prSet presAssocID="{348AB0FC-033A-4099-821D-4E8224359C26}" presName="parTxOnlySpace" presStyleCnt="0"/>
      <dgm:spPr/>
    </dgm:pt>
    <dgm:pt modelId="{46C519CD-FD38-442E-AA96-DB36F1D67785}" type="pres">
      <dgm:prSet presAssocID="{7EA0DC28-4E14-4006-90A8-445DC97046E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C488504-88F8-4510-A17B-9A57B85168DE}" srcId="{7291502D-5691-4AC1-A795-E5725A6C21E1}" destId="{D16E6750-8D5C-418F-94A2-37C646246D3D}" srcOrd="3" destOrd="0" parTransId="{25BD1E08-9C58-4E21-BEC4-02698EDAF1C7}" sibTransId="{348AB0FC-033A-4099-821D-4E8224359C26}"/>
    <dgm:cxn modelId="{3CB7041B-D77D-4A55-AD7F-C9DD0CE2C261}" srcId="{7291502D-5691-4AC1-A795-E5725A6C21E1}" destId="{7EA0DC28-4E14-4006-90A8-445DC97046E1}" srcOrd="4" destOrd="0" parTransId="{17F639BD-F5BE-4B15-BA09-DC532C7E7AA7}" sibTransId="{79EF0C1E-540B-4E09-B257-4EF33972790D}"/>
    <dgm:cxn modelId="{168D9A34-3D60-4C6A-9A53-515E21B5B54F}" type="presOf" srcId="{D16E6750-8D5C-418F-94A2-37C646246D3D}" destId="{B864601F-DC7B-4696-9045-BF8D54682D6C}" srcOrd="0" destOrd="0" presId="urn:microsoft.com/office/officeart/2005/8/layout/chevron1"/>
    <dgm:cxn modelId="{9F4EC65E-58CD-4F62-81E7-B77BF33BA415}" srcId="{7291502D-5691-4AC1-A795-E5725A6C21E1}" destId="{A31C8495-79C0-4316-BFB7-16D04C9B9FE1}" srcOrd="1" destOrd="0" parTransId="{F19F7EAC-E579-42AB-AFD3-8E6528FE59DB}" sibTransId="{6FA872D2-45F7-438E-B8FC-E4C8F2E1D111}"/>
    <dgm:cxn modelId="{31214246-4114-446E-84C9-7A8C510481D8}" type="presOf" srcId="{A31C8495-79C0-4316-BFB7-16D04C9B9FE1}" destId="{F5023C50-AB6C-4180-9614-4C63A056C60B}" srcOrd="0" destOrd="0" presId="urn:microsoft.com/office/officeart/2005/8/layout/chevron1"/>
    <dgm:cxn modelId="{BF8B466E-D39A-4C41-A580-DF3BA07C4CFE}" srcId="{7291502D-5691-4AC1-A795-E5725A6C21E1}" destId="{8FC6FC03-EBB5-45D6-88D9-2445D138139F}" srcOrd="2" destOrd="0" parTransId="{54F3AED2-7DF0-46FA-8D6C-A1F18763544E}" sibTransId="{95E4C2E2-0525-457A-9D0B-9062D535555E}"/>
    <dgm:cxn modelId="{63AB6AB7-FADB-4502-883C-3BBA903A4345}" type="presOf" srcId="{8FC6FC03-EBB5-45D6-88D9-2445D138139F}" destId="{4BAB1902-F714-4823-AA8E-F21F55D69B83}" srcOrd="0" destOrd="0" presId="urn:microsoft.com/office/officeart/2005/8/layout/chevron1"/>
    <dgm:cxn modelId="{5B1E0FC2-D9FF-495D-AC9C-A340CFB36723}" type="presOf" srcId="{7EA0DC28-4E14-4006-90A8-445DC97046E1}" destId="{46C519CD-FD38-442E-AA96-DB36F1D67785}" srcOrd="0" destOrd="0" presId="urn:microsoft.com/office/officeart/2005/8/layout/chevron1"/>
    <dgm:cxn modelId="{FCFFAFED-80AE-4A74-82D0-5ABC753E2359}" type="presOf" srcId="{6D1C0C0E-1F4D-4A05-8B86-A6CF5D10DE1B}" destId="{1F508D22-61ED-4937-B32A-FB04613BC7FB}" srcOrd="0" destOrd="0" presId="urn:microsoft.com/office/officeart/2005/8/layout/chevron1"/>
    <dgm:cxn modelId="{36E076F4-4DBC-43D8-89DF-B0D2FD870B21}" srcId="{7291502D-5691-4AC1-A795-E5725A6C21E1}" destId="{6D1C0C0E-1F4D-4A05-8B86-A6CF5D10DE1B}" srcOrd="0" destOrd="0" parTransId="{42A9D1C4-51DD-4A68-A297-50A2E70DC549}" sibTransId="{7D7EF70B-753E-4D0D-A698-D1D0BB255AA3}"/>
    <dgm:cxn modelId="{07C1BFF8-CE8C-4B50-82A3-7D537D3CB896}" type="presOf" srcId="{7291502D-5691-4AC1-A795-E5725A6C21E1}" destId="{DB39C6E5-6DC6-483C-9057-E949812ACB06}" srcOrd="0" destOrd="0" presId="urn:microsoft.com/office/officeart/2005/8/layout/chevron1"/>
    <dgm:cxn modelId="{92821325-FD28-45A9-A67A-4A49C82D3403}" type="presParOf" srcId="{DB39C6E5-6DC6-483C-9057-E949812ACB06}" destId="{1F508D22-61ED-4937-B32A-FB04613BC7FB}" srcOrd="0" destOrd="0" presId="urn:microsoft.com/office/officeart/2005/8/layout/chevron1"/>
    <dgm:cxn modelId="{69E585A0-D131-40BF-85C5-961DD91F716F}" type="presParOf" srcId="{DB39C6E5-6DC6-483C-9057-E949812ACB06}" destId="{D2BB8AA0-F847-4C02-A684-DDF70B867ED3}" srcOrd="1" destOrd="0" presId="urn:microsoft.com/office/officeart/2005/8/layout/chevron1"/>
    <dgm:cxn modelId="{92447186-AB6D-4E8D-A1F2-D7957A9B599A}" type="presParOf" srcId="{DB39C6E5-6DC6-483C-9057-E949812ACB06}" destId="{F5023C50-AB6C-4180-9614-4C63A056C60B}" srcOrd="2" destOrd="0" presId="urn:microsoft.com/office/officeart/2005/8/layout/chevron1"/>
    <dgm:cxn modelId="{4C4ECB4A-7C9B-4F88-B091-C568DF0FDCFD}" type="presParOf" srcId="{DB39C6E5-6DC6-483C-9057-E949812ACB06}" destId="{519A7551-F0FA-4190-9D87-F25B4B6B1F49}" srcOrd="3" destOrd="0" presId="urn:microsoft.com/office/officeart/2005/8/layout/chevron1"/>
    <dgm:cxn modelId="{319902EA-6FB0-4B8C-958A-F0BB9BC0E9C2}" type="presParOf" srcId="{DB39C6E5-6DC6-483C-9057-E949812ACB06}" destId="{4BAB1902-F714-4823-AA8E-F21F55D69B83}" srcOrd="4" destOrd="0" presId="urn:microsoft.com/office/officeart/2005/8/layout/chevron1"/>
    <dgm:cxn modelId="{1318CE20-87E5-43E4-9E13-C506D951B28C}" type="presParOf" srcId="{DB39C6E5-6DC6-483C-9057-E949812ACB06}" destId="{A65C5AAE-E2EA-4B3F-BA83-5C7160B12F52}" srcOrd="5" destOrd="0" presId="urn:microsoft.com/office/officeart/2005/8/layout/chevron1"/>
    <dgm:cxn modelId="{E674A918-8070-4628-B65F-AFEA8FFB741C}" type="presParOf" srcId="{DB39C6E5-6DC6-483C-9057-E949812ACB06}" destId="{B864601F-DC7B-4696-9045-BF8D54682D6C}" srcOrd="6" destOrd="0" presId="urn:microsoft.com/office/officeart/2005/8/layout/chevron1"/>
    <dgm:cxn modelId="{9DA2D526-E551-402F-90C2-748CE266C627}" type="presParOf" srcId="{DB39C6E5-6DC6-483C-9057-E949812ACB06}" destId="{97C5E3B6-B646-48BD-9672-A0ECF8970C7A}" srcOrd="7" destOrd="0" presId="urn:microsoft.com/office/officeart/2005/8/layout/chevron1"/>
    <dgm:cxn modelId="{4E8E2273-6EB6-482A-BF44-94AABDFEF420}" type="presParOf" srcId="{DB39C6E5-6DC6-483C-9057-E949812ACB06}" destId="{46C519CD-FD38-442E-AA96-DB36F1D6778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96AB-2DDC-42B1-A920-D6194936BDF6}">
      <dsp:nvSpPr>
        <dsp:cNvPr id="0" name=""/>
        <dsp:cNvSpPr/>
      </dsp:nvSpPr>
      <dsp:spPr>
        <a:xfrm>
          <a:off x="995" y="0"/>
          <a:ext cx="2587749" cy="4572001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b="1" kern="1200" dirty="0"/>
            <a:t>Country Priorities</a:t>
          </a:r>
        </a:p>
      </dsp:txBody>
      <dsp:txXfrm>
        <a:off x="995" y="0"/>
        <a:ext cx="2587749" cy="1371600"/>
      </dsp:txXfrm>
    </dsp:sp>
    <dsp:sp modelId="{37A58372-B34B-4541-A879-CC829F3008F3}">
      <dsp:nvSpPr>
        <dsp:cNvPr id="0" name=""/>
        <dsp:cNvSpPr/>
      </dsp:nvSpPr>
      <dsp:spPr>
        <a:xfrm>
          <a:off x="259770" y="1371990"/>
          <a:ext cx="2070199" cy="89821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National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Development Plans </a:t>
          </a:r>
        </a:p>
      </dsp:txBody>
      <dsp:txXfrm>
        <a:off x="286078" y="1398298"/>
        <a:ext cx="2017583" cy="845599"/>
      </dsp:txXfrm>
    </dsp:sp>
    <dsp:sp modelId="{1B861E78-CCC0-49A2-B24C-FC8AAA33A4B8}">
      <dsp:nvSpPr>
        <dsp:cNvPr id="0" name=""/>
        <dsp:cNvSpPr/>
      </dsp:nvSpPr>
      <dsp:spPr>
        <a:xfrm>
          <a:off x="259770" y="2408393"/>
          <a:ext cx="2070199" cy="89821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ASRH Strategies and Frameworks </a:t>
          </a:r>
        </a:p>
      </dsp:txBody>
      <dsp:txXfrm>
        <a:off x="286078" y="2434701"/>
        <a:ext cx="2017583" cy="845599"/>
      </dsp:txXfrm>
    </dsp:sp>
    <dsp:sp modelId="{2DC63E66-D815-4305-A74C-4F11DC76F9C6}">
      <dsp:nvSpPr>
        <dsp:cNvPr id="0" name=""/>
        <dsp:cNvSpPr/>
      </dsp:nvSpPr>
      <dsp:spPr>
        <a:xfrm>
          <a:off x="259770" y="3444795"/>
          <a:ext cx="2070199" cy="89821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Health and related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Sector Policies</a:t>
          </a:r>
        </a:p>
      </dsp:txBody>
      <dsp:txXfrm>
        <a:off x="286078" y="3471103"/>
        <a:ext cx="2017583" cy="845599"/>
      </dsp:txXfrm>
    </dsp:sp>
    <dsp:sp modelId="{38C7599D-ECE9-4E64-96D6-7F1E3B5BF655}">
      <dsp:nvSpPr>
        <dsp:cNvPr id="0" name=""/>
        <dsp:cNvSpPr/>
      </dsp:nvSpPr>
      <dsp:spPr>
        <a:xfrm>
          <a:off x="2782825" y="0"/>
          <a:ext cx="2587749" cy="4572001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b="1" kern="1200" dirty="0"/>
            <a:t>Regional Priorities </a:t>
          </a:r>
        </a:p>
      </dsp:txBody>
      <dsp:txXfrm>
        <a:off x="2782825" y="0"/>
        <a:ext cx="2587749" cy="1371600"/>
      </dsp:txXfrm>
    </dsp:sp>
    <dsp:sp modelId="{0DEEA102-8EED-4A1D-9FC5-34B11033D9D5}">
      <dsp:nvSpPr>
        <dsp:cNvPr id="0" name=""/>
        <dsp:cNvSpPr/>
      </dsp:nvSpPr>
      <dsp:spPr>
        <a:xfrm>
          <a:off x="3041600" y="1371999"/>
          <a:ext cx="2070199" cy="62178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SADC Regional Indicative Development Strategic Plan (RIDSP)</a:t>
          </a:r>
        </a:p>
      </dsp:txBody>
      <dsp:txXfrm>
        <a:off x="3059811" y="1390210"/>
        <a:ext cx="2033777" cy="585363"/>
      </dsp:txXfrm>
    </dsp:sp>
    <dsp:sp modelId="{D6F0DCEE-0223-41BC-8B00-3CCC1C193777}">
      <dsp:nvSpPr>
        <dsp:cNvPr id="0" name=""/>
        <dsp:cNvSpPr/>
      </dsp:nvSpPr>
      <dsp:spPr>
        <a:xfrm>
          <a:off x="3041600" y="2089444"/>
          <a:ext cx="2070199" cy="62178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978025" algn="l"/>
            </a:tabLst>
          </a:pPr>
          <a:r>
            <a:rPr lang="en-ZA" sz="1400" b="1" kern="1200" dirty="0"/>
            <a:t>SADC Protocol on Gender and Development </a:t>
          </a:r>
        </a:p>
      </dsp:txBody>
      <dsp:txXfrm>
        <a:off x="3059811" y="2107655"/>
        <a:ext cx="2033777" cy="585363"/>
      </dsp:txXfrm>
    </dsp:sp>
    <dsp:sp modelId="{36F39E92-42CA-4818-A573-50CDBEEA34EF}">
      <dsp:nvSpPr>
        <dsp:cNvPr id="0" name=""/>
        <dsp:cNvSpPr/>
      </dsp:nvSpPr>
      <dsp:spPr>
        <a:xfrm>
          <a:off x="3041600" y="2806889"/>
          <a:ext cx="2070199" cy="62178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SADC Framework for Implementing CSW Resolution 60/2</a:t>
          </a:r>
        </a:p>
      </dsp:txBody>
      <dsp:txXfrm>
        <a:off x="3059811" y="2825100"/>
        <a:ext cx="2033777" cy="585363"/>
      </dsp:txXfrm>
    </dsp:sp>
    <dsp:sp modelId="{45E905AA-8B49-413A-BD14-EFC5D6F33368}">
      <dsp:nvSpPr>
        <dsp:cNvPr id="0" name=""/>
        <dsp:cNvSpPr/>
      </dsp:nvSpPr>
      <dsp:spPr>
        <a:xfrm>
          <a:off x="3041600" y="3524333"/>
          <a:ext cx="2070199" cy="818667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SADC HIV, SRH, TB &amp; Malaria Programmes Integration Strategy (2016-2020)</a:t>
          </a:r>
        </a:p>
      </dsp:txBody>
      <dsp:txXfrm>
        <a:off x="3065578" y="3548311"/>
        <a:ext cx="2022243" cy="770711"/>
      </dsp:txXfrm>
    </dsp:sp>
    <dsp:sp modelId="{870395DF-446C-4158-B87C-EAB3C924CCDC}">
      <dsp:nvSpPr>
        <dsp:cNvPr id="0" name=""/>
        <dsp:cNvSpPr/>
      </dsp:nvSpPr>
      <dsp:spPr>
        <a:xfrm>
          <a:off x="5564655" y="0"/>
          <a:ext cx="2587749" cy="457200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b="1" kern="1200" dirty="0"/>
            <a:t>Global Commitments</a:t>
          </a:r>
        </a:p>
      </dsp:txBody>
      <dsp:txXfrm>
        <a:off x="5564655" y="0"/>
        <a:ext cx="2587749" cy="1371600"/>
      </dsp:txXfrm>
    </dsp:sp>
    <dsp:sp modelId="{FAE290A6-814B-41DE-9510-42BD229C1C6D}">
      <dsp:nvSpPr>
        <dsp:cNvPr id="0" name=""/>
        <dsp:cNvSpPr/>
      </dsp:nvSpPr>
      <dsp:spPr>
        <a:xfrm>
          <a:off x="5823430" y="1372939"/>
          <a:ext cx="2070199" cy="1378520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SDG 3 on Health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 and Well-being</a:t>
          </a:r>
        </a:p>
      </dsp:txBody>
      <dsp:txXfrm>
        <a:off x="5863805" y="1413314"/>
        <a:ext cx="1989449" cy="1297770"/>
      </dsp:txXfrm>
    </dsp:sp>
    <dsp:sp modelId="{F9F32B73-6DD1-4059-9F5B-7932F4CD2977}">
      <dsp:nvSpPr>
        <dsp:cNvPr id="0" name=""/>
        <dsp:cNvSpPr/>
      </dsp:nvSpPr>
      <dsp:spPr>
        <a:xfrm>
          <a:off x="5823430" y="2963540"/>
          <a:ext cx="2070199" cy="1378520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SDG 5 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Gender Equality</a:t>
          </a:r>
        </a:p>
      </dsp:txBody>
      <dsp:txXfrm>
        <a:off x="5863805" y="3003915"/>
        <a:ext cx="1989449" cy="1297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08D22-61ED-4937-B32A-FB04613BC7FB}">
      <dsp:nvSpPr>
        <dsp:cNvPr id="0" name=""/>
        <dsp:cNvSpPr/>
      </dsp:nvSpPr>
      <dsp:spPr>
        <a:xfrm>
          <a:off x="1916" y="587529"/>
          <a:ext cx="1705384" cy="68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Baseline Values</a:t>
          </a:r>
        </a:p>
      </dsp:txBody>
      <dsp:txXfrm>
        <a:off x="342993" y="587529"/>
        <a:ext cx="1023231" cy="682153"/>
      </dsp:txXfrm>
    </dsp:sp>
    <dsp:sp modelId="{F5023C50-AB6C-4180-9614-4C63A056C60B}">
      <dsp:nvSpPr>
        <dsp:cNvPr id="0" name=""/>
        <dsp:cNvSpPr/>
      </dsp:nvSpPr>
      <dsp:spPr>
        <a:xfrm>
          <a:off x="1536762" y="587529"/>
          <a:ext cx="1705384" cy="68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Progress Markers Established</a:t>
          </a:r>
        </a:p>
      </dsp:txBody>
      <dsp:txXfrm>
        <a:off x="1877839" y="587529"/>
        <a:ext cx="1023231" cy="682153"/>
      </dsp:txXfrm>
    </dsp:sp>
    <dsp:sp modelId="{4BAB1902-F714-4823-AA8E-F21F55D69B83}">
      <dsp:nvSpPr>
        <dsp:cNvPr id="0" name=""/>
        <dsp:cNvSpPr/>
      </dsp:nvSpPr>
      <dsp:spPr>
        <a:xfrm>
          <a:off x="3071607" y="587529"/>
          <a:ext cx="1705384" cy="68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500" b="1" kern="1200" dirty="0"/>
            <a:t>Programme Monitoring</a:t>
          </a:r>
        </a:p>
      </dsp:txBody>
      <dsp:txXfrm>
        <a:off x="3412684" y="587529"/>
        <a:ext cx="1023231" cy="682153"/>
      </dsp:txXfrm>
    </dsp:sp>
    <dsp:sp modelId="{B864601F-DC7B-4696-9045-BF8D54682D6C}">
      <dsp:nvSpPr>
        <dsp:cNvPr id="0" name=""/>
        <dsp:cNvSpPr/>
      </dsp:nvSpPr>
      <dsp:spPr>
        <a:xfrm>
          <a:off x="4606453" y="587529"/>
          <a:ext cx="1705384" cy="68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Evaluation</a:t>
          </a:r>
        </a:p>
      </dsp:txBody>
      <dsp:txXfrm>
        <a:off x="4947530" y="587529"/>
        <a:ext cx="1023231" cy="682153"/>
      </dsp:txXfrm>
    </dsp:sp>
    <dsp:sp modelId="{46C519CD-FD38-442E-AA96-DB36F1D67785}">
      <dsp:nvSpPr>
        <dsp:cNvPr id="0" name=""/>
        <dsp:cNvSpPr/>
      </dsp:nvSpPr>
      <dsp:spPr>
        <a:xfrm>
          <a:off x="6141299" y="587529"/>
          <a:ext cx="1705384" cy="68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/>
            <a:t>Evidence Generation &amp; Learning</a:t>
          </a:r>
        </a:p>
      </dsp:txBody>
      <dsp:txXfrm>
        <a:off x="6482376" y="587529"/>
        <a:ext cx="1023231" cy="68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0022-B034-4B18-AA70-C50B81061F9D}" type="datetimeFigureOut">
              <a:rPr lang="en-ZW" smtClean="0"/>
              <a:t>9/8/2018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BEEE-8273-40A2-A7DF-791FBA1B4492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6659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1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9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6" descr="Master Pag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15000"/>
            <a:ext cx="1905373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people pose for a 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/>
          <a:stretch/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4800600"/>
            <a:ext cx="4800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ZA" sz="23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Regional Transforming Lives Programme (2018-2020)</a:t>
            </a:r>
            <a:endParaRPr lang="en-ZA" sz="2300" b="1" dirty="0">
              <a:latin typeface="Century Gothic" panose="020B0502020202020204" pitchFamily="34" charset="0"/>
            </a:endParaRPr>
          </a:p>
          <a:p>
            <a:pPr algn="ctr"/>
            <a:r>
              <a:rPr lang="en-ZA" sz="2000" b="1" i="1" dirty="0">
                <a:latin typeface="Century Gothic" panose="020B0502020202020204" pitchFamily="34" charset="0"/>
              </a:rPr>
              <a:t>Overview </a:t>
            </a:r>
          </a:p>
          <a:p>
            <a:endParaRPr lang="en-ZA" sz="1800" b="1" dirty="0"/>
          </a:p>
          <a:p>
            <a:endParaRPr lang="en-ZA" sz="1800" b="1" dirty="0"/>
          </a:p>
        </p:txBody>
      </p:sp>
    </p:spTree>
    <p:extLst>
      <p:ext uri="{BB962C8B-B14F-4D97-AF65-F5344CB8AC3E}">
        <p14:creationId xmlns:p14="http://schemas.microsoft.com/office/powerpoint/2010/main" val="157028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ZA" sz="2800" b="1" dirty="0">
                <a:solidFill>
                  <a:srgbClr val="00B050"/>
                </a:solidFill>
              </a:rPr>
              <a:t>PILLAR 4: EVIDENCE AND KNOWLEDGE SHARING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2238" y="1150620"/>
            <a:ext cx="6336362" cy="4335780"/>
            <a:chOff x="1983464" y="1226820"/>
            <a:chExt cx="6017536" cy="4354830"/>
          </a:xfrm>
        </p:grpSpPr>
        <p:sp>
          <p:nvSpPr>
            <p:cNvPr id="5" name="Rectangle 4"/>
            <p:cNvSpPr/>
            <p:nvPr/>
          </p:nvSpPr>
          <p:spPr>
            <a:xfrm>
              <a:off x="1983464" y="3524250"/>
              <a:ext cx="3084968" cy="2057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W" sz="1400" dirty="0"/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r>
                <a:rPr lang="en-ZW" sz="1400" b="1" dirty="0">
                  <a:solidFill>
                    <a:schemeClr val="tx1"/>
                  </a:solidFill>
                </a:rPr>
                <a:t>1.</a:t>
              </a:r>
              <a:r>
                <a:rPr lang="en-ZW" sz="1400" dirty="0">
                  <a:solidFill>
                    <a:schemeClr val="tx1"/>
                  </a:solidFill>
                </a:rPr>
                <a:t> Documentation of models, innovations and strategies on prevention of SGBV, unintended pregnancy and unsafe abortion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048" y="356081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395404" y="1226820"/>
              <a:ext cx="3084968" cy="2286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W" sz="1400" dirty="0"/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r>
                <a:rPr lang="en-ZW" sz="1400" b="1" dirty="0">
                  <a:solidFill>
                    <a:schemeClr val="tx1"/>
                  </a:solidFill>
                </a:rPr>
                <a:t>2.</a:t>
              </a:r>
              <a:r>
                <a:rPr lang="en-ZW" sz="1400" dirty="0">
                  <a:solidFill>
                    <a:schemeClr val="tx1"/>
                  </a:solidFill>
                </a:rPr>
                <a:t> Package learning into appropriate formats for dissemination, such as booklets of models, case studies, journal articles and videos</a:t>
              </a: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368440"/>
              <a:ext cx="1066800" cy="90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068432" y="3505200"/>
              <a:ext cx="2932568" cy="207645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W" sz="1400" dirty="0"/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endParaRPr lang="en-ZW" sz="1400" dirty="0">
                <a:solidFill>
                  <a:schemeClr val="tx1"/>
                </a:solidFill>
              </a:endParaRPr>
            </a:p>
            <a:p>
              <a:pPr algn="just"/>
              <a:r>
                <a:rPr lang="en-ZW" sz="1400" b="1" dirty="0">
                  <a:solidFill>
                    <a:schemeClr val="tx1"/>
                  </a:solidFill>
                </a:rPr>
                <a:t>3. </a:t>
              </a:r>
              <a:r>
                <a:rPr lang="en-ZW" sz="1400" dirty="0">
                  <a:solidFill>
                    <a:schemeClr val="tx1"/>
                  </a:solidFill>
                </a:rPr>
                <a:t>Organise knowledge sharing platforms for CSOs, ministries, policy-makers, donors, and youth groups</a:t>
              </a: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658777"/>
              <a:ext cx="1219200" cy="91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80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437"/>
            <a:ext cx="8229600" cy="944562"/>
          </a:xfrm>
        </p:spPr>
        <p:txBody>
          <a:bodyPr/>
          <a:lstStyle/>
          <a:p>
            <a:r>
              <a:rPr lang="en-ZA" sz="3200" b="1" dirty="0">
                <a:solidFill>
                  <a:srgbClr val="00B050"/>
                </a:solidFill>
              </a:rPr>
              <a:t>MONITORING &amp; EVALUATION APPROACH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1219201"/>
            <a:ext cx="7162800" cy="3183255"/>
            <a:chOff x="0" y="-78568"/>
            <a:chExt cx="5263515" cy="2025478"/>
          </a:xfrm>
        </p:grpSpPr>
        <p:sp>
          <p:nvSpPr>
            <p:cNvPr id="5" name="Oval 4"/>
            <p:cNvSpPr/>
            <p:nvPr/>
          </p:nvSpPr>
          <p:spPr>
            <a:xfrm>
              <a:off x="0" y="-78568"/>
              <a:ext cx="5263515" cy="2025478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952" y="119270"/>
              <a:ext cx="3519723" cy="1661241"/>
            </a:xfrm>
            <a:prstGeom prst="ellipse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ZA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4" y="564543"/>
              <a:ext cx="1701499" cy="905313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Sphere of Control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: Advocacy tactics, activities and outputs</a:t>
              </a: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14"/>
            <p:cNvSpPr txBox="1"/>
            <p:nvPr/>
          </p:nvSpPr>
          <p:spPr>
            <a:xfrm>
              <a:off x="1825068" y="351508"/>
              <a:ext cx="1082931" cy="1196766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6350">
              <a:solidFill>
                <a:srgbClr val="C0504D">
                  <a:lumMod val="40000"/>
                  <a:lumOff val="60000"/>
                </a:srgb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Sphere of Influence: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Change in knowledge, behaviors, attitudes, relationships,</a:t>
              </a:r>
              <a:r>
                <a:rPr kumimoji="0" lang="en-US" sz="14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partnerships and agendas </a:t>
              </a: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18"/>
            <p:cNvSpPr txBox="1"/>
            <p:nvPr/>
          </p:nvSpPr>
          <p:spPr>
            <a:xfrm>
              <a:off x="3527675" y="283694"/>
              <a:ext cx="1119896" cy="1264580"/>
            </a:xfrm>
            <a:prstGeom prst="rect">
              <a:avLst/>
            </a:prstGeom>
            <a:solidFill>
              <a:srgbClr val="F79646"/>
            </a:solidFill>
            <a:ln w="6350">
              <a:solidFill>
                <a:srgbClr val="F7964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Sphere of Interest:</a:t>
              </a: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Policy 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Arial"/>
                </a:rPr>
                <a:t>and service delivery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 context; through</a:t>
              </a:r>
              <a:r>
                <a:rPr kumimoji="0" lang="en-US" sz="14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Arial"/>
                </a:rPr>
                <a:t> a heightened political commitment lens</a:t>
              </a: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14471486"/>
              </p:ext>
            </p:extLst>
          </p:nvPr>
        </p:nvGraphicFramePr>
        <p:xfrm>
          <a:off x="457200" y="4267201"/>
          <a:ext cx="7848600" cy="185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56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964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ocument 4"/>
          <p:cNvSpPr/>
          <p:nvPr/>
        </p:nvSpPr>
        <p:spPr>
          <a:xfrm rot="20352516">
            <a:off x="421876" y="289293"/>
            <a:ext cx="1739429" cy="2696101"/>
          </a:xfrm>
          <a:prstGeom prst="flowChartDocumen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W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Yes …..Young People Can Enjoy their SRHR !</a:t>
            </a:r>
          </a:p>
        </p:txBody>
      </p:sp>
    </p:spTree>
    <p:extLst>
      <p:ext uri="{BB962C8B-B14F-4D97-AF65-F5344CB8AC3E}">
        <p14:creationId xmlns:p14="http://schemas.microsoft.com/office/powerpoint/2010/main" val="69807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" y="914400"/>
            <a:ext cx="8448040" cy="3505200"/>
          </a:xfrm>
        </p:spPr>
        <p:txBody>
          <a:bodyPr/>
          <a:lstStyle/>
          <a:p>
            <a:pPr algn="r"/>
            <a:r>
              <a:rPr lang="en-ZW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Thank You… </a:t>
            </a:r>
            <a:r>
              <a:rPr lang="en-ZW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 looking forward to fruitful collaborations towards </a:t>
            </a:r>
            <a:br>
              <a:rPr lang="en-ZW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ZW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building a safer SADC </a:t>
            </a:r>
            <a:br>
              <a:rPr lang="en-ZW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ZW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for our young people! </a:t>
            </a:r>
          </a:p>
        </p:txBody>
      </p:sp>
    </p:spTree>
    <p:extLst>
      <p:ext uri="{BB962C8B-B14F-4D97-AF65-F5344CB8AC3E}">
        <p14:creationId xmlns:p14="http://schemas.microsoft.com/office/powerpoint/2010/main" val="338232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ZA" sz="3200" b="1" dirty="0">
                <a:solidFill>
                  <a:srgbClr val="00B050"/>
                </a:solidFill>
              </a:rPr>
              <a:t>PROGRAMME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292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ZA" sz="1800" b="1" dirty="0"/>
              <a:t>TITLE</a:t>
            </a:r>
            <a:r>
              <a:rPr lang="en-ZA" sz="1800" dirty="0"/>
              <a:t>: </a:t>
            </a:r>
            <a:r>
              <a:rPr lang="en-ZA" sz="1800" i="1" dirty="0"/>
              <a:t>T</a:t>
            </a:r>
            <a:r>
              <a:rPr lang="en-GB" sz="1800" i="1" dirty="0" err="1"/>
              <a:t>ransforming</a:t>
            </a:r>
            <a:r>
              <a:rPr lang="en-GB" sz="1800" i="1" dirty="0"/>
              <a:t> Lives </a:t>
            </a:r>
            <a:r>
              <a:rPr lang="en-GB" sz="1800" b="1" i="1" dirty="0"/>
              <a:t>–</a:t>
            </a:r>
            <a:r>
              <a:rPr lang="en-GB" sz="1800" i="1" dirty="0"/>
              <a:t> Transforming the Policy Environment for Accelerating Access to Sexual and Reproductive Health Rights (SRHR) by Adolescents and Young People, within an SDGs Framework, in Southern Africa, by 2020 </a:t>
            </a:r>
          </a:p>
          <a:p>
            <a:pPr marL="0" indent="0" algn="just">
              <a:buNone/>
              <a:defRPr/>
            </a:pPr>
            <a:endParaRPr lang="en-GB" sz="1200" i="1" dirty="0"/>
          </a:p>
          <a:p>
            <a:pPr marL="0" indent="0" algn="just">
              <a:buNone/>
              <a:defRPr/>
            </a:pPr>
            <a:r>
              <a:rPr lang="en-GB" sz="1800" b="1" dirty="0"/>
              <a:t>TIMELINE</a:t>
            </a:r>
            <a:r>
              <a:rPr lang="en-GB" sz="1800" dirty="0"/>
              <a:t>:</a:t>
            </a:r>
            <a:r>
              <a:rPr lang="en-GB" sz="1800" i="1" dirty="0"/>
              <a:t> </a:t>
            </a:r>
            <a:r>
              <a:rPr lang="en-ZA" sz="1800" dirty="0"/>
              <a:t>January 2018 -  June 2021</a:t>
            </a:r>
          </a:p>
          <a:p>
            <a:pPr marL="0" indent="0" algn="just">
              <a:buNone/>
              <a:defRPr/>
            </a:pPr>
            <a:endParaRPr lang="en-ZA" sz="1200" dirty="0"/>
          </a:p>
          <a:p>
            <a:pPr marL="0" indent="0" algn="just">
              <a:buNone/>
              <a:defRPr/>
            </a:pPr>
            <a:r>
              <a:rPr lang="en-ZA" sz="1800" b="1" dirty="0"/>
              <a:t>COVERAGE</a:t>
            </a:r>
            <a:r>
              <a:rPr lang="en-ZA" sz="1800" dirty="0"/>
              <a:t>:  </a:t>
            </a:r>
            <a:r>
              <a:rPr lang="en-GB" sz="1800" b="1" dirty="0"/>
              <a:t>Regional</a:t>
            </a:r>
            <a:r>
              <a:rPr lang="en-GB" sz="1800" dirty="0"/>
              <a:t>: SADC region;  and </a:t>
            </a:r>
            <a:r>
              <a:rPr lang="en-GB" sz="1800" b="1" dirty="0"/>
              <a:t>National</a:t>
            </a:r>
            <a:r>
              <a:rPr lang="en-GB" sz="1800" dirty="0"/>
              <a:t>: </a:t>
            </a:r>
            <a:r>
              <a:rPr lang="en-GB" sz="1800" b="1" dirty="0"/>
              <a:t>6 implementing countries </a:t>
            </a:r>
            <a:r>
              <a:rPr lang="en-GB" sz="1800" dirty="0"/>
              <a:t>(Malawi, Lesotho, South Africa, Swaziland, Zambia and Zimbabwe), </a:t>
            </a:r>
            <a:r>
              <a:rPr lang="en-GB" sz="1800" b="1" dirty="0"/>
              <a:t>10 collaborating countries</a:t>
            </a:r>
            <a:r>
              <a:rPr lang="en-GB" sz="1800" dirty="0"/>
              <a:t> (Angola, Botswana, DRC, Madagascar, Mauritius, Mozambique, Namibia, Seychelles, Comoros and Tanzania) </a:t>
            </a:r>
            <a:endParaRPr lang="en-ZA" sz="1800" dirty="0"/>
          </a:p>
          <a:p>
            <a:pPr marL="0" indent="0">
              <a:buNone/>
            </a:pPr>
            <a:endParaRPr lang="en-ZA" sz="1200" dirty="0"/>
          </a:p>
          <a:p>
            <a:pPr marL="0" indent="0" algn="just">
              <a:buNone/>
            </a:pPr>
            <a:r>
              <a:rPr lang="en-ZA" sz="1800" b="1" dirty="0"/>
              <a:t>TARGETS &amp; BENEFICIARIES: Beneficiaries: </a:t>
            </a:r>
            <a:r>
              <a:rPr lang="en-ZA" sz="1800" dirty="0"/>
              <a:t>A</a:t>
            </a:r>
            <a:r>
              <a:rPr lang="en-US" sz="1800" dirty="0" err="1"/>
              <a:t>dolescents</a:t>
            </a:r>
            <a:r>
              <a:rPr lang="en-US" sz="1800" dirty="0"/>
              <a:t> and young people, particularly adolescent girls below 20 years of age; </a:t>
            </a:r>
            <a:r>
              <a:rPr lang="en-US" sz="1800" b="1" dirty="0"/>
              <a:t>Primary target:</a:t>
            </a:r>
            <a:r>
              <a:rPr lang="en-US" sz="1800" dirty="0"/>
              <a:t> Policy-makers from Ministries of Education, Health and Gender; Parliamentarians, Traditional and Religious leadership authorities &amp; Youth-focused/led civil society </a:t>
            </a:r>
            <a:r>
              <a:rPr lang="en-US" sz="1800" dirty="0" err="1"/>
              <a:t>organisations</a:t>
            </a:r>
            <a:r>
              <a:rPr lang="en-US" sz="1800" dirty="0"/>
              <a:t>; and </a:t>
            </a:r>
            <a:r>
              <a:rPr lang="en-US" sz="1800" b="1" dirty="0"/>
              <a:t>Secondary target: </a:t>
            </a:r>
            <a:r>
              <a:rPr lang="en-US" sz="1800" dirty="0"/>
              <a:t>Regional Bodies (SADC Secretariat, SADC PF, AU) &amp; CSO’s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9257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ZA" sz="3200" b="1" dirty="0">
                <a:solidFill>
                  <a:srgbClr val="00B050"/>
                </a:solidFill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</p:spPr>
        <p:txBody>
          <a:bodyPr/>
          <a:lstStyle/>
          <a:p>
            <a:pPr algn="just"/>
            <a:r>
              <a:rPr lang="en-US" altLang="en-US" sz="2800" b="1" dirty="0"/>
              <a:t>Impact Goal: </a:t>
            </a:r>
            <a:r>
              <a:rPr lang="en-US" altLang="en-US" sz="2800" dirty="0"/>
              <a:t>Improved sexual and reproductive health outcomes among adolescents and young people, in Southern Africa, by 2020.   </a:t>
            </a:r>
            <a:endParaRPr lang="en-ZA" altLang="en-US" sz="2800" dirty="0"/>
          </a:p>
          <a:p>
            <a:pPr algn="just"/>
            <a:endParaRPr lang="en-ZA" altLang="en-US" sz="2800" dirty="0"/>
          </a:p>
          <a:p>
            <a:pPr algn="just"/>
            <a:r>
              <a:rPr lang="en-US" altLang="en-US" sz="2800" b="1" dirty="0" err="1"/>
              <a:t>Programme</a:t>
            </a:r>
            <a:r>
              <a:rPr lang="en-US" altLang="en-US" sz="2800" b="1" dirty="0"/>
              <a:t> Goal:</a:t>
            </a:r>
            <a:r>
              <a:rPr lang="en-US" altLang="en-US" sz="2800" dirty="0"/>
              <a:t> Contributing towards a more conducive policy environment that enables positive SRH outcomes among adolescents and young women, in Southern Africa, by 2020. </a:t>
            </a:r>
            <a:endParaRPr lang="en-Z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83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00B05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45259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1600" b="1" i="1" dirty="0"/>
              <a:t>Strategic Objective 1 (SO1)</a:t>
            </a:r>
            <a:r>
              <a:rPr lang="en-US" sz="1600" i="1" dirty="0"/>
              <a:t>:</a:t>
            </a:r>
            <a:r>
              <a:rPr lang="en-US" sz="1600" dirty="0"/>
              <a:t> </a:t>
            </a:r>
            <a:r>
              <a:rPr lang="en-US" sz="1600" b="1" dirty="0"/>
              <a:t>Policy Development</a:t>
            </a:r>
            <a:r>
              <a:rPr lang="en-US" sz="1600" dirty="0"/>
              <a:t> - Support the development of </a:t>
            </a:r>
            <a:r>
              <a:rPr lang="en-US" sz="1600" i="1" dirty="0"/>
              <a:t>SADC Sexual gender-based violence (SGBV) Response Guidelines for Adolescents</a:t>
            </a:r>
            <a:r>
              <a:rPr lang="en-US" sz="1600" dirty="0"/>
              <a:t> by Member States, by 2020</a:t>
            </a:r>
            <a:endParaRPr lang="en-ZA" sz="1600" dirty="0"/>
          </a:p>
          <a:p>
            <a:pPr algn="just">
              <a:defRPr/>
            </a:pPr>
            <a:endParaRPr lang="en-ZA" sz="1600" b="1" dirty="0"/>
          </a:p>
          <a:p>
            <a:pPr marL="0" indent="0" algn="just">
              <a:buNone/>
              <a:defRPr/>
            </a:pPr>
            <a:r>
              <a:rPr lang="en-US" sz="1600" b="1" i="1" dirty="0"/>
              <a:t>Strategic Objective 2 (SO2):</a:t>
            </a:r>
            <a:r>
              <a:rPr lang="en-US" sz="1600" i="1" dirty="0"/>
              <a:t> </a:t>
            </a:r>
            <a:r>
              <a:rPr lang="en-US" sz="1600" b="1" dirty="0"/>
              <a:t>Policy Advocacy -</a:t>
            </a:r>
            <a:r>
              <a:rPr lang="en-US" sz="1600" dirty="0"/>
              <a:t> Advocate to SADC Member States to scale up prevention of unintended pregnancies and unsafe abortions among sexually active adolescents,  in SADC by 2020</a:t>
            </a:r>
            <a:endParaRPr lang="en-ZA" sz="1600" b="1" dirty="0"/>
          </a:p>
          <a:p>
            <a:pPr marL="0" indent="0" algn="just">
              <a:buNone/>
              <a:defRPr/>
            </a:pPr>
            <a:r>
              <a:rPr lang="en-US" sz="1600" dirty="0"/>
              <a:t> </a:t>
            </a:r>
            <a:endParaRPr lang="en-ZA" sz="1600" dirty="0"/>
          </a:p>
          <a:p>
            <a:pPr marL="0" indent="0" algn="just">
              <a:buNone/>
              <a:defRPr/>
            </a:pPr>
            <a:r>
              <a:rPr lang="en-ZA" sz="1600" b="1" i="1" dirty="0"/>
              <a:t>Strategic Objective 3 (SO3)</a:t>
            </a:r>
            <a:r>
              <a:rPr lang="en-US" sz="1600" b="1" i="1" dirty="0"/>
              <a:t>:</a:t>
            </a:r>
            <a:r>
              <a:rPr lang="en-US" sz="1600" b="1" dirty="0"/>
              <a:t> Social Accountability Monitoring</a:t>
            </a:r>
            <a:r>
              <a:rPr lang="en-US" sz="1600" dirty="0"/>
              <a:t> - Strengthen the capacity of regional youth </a:t>
            </a:r>
            <a:r>
              <a:rPr lang="en-US" sz="1600" dirty="0" err="1"/>
              <a:t>organisations</a:t>
            </a:r>
            <a:r>
              <a:rPr lang="en-US" sz="1600" dirty="0"/>
              <a:t> and networks in social accountability monitoring of the delivery of youth-friendly SRH Information and services in southern Africa, by 2020</a:t>
            </a:r>
            <a:endParaRPr lang="en-ZA" sz="1600" dirty="0"/>
          </a:p>
          <a:p>
            <a:pPr algn="just">
              <a:defRPr/>
            </a:pPr>
            <a:endParaRPr lang="en-ZA" sz="1600" dirty="0"/>
          </a:p>
          <a:p>
            <a:pPr marL="0" indent="0" algn="just">
              <a:buNone/>
              <a:defRPr/>
            </a:pPr>
            <a:r>
              <a:rPr lang="en-US" sz="1600" b="1" i="1" dirty="0"/>
              <a:t>Strategic Objective 4 (SO4):</a:t>
            </a:r>
            <a:r>
              <a:rPr lang="en-US" sz="1600" dirty="0"/>
              <a:t> </a:t>
            </a:r>
            <a:r>
              <a:rPr lang="en-US" sz="1600" b="1" dirty="0"/>
              <a:t>Evidence and</a:t>
            </a:r>
            <a:r>
              <a:rPr lang="en-US" sz="1600" dirty="0"/>
              <a:t> </a:t>
            </a:r>
            <a:r>
              <a:rPr lang="en-US" sz="1600" b="1" dirty="0"/>
              <a:t>Knowledge Sharing -</a:t>
            </a:r>
            <a:r>
              <a:rPr lang="en-US" sz="1600" dirty="0"/>
              <a:t> Enhance knowledge sharing of working models and strategies, and innovations on SGBV, unintended pregnancies and unsafe abortions among adolescents and social accountability monitoring  of youth-focused SRH services; within the region and across the broader sector, by 2020  </a:t>
            </a:r>
            <a:endParaRPr lang="en-ZA" sz="1600" dirty="0"/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38160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685800"/>
          </a:xfrm>
        </p:spPr>
        <p:txBody>
          <a:bodyPr/>
          <a:lstStyle/>
          <a:p>
            <a:pPr marL="457200" indent="-457200"/>
            <a:r>
              <a:rPr lang="en-ZA" sz="2400" b="1" dirty="0">
                <a:solidFill>
                  <a:srgbClr val="00B050"/>
                </a:solidFill>
              </a:rPr>
              <a:t>SYNERGIES WITH GLOBAL, REGIONAL &amp; NATIONAL PRIORITIES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320767"/>
              </p:ext>
            </p:extLst>
          </p:nvPr>
        </p:nvGraphicFramePr>
        <p:xfrm>
          <a:off x="457200" y="1143000"/>
          <a:ext cx="8153400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4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1" y="228601"/>
            <a:ext cx="8229600" cy="538563"/>
          </a:xfrm>
        </p:spPr>
        <p:txBody>
          <a:bodyPr/>
          <a:lstStyle/>
          <a:p>
            <a:r>
              <a:rPr lang="en-ZA" sz="3200" b="1" dirty="0">
                <a:solidFill>
                  <a:srgbClr val="00B050"/>
                </a:solidFill>
              </a:rPr>
              <a:t>PROGRAMME PILLARS</a:t>
            </a:r>
          </a:p>
        </p:txBody>
      </p:sp>
      <p:pic>
        <p:nvPicPr>
          <p:cNvPr id="3" name="Picture 2" descr="Pilla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914400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96200" cy="868362"/>
          </a:xfrm>
        </p:spPr>
        <p:txBody>
          <a:bodyPr/>
          <a:lstStyle/>
          <a:p>
            <a:r>
              <a:rPr lang="en-ZA" sz="3200" b="1" dirty="0">
                <a:solidFill>
                  <a:srgbClr val="00B050"/>
                </a:solidFill>
              </a:rPr>
              <a:t>PILLAR 1: POLICY DEVELOPMENT</a:t>
            </a:r>
          </a:p>
        </p:txBody>
      </p:sp>
      <p:pic>
        <p:nvPicPr>
          <p:cNvPr id="3" name="Picture 2" descr="Pillar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9"/>
          <a:stretch/>
        </p:blipFill>
        <p:spPr>
          <a:xfrm>
            <a:off x="1308100" y="751254"/>
            <a:ext cx="6516624" cy="49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rgbClr val="00B050"/>
                </a:solidFill>
              </a:rPr>
              <a:t>PILLAR 2: POLICY ADVOCACY</a:t>
            </a:r>
          </a:p>
        </p:txBody>
      </p:sp>
      <p:pic>
        <p:nvPicPr>
          <p:cNvPr id="3" name="Picture 2" descr="Pilla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487028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13" y="304800"/>
            <a:ext cx="8229600" cy="685800"/>
          </a:xfrm>
        </p:spPr>
        <p:txBody>
          <a:bodyPr/>
          <a:lstStyle/>
          <a:p>
            <a:r>
              <a:rPr lang="en-ZW" sz="2400" b="1" dirty="0">
                <a:solidFill>
                  <a:srgbClr val="00B050"/>
                </a:solidFill>
              </a:rPr>
              <a:t>PILLAR 3 – SOCIAL ACCOUNTABILITY MONITORING</a:t>
            </a:r>
          </a:p>
        </p:txBody>
      </p:sp>
      <p:sp>
        <p:nvSpPr>
          <p:cNvPr id="4" name="AutoShape 2" descr="Image result for Advoca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/>
          </a:p>
        </p:txBody>
      </p:sp>
      <p:grpSp>
        <p:nvGrpSpPr>
          <p:cNvPr id="19" name="Group 18"/>
          <p:cNvGrpSpPr/>
          <p:nvPr/>
        </p:nvGrpSpPr>
        <p:grpSpPr>
          <a:xfrm>
            <a:off x="141949" y="990600"/>
            <a:ext cx="8672053" cy="4682172"/>
            <a:chOff x="304799" y="1396656"/>
            <a:chExt cx="8672053" cy="4275759"/>
          </a:xfrm>
        </p:grpSpPr>
        <p:sp>
          <p:nvSpPr>
            <p:cNvPr id="20" name="Pentagon 19"/>
            <p:cNvSpPr/>
            <p:nvPr/>
          </p:nvSpPr>
          <p:spPr>
            <a:xfrm rot="16200000">
              <a:off x="3992126" y="1663541"/>
              <a:ext cx="338414" cy="767933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ZA" b="1" dirty="0">
                  <a:solidFill>
                    <a:schemeClr val="tx1"/>
                  </a:solidFill>
                </a:rPr>
                <a:t>Implementation Science Research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99" y="3571288"/>
              <a:ext cx="1572743" cy="176271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ZW" sz="1200" dirty="0">
                  <a:solidFill>
                    <a:schemeClr val="tx1"/>
                  </a:solidFill>
                </a:rPr>
                <a:t>Identify Social accountability partnerships - </a:t>
              </a:r>
              <a:r>
                <a:rPr lang="en-ZW" sz="1200" i="1" dirty="0">
                  <a:solidFill>
                    <a:schemeClr val="tx1"/>
                  </a:solidFill>
                </a:rPr>
                <a:t>Youth Networks, Service providers &amp; Policy makers </a:t>
              </a:r>
            </a:p>
          </p:txBody>
        </p:sp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9599" y="3616249"/>
              <a:ext cx="883265" cy="709979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1877543" y="4157327"/>
              <a:ext cx="100276" cy="168901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37598" y="3586424"/>
              <a:ext cx="1515896" cy="168651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ZW" sz="1200" dirty="0">
                  <a:solidFill>
                    <a:schemeClr val="tx1"/>
                  </a:solidFill>
                </a:rPr>
                <a:t>Capacity strengthen on SAM on SRH for Youth networks/ CSOs</a:t>
              </a:r>
            </a:p>
          </p:txBody>
        </p:sp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18959" y="3675955"/>
              <a:ext cx="1284747" cy="753724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3303615" y="4227375"/>
              <a:ext cx="135835" cy="179183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7819" y="3570900"/>
              <a:ext cx="1325796" cy="176309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ZW" sz="1200" dirty="0">
                  <a:solidFill>
                    <a:schemeClr val="tx1"/>
                  </a:solidFill>
                </a:rPr>
                <a:t>Develop mobile technology and tools </a:t>
              </a:r>
            </a:p>
          </p:txBody>
        </p:sp>
        <p:pic>
          <p:nvPicPr>
            <p:cNvPr id="12" name="Picture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13378" y="3694985"/>
              <a:ext cx="926544" cy="797281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4980015" y="4190777"/>
              <a:ext cx="135835" cy="179183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15850" y="3571289"/>
              <a:ext cx="1144734" cy="167053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ZW" sz="1200" dirty="0">
                  <a:solidFill>
                    <a:schemeClr val="tx1"/>
                  </a:solidFill>
                </a:rPr>
                <a:t>Pilot mobile technology and tools</a:t>
              </a:r>
            </a:p>
          </p:txBody>
        </p:sp>
        <p:pic>
          <p:nvPicPr>
            <p:cNvPr id="15" name="Picture 1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181600" y="3694985"/>
              <a:ext cx="992334" cy="711573"/>
            </a:xfrm>
            <a:prstGeom prst="rect">
              <a:avLst/>
            </a:prstGeom>
          </p:spPr>
        </p:pic>
        <p:sp>
          <p:nvSpPr>
            <p:cNvPr id="3" name="Round Single Corner Rectangle 2"/>
            <p:cNvSpPr/>
            <p:nvPr/>
          </p:nvSpPr>
          <p:spPr>
            <a:xfrm>
              <a:off x="304799" y="2568965"/>
              <a:ext cx="7613445" cy="918796"/>
            </a:xfrm>
            <a:prstGeom prst="round1Rect">
              <a:avLst/>
            </a:prstGeom>
            <a:noFill/>
            <a:ln w="9525"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dirty="0">
                  <a:solidFill>
                    <a:schemeClr val="tx1"/>
                  </a:solidFill>
                </a:rPr>
                <a:t>Social Accountability Advocacy</a:t>
              </a:r>
            </a:p>
            <a:p>
              <a:pPr algn="ctr"/>
              <a:r>
                <a:rPr lang="en-ZW" sz="1200" dirty="0">
                  <a:solidFill>
                    <a:schemeClr val="tx1"/>
                  </a:solidFill>
                </a:rPr>
                <a:t>(</a:t>
              </a:r>
              <a:r>
                <a:rPr lang="en-ZW" sz="1200" i="1" dirty="0">
                  <a:solidFill>
                    <a:schemeClr val="tx1"/>
                  </a:solidFill>
                </a:rPr>
                <a:t>Local, National &amp; Regional Advocacy contributing to SO1 and SO2</a:t>
              </a:r>
              <a:r>
                <a:rPr lang="en-ZW" sz="1200" dirty="0">
                  <a:solidFill>
                    <a:schemeClr val="tx1"/>
                  </a:solidFill>
                </a:rPr>
                <a:t>) 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81" y="2714147"/>
              <a:ext cx="995902" cy="73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717225"/>
              <a:ext cx="1168469" cy="754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ight Arrow 17"/>
            <p:cNvSpPr/>
            <p:nvPr/>
          </p:nvSpPr>
          <p:spPr>
            <a:xfrm rot="5400000" flipH="1" flipV="1">
              <a:off x="3944536" y="2197877"/>
              <a:ext cx="276335" cy="35029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304799" y="1396656"/>
              <a:ext cx="7450733" cy="838201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lgDashDot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b="1" dirty="0">
                  <a:solidFill>
                    <a:schemeClr val="tx1"/>
                  </a:solidFill>
                </a:rPr>
                <a:t>State/Duty-bearers Accountability in Delivery of Youth Friendly SRH Services </a:t>
              </a:r>
            </a:p>
            <a:p>
              <a:pPr algn="ctr"/>
              <a:r>
                <a:rPr lang="en-ZW" sz="1400" b="1" dirty="0">
                  <a:solidFill>
                    <a:schemeClr val="tx1"/>
                  </a:solidFill>
                </a:rPr>
                <a:t>(</a:t>
              </a:r>
              <a:r>
                <a:rPr lang="en-ZW" sz="1600" b="1" i="1" dirty="0">
                  <a:solidFill>
                    <a:schemeClr val="tx1"/>
                  </a:solidFill>
                </a:rPr>
                <a:t>SGBV, unintended teen pregnancy and unsafe abortions</a:t>
              </a:r>
              <a:r>
                <a:rPr lang="en-ZW" sz="1400" b="1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7" name="Up Arrow 16"/>
            <p:cNvSpPr/>
            <p:nvPr/>
          </p:nvSpPr>
          <p:spPr>
            <a:xfrm>
              <a:off x="7772400" y="1396656"/>
              <a:ext cx="1204452" cy="3861144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ZW" b="1" dirty="0"/>
                <a:t>Learning and Reflection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00800" y="3571289"/>
              <a:ext cx="1517445" cy="167053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W" sz="1200" dirty="0">
                <a:solidFill>
                  <a:schemeClr val="tx1"/>
                </a:solidFill>
              </a:endParaRPr>
            </a:p>
            <a:p>
              <a:pPr algn="ctr"/>
              <a:endParaRPr lang="en-ZA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ZA" sz="1200" dirty="0">
                  <a:solidFill>
                    <a:schemeClr val="tx1"/>
                  </a:solidFill>
                </a:rPr>
                <a:t>Establish National Coalitions /synergise with existing structures of SAM on Youth SRH Services </a:t>
              </a:r>
              <a:endParaRPr lang="en-ZW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264965" y="4226987"/>
              <a:ext cx="135835" cy="179183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25" y="3599233"/>
              <a:ext cx="925139" cy="68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6742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4075</TotalTime>
  <Words>618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Century Gothic</vt:lpstr>
      <vt:lpstr>Comic Sans MS</vt:lpstr>
      <vt:lpstr>Times New Roman</vt:lpstr>
      <vt:lpstr>Theme1</vt:lpstr>
      <vt:lpstr>PowerPoint Presentation</vt:lpstr>
      <vt:lpstr>PROGRAMME AT A GLANCE</vt:lpstr>
      <vt:lpstr>GOALS</vt:lpstr>
      <vt:lpstr>OBJECTIVES</vt:lpstr>
      <vt:lpstr>SYNERGIES WITH GLOBAL, REGIONAL &amp; NATIONAL PRIORITIES</vt:lpstr>
      <vt:lpstr>PROGRAMME PILLARS</vt:lpstr>
      <vt:lpstr>PILLAR 1: POLICY DEVELOPMENT</vt:lpstr>
      <vt:lpstr>PILLAR 2: POLICY ADVOCACY</vt:lpstr>
      <vt:lpstr>PILLAR 3 – SOCIAL ACCOUNTABILITY MONITORING</vt:lpstr>
      <vt:lpstr>PILLAR 4: EVIDENCE AND KNOWLEDGE SHARING</vt:lpstr>
      <vt:lpstr>MONITORING &amp; EVALUATION APPROACH</vt:lpstr>
      <vt:lpstr>PowerPoint Presentation</vt:lpstr>
      <vt:lpstr>Thank You… and looking forward to fruitful collaborations towards  building a safer SADC  for our young people!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Nakai Nengomasha</cp:lastModifiedBy>
  <cp:revision>178</cp:revision>
  <dcterms:created xsi:type="dcterms:W3CDTF">2006-08-16T00:00:00Z</dcterms:created>
  <dcterms:modified xsi:type="dcterms:W3CDTF">2018-08-09T09:25:27Z</dcterms:modified>
</cp:coreProperties>
</file>