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68" r:id="rId6"/>
    <p:sldId id="275" r:id="rId7"/>
    <p:sldId id="269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2" r:id="rId16"/>
    <p:sldId id="273" r:id="rId17"/>
    <p:sldId id="265" r:id="rId18"/>
    <p:sldId id="27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2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CFA-EC08-4821-BEA9-2302F3C34D0F}" type="datetimeFigureOut">
              <a:rPr lang="en-ZA" smtClean="0"/>
              <a:t>2026/03/16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5" y="301414"/>
            <a:ext cx="4702161" cy="11148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44667" y="6214533"/>
            <a:ext cx="1947333" cy="643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524000" y="1935479"/>
            <a:ext cx="9144000" cy="1051561"/>
          </a:xfrm>
        </p:spPr>
        <p:txBody>
          <a:bodyPr anchor="ctr">
            <a:noAutofit/>
          </a:bodyPr>
          <a:lstStyle/>
          <a:p>
            <a:r>
              <a:rPr lang="en-ZA" sz="3600" b="1" dirty="0"/>
              <a:t/>
            </a:r>
            <a:br>
              <a:rPr lang="en-ZA" sz="3600" b="1" dirty="0"/>
            </a:br>
            <a:endParaRPr lang="en-ZA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1524000" y="2201545"/>
            <a:ext cx="9536430" cy="4305300"/>
          </a:xfrm>
        </p:spPr>
        <p:txBody>
          <a:bodyPr>
            <a:normAutofit/>
          </a:bodyPr>
          <a:lstStyle/>
          <a:p>
            <a:r>
              <a:rPr lang="en-ZA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PROMOTING GENDER-INCLUSIVE LOCAL ECONOMIC DEVELOPMENT IN </a:t>
            </a:r>
            <a:r>
              <a:rPr lang="en-ZA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 AFRICA</a:t>
            </a:r>
          </a:p>
          <a:p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 ENTREPRENEURS</a:t>
            </a:r>
          </a:p>
          <a:p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OF</a:t>
            </a:r>
            <a:r>
              <a:rPr lang="en-ZA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BUSINESS: HILLSIDE TUCK SHOP AND RESTURANT</a:t>
            </a:r>
          </a:p>
          <a:p>
            <a:r>
              <a:rPr lang="en-ZA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 NAME: OLGA DIEKETSENG MORWENG</a:t>
            </a:r>
            <a:endParaRPr lang="en-ZA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COUNCIL: PHOKWANE MUNICIPALITY</a:t>
            </a:r>
            <a:endParaRPr lang="en-ZA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ZA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http://genderlinks.org.za/wp-content/uploads/2016/03/sunrise-campaign-logo-16-days-fin_250x250_crop_8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18" y="421412"/>
            <a:ext cx="1885951" cy="1344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40" y="557213"/>
            <a:ext cx="2229485" cy="1344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207260" y="5022850"/>
            <a:ext cx="8437245" cy="12058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en-ZA" b="1" dirty="0"/>
          </a:p>
        </p:txBody>
      </p:sp>
      <p:pic>
        <p:nvPicPr>
          <p:cNvPr id="8" name="Picture 7" descr="Garfie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370" y="4383405"/>
            <a:ext cx="4166870" cy="19900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SAVINGS AND SELF SUFFICIENCY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19200"/>
            <a:ext cx="5181600" cy="4957763"/>
          </a:xfrm>
        </p:spPr>
        <p:txBody>
          <a:bodyPr>
            <a:normAutofit fontScale="90000"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 a member of a savings group?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 saving money? How much have you been able to save so far?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Yes, We save R1000 a month,we are 12 members ,once a month we give one member R11 000 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managed to </a:t>
            </a:r>
            <a:r>
              <a:rPr lang="en-GB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household income?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ZA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Yes.</a:t>
            </a:r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930" y="1825625"/>
            <a:ext cx="4297045" cy="435165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Screenshot_20251124_171732_OneDri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65" y="1825625"/>
            <a:ext cx="4295775" cy="4429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6075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 AND EXPENSES FOR THE BUSINESS FOR PAST  THREE TO SIX MONTHS</a:t>
            </a:r>
            <a:endParaRPr lang="en-ZA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25880"/>
            <a:ext cx="5157787" cy="762001"/>
          </a:xfrm>
        </p:spPr>
        <p:txBody>
          <a:bodyPr>
            <a:normAutofit fontScale="92500" lnSpcReduction="10000"/>
          </a:bodyPr>
          <a:lstStyle/>
          <a:p>
            <a:endParaRPr lang="en-ZA" dirty="0" smtClean="0"/>
          </a:p>
          <a:p>
            <a:pPr algn="ctr"/>
            <a:r>
              <a:rPr lang="en-Z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839788" y="1859278"/>
          <a:ext cx="5158105" cy="322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1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ITEM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AMOUNT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/>
                        <a:t>Business</a:t>
                      </a:r>
                    </a:p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/>
                        <a:t>R15 000.00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>
                          <a:sym typeface="+mn-ea"/>
                        </a:rPr>
                        <a:t>Motshelo(stockvel group)</a:t>
                      </a:r>
                      <a:endParaRPr lang="en-ZA" sz="1800"/>
                    </a:p>
                    <a:p>
                      <a:pPr>
                        <a:buNone/>
                      </a:pPr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>
                          <a:sym typeface="+mn-ea"/>
                        </a:rPr>
                        <a:t>R11 000.00</a:t>
                      </a:r>
                      <a:endParaRPr lang="en-ZA" sz="1800"/>
                    </a:p>
                    <a:p>
                      <a:pPr>
                        <a:buNone/>
                      </a:pPr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Z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R26 000.00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25881"/>
            <a:ext cx="5183188" cy="762000"/>
          </a:xfrm>
        </p:spPr>
        <p:txBody>
          <a:bodyPr>
            <a:normAutofit fontScale="92500" lnSpcReduction="10000"/>
          </a:bodyPr>
          <a:lstStyle/>
          <a:p>
            <a:endParaRPr lang="en-ZA" dirty="0" smtClean="0"/>
          </a:p>
          <a:p>
            <a:pPr algn="ctr"/>
            <a:r>
              <a:rPr lang="en-ZA" dirty="0" smtClean="0"/>
              <a:t>EXPENSES</a:t>
            </a:r>
            <a:endParaRPr lang="en-ZA" dirty="0"/>
          </a:p>
          <a:p>
            <a:endParaRPr lang="en-ZA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</p:nvPr>
        </p:nvGraphicFramePr>
        <p:xfrm>
          <a:off x="6172200" y="1859279"/>
          <a:ext cx="5183505" cy="44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1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ITEM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AMOUNT</a:t>
                      </a:r>
                      <a:endParaRPr lang="en-ZA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/>
                        <a:t>Stock for the 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R9 000.00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/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/>
                        <a:t>R600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/>
                        <a:t>Airtime</a:t>
                      </a:r>
                    </a:p>
                    <a:p>
                      <a:r>
                        <a:rPr lang="en-ZA"/>
                        <a:t> </a:t>
                      </a:r>
                    </a:p>
                    <a:p>
                      <a:r>
                        <a:rPr lang="en-ZA"/>
                        <a:t>electricity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/>
                        <a:t>R600</a:t>
                      </a:r>
                    </a:p>
                    <a:p>
                      <a:endParaRPr lang="en-ZA"/>
                    </a:p>
                    <a:p>
                      <a:r>
                        <a:rPr lang="en-ZA"/>
                        <a:t>R1 200.00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ZA"/>
                        <a:t>Salary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/>
                        <a:t>R6 000.00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Z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R17 400.00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challenges have you experienced in your business?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bulk stock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limited stock items 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Lack of financial support</a:t>
            </a:r>
          </a:p>
          <a:p>
            <a:pPr marL="0" indent="0">
              <a:buFont typeface="Wingdings" panose="05000000000000000000" charset="0"/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have you addressed these?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 registration 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Funding application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 machine and a table pool (More customers &amp; rental income)</a:t>
            </a:r>
          </a:p>
          <a:p>
            <a:pPr marL="0" indent="0">
              <a:buFont typeface="Wingdings" panose="05000000000000000000" charset="0"/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alt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SUSTAINABILITY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How will you sustain your business?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/>
              <a:t>Outsource funding</a:t>
            </a:r>
            <a:r>
              <a:rPr lang="en-US" dirty="0"/>
              <a:t> </a:t>
            </a:r>
          </a:p>
          <a:p>
            <a:pPr>
              <a:buFont typeface="Wingdings" panose="05000000000000000000" charset="0"/>
              <a:buChar char="ü"/>
            </a:pPr>
            <a:r>
              <a:rPr lang="en-US" dirty="0"/>
              <a:t> </a:t>
            </a:r>
            <a:r>
              <a:rPr lang="en-ZA" altLang="en-US" dirty="0"/>
              <a:t>Equipments for the resturant</a:t>
            </a:r>
            <a:endParaRPr lang="en-US" dirty="0"/>
          </a:p>
          <a:p>
            <a:pPr>
              <a:buFont typeface="Wingdings" panose="05000000000000000000" charset="0"/>
              <a:buChar char="ü"/>
            </a:pPr>
            <a:r>
              <a:rPr lang="en-ZA" altLang="en-US" dirty="0"/>
              <a:t>More stock more customers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/>
              <a:t>Savings group </a:t>
            </a:r>
          </a:p>
          <a:p>
            <a:pPr marL="0" indent="0">
              <a:buFont typeface="Wingdings" panose="05000000000000000000" charset="0"/>
              <a:buNone/>
            </a:pPr>
            <a:endParaRPr lang="en-ZA" altLang="en-US" dirty="0"/>
          </a:p>
          <a:p>
            <a:r>
              <a:rPr lang="en-US" b="1" dirty="0"/>
              <a:t>What other sustainability measures are you putting in place for your business?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/>
              <a:t> Needs analysis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US" dirty="0"/>
              <a:t> Job creation for home deliveries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PLANS HAVE YOU MADE TO GROW YOUR BUSINESS IN THE NEXT 6 MONTHS? 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charset="0"/>
              <a:buChar char="v"/>
            </a:pPr>
            <a:r>
              <a:rPr lang="en-ZA" dirty="0"/>
              <a:t>Company registration</a:t>
            </a:r>
          </a:p>
          <a:p>
            <a:pPr>
              <a:buFont typeface="Wingdings" panose="05000000000000000000" charset="0"/>
              <a:buChar char="v"/>
            </a:pPr>
            <a:r>
              <a:rPr lang="en-ZA" dirty="0"/>
              <a:t>Needs analysis</a:t>
            </a:r>
          </a:p>
          <a:p>
            <a:pPr>
              <a:buFont typeface="Wingdings" panose="05000000000000000000" charset="0"/>
              <a:buChar char="v"/>
            </a:pPr>
            <a:r>
              <a:rPr lang="en-ZA" dirty="0"/>
              <a:t>Apply for small business funding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creenshot_20251124_165622_OneDri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145" y="1825625"/>
            <a:ext cx="2700655" cy="4359910"/>
          </a:xfrm>
          <a:prstGeom prst="rect">
            <a:avLst/>
          </a:prstGeom>
        </p:spPr>
      </p:pic>
      <p:pic>
        <p:nvPicPr>
          <p:cNvPr id="10" name="Picture 9" descr="Screenshot_20251124_170351_OneDri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6260"/>
            <a:ext cx="248094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60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INFORMATION?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3730"/>
            <a:ext cx="10515600" cy="5565913"/>
          </a:xfrm>
        </p:spPr>
        <p:txBody>
          <a:bodyPr>
            <a:normAutofit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other changes have you experienced in your business? Explain.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busineess is now registered and have applied for funding for small businesses.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any additional information to share?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Opportunity (Training and empowerment)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Phokwane municipality (opportunity)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Gender links (Training)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Sunrise campaign (resources)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 ( Advise and support)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lga Tuck Shop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EXPERIENCE DURING SUNRISE CAMPAIGN</a:t>
            </a:r>
            <a:endParaRPr lang="en-ZA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2500" lnSpcReduction="20000"/>
          </a:bodyPr>
          <a:lstStyle/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Informed on Gender based violence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impact of gender based violence 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importance of reporting cases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cultural believes and practices contributes to GBV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Vulnerability/risks of being dependant on the perpetrator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 esteem and Self confidence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Human rights and violation thereof</a:t>
            </a:r>
            <a:endParaRPr lang="en-ZA" alt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How to write a business plan </a:t>
            </a:r>
            <a:endParaRPr lang="en-ZA" alt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Managing finances and cash flow (Income and expenditure)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strategies of attracting and keeping customers happy </a:t>
            </a:r>
          </a:p>
          <a:p>
            <a:r>
              <a:rPr lang="en-ZA" alt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support to grow my existing business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MY LIFE HAS CHANGED</a:t>
            </a:r>
            <a:b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93515"/>
          </a:xfrm>
        </p:spPr>
        <p:txBody>
          <a:bodyPr>
            <a:normAutofit fontScale="75000" lnSpcReduction="20000"/>
          </a:bodyPr>
          <a:lstStyle/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Informed on GBV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Informed on human rights</a:t>
            </a:r>
            <a:endParaRPr lang="en-ZA" alt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 esteem and confidence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vulnerability to abuse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business management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Gained more customers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Profit 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Popular business</a:t>
            </a:r>
            <a:endParaRPr lang="en-ZA" alt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 income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relationship with partner and Children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in the community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DESCRIBE THE BUSINESS 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5181600" cy="5033963"/>
          </a:xfrm>
        </p:spPr>
        <p:txBody>
          <a:bodyPr>
            <a:normAutofit fontScale="85000" lnSpcReduction="20000"/>
          </a:bodyPr>
          <a:lstStyle/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name of our business is Hillside tuckshop and resturant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Retail business selling basic household goods which includes food and non food products.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operate from our own premises (not rented)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business is situated in the community, the customers are my family, friends, neighbours and the community at large.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business is currently being run by the immediate family.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registered in 2024 (After gender links training)</a:t>
            </a:r>
          </a:p>
        </p:txBody>
      </p:sp>
      <p:pic>
        <p:nvPicPr>
          <p:cNvPr id="7" name="Content Placeholder 6" descr="Hillside 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299845"/>
            <a:ext cx="5181600" cy="4644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39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 </a:t>
            </a:r>
            <a:r>
              <a:rPr lang="en-ZA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AND COMPETITION?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112520"/>
            <a:ext cx="5181600" cy="5064443"/>
          </a:xfrm>
        </p:spPr>
        <p:txBody>
          <a:bodyPr>
            <a:normAutofit fontScale="65000" lnSpcReduction="20000"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are your customers</a:t>
            </a:r>
            <a:r>
              <a:rPr lang="en-Z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community , adults youth and children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increased the number of customers since starting the LED Programme?   Yes or </a:t>
            </a:r>
            <a:r>
              <a:rPr lang="en-Z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did you do this?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increasing the stock 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other services to increase customers i.e the games for kids and airtime and electricity machine</a:t>
            </a:r>
          </a:p>
          <a:p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is your competition?</a:t>
            </a:r>
          </a:p>
          <a:p>
            <a:pPr>
              <a:buFont typeface="Wingdings" panose="05000000000000000000" charset="0"/>
              <a:buChar char="ü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ZA" alt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tuck shops (2)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you handle competition in your business?</a:t>
            </a:r>
          </a:p>
          <a:p>
            <a:pPr>
              <a:buFont typeface="Wingdings" panose="05000000000000000000" charset="0"/>
              <a:buChar char="ü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ZA" alt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trying at all times to have what the customers need and to sell at reasonable prices</a:t>
            </a:r>
          </a:p>
          <a:p>
            <a:pPr>
              <a:buFont typeface="Wingdings" panose="05000000000000000000" charset="0"/>
              <a:buChar char="ü"/>
            </a:pPr>
            <a:r>
              <a:rPr lang="en-ZA" alt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ensuring that the food is safe and fresh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92800" y="1112520"/>
            <a:ext cx="6146800" cy="5064760"/>
          </a:xfrm>
        </p:spPr>
        <p:txBody>
          <a:bodyPr>
            <a:normAutofit fontScale="65000" lnSpcReduction="20000"/>
          </a:bodyPr>
          <a:lstStyle/>
          <a:p>
            <a:pPr marL="0" indent="0">
              <a:buNone/>
            </a:pPr>
            <a:endParaRPr lang="en-ZA" b="1" dirty="0"/>
          </a:p>
        </p:txBody>
      </p:sp>
      <p:pic>
        <p:nvPicPr>
          <p:cNvPr id="2" name="Picture 1" descr="Screenshot_20251124_180017_Photo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220" y="3600450"/>
            <a:ext cx="3192780" cy="3030855"/>
          </a:xfrm>
          <a:prstGeom prst="rect">
            <a:avLst/>
          </a:prstGeom>
        </p:spPr>
      </p:pic>
      <p:pic>
        <p:nvPicPr>
          <p:cNvPr id="3" name="Picture 2" descr="Screenshot_20251124_180046_Photo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65" y="3599815"/>
            <a:ext cx="3107690" cy="3032125"/>
          </a:xfrm>
          <a:prstGeom prst="rect">
            <a:avLst/>
          </a:prstGeom>
        </p:spPr>
      </p:pic>
      <p:pic>
        <p:nvPicPr>
          <p:cNvPr id="7" name="Picture 6" descr="Screenshot_20251124_175946_Photo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5" y="988060"/>
            <a:ext cx="3086100" cy="3194050"/>
          </a:xfrm>
          <a:prstGeom prst="rect">
            <a:avLst/>
          </a:prstGeom>
        </p:spPr>
      </p:pic>
      <p:pic>
        <p:nvPicPr>
          <p:cNvPr id="8" name="Picture 7" descr="Screenshot_20251124_180030_Photo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855" y="988060"/>
            <a:ext cx="3192145" cy="3194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21"/>
            <a:ext cx="10515600" cy="929639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PRODUCTS OR SERVICES?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03960"/>
            <a:ext cx="5181600" cy="4973003"/>
          </a:xfrm>
        </p:spPr>
        <p:txBody>
          <a:bodyPr>
            <a:normAutofit fontScale="65000" lnSpcReduction="20000"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any new business products or services?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new products are in the business?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Game shop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Table pool 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Ikhokha machine (Airtime, electricity, DSTV payment, Swipping and cash back services)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are they performing compared to your initial products?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Attracting more customers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Increasing sales 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you advertise/market your products?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media 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 of mouth</a:t>
            </a:r>
          </a:p>
          <a:p>
            <a:endParaRPr lang="en-ZA" dirty="0"/>
          </a:p>
        </p:txBody>
      </p:sp>
      <p:pic>
        <p:nvPicPr>
          <p:cNvPr id="9" name="Content Placeholder 8" descr="Game 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47405" y="1204595"/>
            <a:ext cx="3630930" cy="2559685"/>
          </a:xfrm>
          <a:prstGeom prst="rect">
            <a:avLst/>
          </a:prstGeom>
        </p:spPr>
      </p:pic>
      <p:pic>
        <p:nvPicPr>
          <p:cNvPr id="5" name="Picture 4" descr="Ikhokh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565" y="3764280"/>
            <a:ext cx="2275840" cy="3053715"/>
          </a:xfrm>
          <a:prstGeom prst="rect">
            <a:avLst/>
          </a:prstGeom>
        </p:spPr>
      </p:pic>
      <p:pic>
        <p:nvPicPr>
          <p:cNvPr id="6" name="Picture 5" descr="Ikhokh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565" y="1203960"/>
            <a:ext cx="2275205" cy="2560320"/>
          </a:xfrm>
          <a:prstGeom prst="rect">
            <a:avLst/>
          </a:prstGeom>
        </p:spPr>
      </p:pic>
      <p:pic>
        <p:nvPicPr>
          <p:cNvPr id="4" name="Picture 3" descr="20250726_1215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15375" y="3495675"/>
            <a:ext cx="3094990" cy="36309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QUALITY AND PACKAGING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88720"/>
            <a:ext cx="5181600" cy="4988243"/>
          </a:xfrm>
        </p:spPr>
        <p:txBody>
          <a:bodyPr>
            <a:normAutofit fontScale="67500" lnSpcReduction="20000"/>
          </a:bodyPr>
          <a:lstStyle/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your customers happy with the quality of your products or services? 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</a:p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have answered yes please give more information.</a:t>
            </a:r>
          </a:p>
          <a:p>
            <a:pPr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customers</a:t>
            </a:r>
          </a:p>
          <a:p>
            <a:pPr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Happy customers</a:t>
            </a:r>
          </a:p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any branding available for your products? Explain</a:t>
            </a:r>
          </a:p>
          <a:p>
            <a:pPr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my own brand</a:t>
            </a:r>
          </a:p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changed the packaging or marketing of your business to attract more customers? Please explain.</a:t>
            </a:r>
          </a:p>
          <a:p>
            <a:pPr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Yes, I am using packaging to keep the food fresh and safe</a:t>
            </a:r>
          </a:p>
          <a:p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88720"/>
            <a:ext cx="5181600" cy="4988243"/>
          </a:xfrm>
        </p:spPr>
        <p:txBody>
          <a:bodyPr>
            <a:normAutofit fontScale="67500" lnSpcReduction="20000"/>
          </a:bodyPr>
          <a:lstStyle/>
          <a:p>
            <a:r>
              <a:rPr lang="en-US" b="1" dirty="0" smtClean="0"/>
              <a:t>Evidence</a:t>
            </a:r>
            <a:endParaRPr lang="en-ZA" b="1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62370" y="1188720"/>
            <a:ext cx="5486400" cy="4864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35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MANAGEMENT</a:t>
            </a:r>
            <a:endParaRPr lang="en-ZA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73480"/>
            <a:ext cx="5181600" cy="5003483"/>
          </a:xfrm>
        </p:spPr>
        <p:txBody>
          <a:bodyPr>
            <a:normAutofit fontScale="75000" lnSpcReduction="20000"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hired more staff? How many full-time and how many part-time?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Currently it is only me and my Partner working in the shop.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you manage your stock and check regularly? Please explain.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Gender links tought me how to do stock sheet and cash flow.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been able to price your products better so that you can earn a surplus from the business? Please explain.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Yes, I compare the prices with my competitors and compare to the buying price in order to get the right prices and profit.</a:t>
            </a:r>
          </a:p>
          <a:p>
            <a:endParaRPr lang="en-ZA" dirty="0"/>
          </a:p>
          <a:p>
            <a:endParaRPr lang="en-ZA" dirty="0"/>
          </a:p>
        </p:txBody>
      </p:sp>
      <p:pic>
        <p:nvPicPr>
          <p:cNvPr id="7" name="Content Placeholder 6" descr="Garfield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5940" y="1173480"/>
            <a:ext cx="3752850" cy="500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83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MANAGEMENT 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03960"/>
            <a:ext cx="5181600" cy="4973003"/>
          </a:xfrm>
        </p:spPr>
        <p:txBody>
          <a:bodyPr>
            <a:normAutofit fontScale="92500"/>
          </a:bodyPr>
          <a:lstStyle/>
          <a:p>
            <a:r>
              <a:rPr lang="en-ZA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 record-keeping system in place? Explain.</a:t>
            </a:r>
          </a:p>
          <a:p>
            <a:pPr>
              <a:buFont typeface="Wingdings" panose="05000000000000000000" charset="0"/>
              <a:buChar char="ü"/>
            </a:pPr>
            <a:r>
              <a:rPr lang="en-ZA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Yes, we record income and expenditure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yes, how is it helping you to manage your business?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able to see the profit made as well as the available stock.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 bank account for your business?  </a:t>
            </a:r>
          </a:p>
          <a:p>
            <a:pPr>
              <a:buFont typeface="Wingdings" panose="05000000000000000000" charset="0"/>
              <a:buChar char="ü"/>
            </a:pP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8670" y="1203960"/>
            <a:ext cx="3962400" cy="49733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ZA" b="1" dirty="0"/>
          </a:p>
        </p:txBody>
      </p:sp>
      <p:pic>
        <p:nvPicPr>
          <p:cNvPr id="5" name="Picture 4" descr="Screenshot_20251124_164423_Capit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670" y="1088390"/>
            <a:ext cx="3962400" cy="48425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A2C33E21046B4C85A49B72C3A18177" ma:contentTypeVersion="14" ma:contentTypeDescription="Create a new document." ma:contentTypeScope="" ma:versionID="0525f07a665ec6f6129aa86ddb1407f9">
  <xsd:schema xmlns:xsd="http://www.w3.org/2001/XMLSchema" xmlns:xs="http://www.w3.org/2001/XMLSchema" xmlns:p="http://schemas.microsoft.com/office/2006/metadata/properties" xmlns:ns2="478be9fd-ad24-4403-952d-ae06f8cc947a" xmlns:ns3="5c72703c-1067-4fa7-89cc-ef245258de7b" targetNamespace="http://schemas.microsoft.com/office/2006/metadata/properties" ma:root="true" ma:fieldsID="df0475cef5e3df12e3685a631c9b3dde" ns2:_="" ns3:_="">
    <xsd:import namespace="478be9fd-ad24-4403-952d-ae06f8cc947a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e9fd-ad24-4403-952d-ae06f8cc9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478be9fd-ad24-4403-952d-ae06f8cc94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18EB12-4B0A-4919-87CE-54FCF26AF9D4}">
  <ds:schemaRefs/>
</ds:datastoreItem>
</file>

<file path=customXml/itemProps2.xml><?xml version="1.0" encoding="utf-8"?>
<ds:datastoreItem xmlns:ds="http://schemas.openxmlformats.org/officeDocument/2006/customXml" ds:itemID="{4EE9562F-09C1-4C64-9D52-443294DDB689}"/>
</file>

<file path=customXml/itemProps3.xml><?xml version="1.0" encoding="utf-8"?>
<ds:datastoreItem xmlns:ds="http://schemas.openxmlformats.org/officeDocument/2006/customXml" ds:itemID="{89CC4D73-338C-4304-BFCA-61685CA034DF}">
  <ds:schemaRefs>
    <ds:schemaRef ds:uri="http://www.w3.org/XML/1998/namespace"/>
    <ds:schemaRef ds:uri="http://schemas.microsoft.com/office/2006/documentManagement/types"/>
    <ds:schemaRef ds:uri="http://purl.org/dc/elements/1.1/"/>
    <ds:schemaRef ds:uri="5c72703c-1067-4fa7-89cc-ef245258de7b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b18839c-25d0-4b83-99ac-ffba4ec791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948</Words>
  <Application>Microsoft Office PowerPoint</Application>
  <PresentationFormat>Widescreen</PresentationFormat>
  <Paragraphs>158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Tahoma</vt:lpstr>
      <vt:lpstr>Wingdings</vt:lpstr>
      <vt:lpstr>Office Theme</vt:lpstr>
      <vt:lpstr> </vt:lpstr>
      <vt:lpstr>MY EXPERIENCE DURING SUNRISE CAMPAIGN</vt:lpstr>
      <vt:lpstr>HOW MY LIFE HAS CHANGED </vt:lpstr>
      <vt:lpstr>PLEASE DESCRIBE THE BUSINESS </vt:lpstr>
      <vt:lpstr>CUSTOMER BASE AND COMPETITION?</vt:lpstr>
      <vt:lpstr>NEW PRODUCTS OR SERVICES?</vt:lpstr>
      <vt:lpstr>QUALITY AND PACKAGING</vt:lpstr>
      <vt:lpstr>BUSINESS MANAGEMENT</vt:lpstr>
      <vt:lpstr>FINANCIAL MANAGEMENT </vt:lpstr>
      <vt:lpstr>SAVINGS AND SELF SUFFICIENCY</vt:lpstr>
      <vt:lpstr>INCOME AND EXPENSES FOR THE BUSINESS FOR PAST  THREE TO SIX MONTHS</vt:lpstr>
      <vt:lpstr>CHALLENGES</vt:lpstr>
      <vt:lpstr>SUSTAINABILITY</vt:lpstr>
      <vt:lpstr>WHAT PLANS HAVE YOU MADE TO GROW YOUR BUSINESS IN THE NEXT 6 MONTHS? </vt:lpstr>
      <vt:lpstr>ADDITIONAL INFORMATION?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Debi Lee</dc:creator>
  <cp:lastModifiedBy>Thandokuhle Dlamini - Communications@genderlinks.org.za</cp:lastModifiedBy>
  <cp:revision>63</cp:revision>
  <dcterms:created xsi:type="dcterms:W3CDTF">2025-04-04T21:02:00Z</dcterms:created>
  <dcterms:modified xsi:type="dcterms:W3CDTF">2026-03-16T05:28:30Z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0x010100C7A2C33E21046B4C85A49B72C3A18177</vt:lpwstr>
  </property>
  <property fmtid="{D5CDD505-2E9C-101B-9397-08002B2CF9AE}" pid="3" name="ICV">
    <vt:lpwstr>0BCC30741CE04B019F7FCD81947D3155_13</vt:lpwstr>
  </property>
  <property fmtid="{D5CDD505-2E9C-101B-9397-08002B2CF9AE}" pid="4" name="KSOProductBuildVer">
    <vt:lpwstr>1033-12.2.0.23155</vt:lpwstr>
  </property>
</Properties>
</file>