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entation.xml" ContentType="application/vnd.openxmlformats-officedocument.presentationml.presentation.main+xml"/>
  <Override PartName="/ppt/slides/slide18.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2.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0"/>
  </p:notesMasterIdLst>
  <p:sldIdLst>
    <p:sldId id="256" r:id="rId2"/>
    <p:sldId id="257" r:id="rId3"/>
    <p:sldId id="258" r:id="rId4"/>
    <p:sldId id="271" r:id="rId5"/>
    <p:sldId id="259" r:id="rId6"/>
    <p:sldId id="272" r:id="rId7"/>
    <p:sldId id="260" r:id="rId8"/>
    <p:sldId id="273" r:id="rId9"/>
    <p:sldId id="261" r:id="rId10"/>
    <p:sldId id="262" r:id="rId11"/>
    <p:sldId id="263" r:id="rId12"/>
    <p:sldId id="264" r:id="rId13"/>
    <p:sldId id="265" r:id="rId14"/>
    <p:sldId id="266" r:id="rId15"/>
    <p:sldId id="267" r:id="rId16"/>
    <p:sldId id="268" r:id="rId17"/>
    <p:sldId id="269" r:id="rId18"/>
    <p:sldId id="270" r:id="rId19"/>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0651C3A-4460-11DB-9652-00E08161165F}">
  <a:tblStyle styleId="{11C5F48E-01F5-4ED8-83A7-4044E060A7FC}" styleName="Table_0">
    <a:wholeTbl>
      <a:tcTxStyle b="off" i="off">
        <a:font>
          <a:latin typeface="Century Gothic"/>
          <a:ea typeface="Century Gothic"/>
          <a:cs typeface="Century Gothic"/>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BF5"/>
          </a:solidFill>
        </a:fill>
      </a:tcStyle>
    </a:wholeTbl>
    <a:band1H>
      <a:tcTxStyle/>
      <a:tcStyle>
        <a:tcBdr/>
        <a:fill>
          <a:solidFill>
            <a:srgbClr val="CDD4EA"/>
          </a:solidFill>
        </a:fill>
      </a:tcStyle>
    </a:band1H>
    <a:band2H>
      <a:tcTxStyle/>
      <a:tcStyle>
        <a:tcBdr/>
      </a:tcStyle>
    </a:band2H>
    <a:band1V>
      <a:tcTxStyle/>
      <a:tcStyle>
        <a:tcBdr/>
        <a:fill>
          <a:solidFill>
            <a:srgbClr val="CDD4EA"/>
          </a:solidFill>
        </a:fill>
      </a:tcStyle>
    </a:band1V>
    <a:band2V>
      <a:tcTxStyle/>
      <a:tcStyle>
        <a:tcBdr/>
      </a:tcStyle>
    </a:band2V>
    <a:lastCol>
      <a:tcTxStyle b="on" i="off">
        <a:font>
          <a:latin typeface="Century Gothic"/>
          <a:ea typeface="Century Gothic"/>
          <a:cs typeface="Century Gothic"/>
        </a:font>
        <a:schemeClr val="lt1"/>
      </a:tcTxStyle>
      <a:tcStyle>
        <a:tcBdr/>
        <a:fill>
          <a:solidFill>
            <a:schemeClr val="accent1"/>
          </a:solidFill>
        </a:fill>
      </a:tcStyle>
    </a:lastCol>
    <a:firstCol>
      <a:tcTxStyle b="on" i="off">
        <a:font>
          <a:latin typeface="Century Gothic"/>
          <a:ea typeface="Century Gothic"/>
          <a:cs typeface="Century Gothic"/>
        </a:font>
        <a:schemeClr val="lt1"/>
      </a:tcTxStyle>
      <a:tcStyle>
        <a:tcBdr/>
        <a:fill>
          <a:solidFill>
            <a:schemeClr val="accent1"/>
          </a:solidFill>
        </a:fill>
      </a:tcStyle>
    </a:firstCol>
    <a:lastRow>
      <a:tcTxStyle b="on" i="off">
        <a:font>
          <a:latin typeface="Century Gothic"/>
          <a:ea typeface="Century Gothic"/>
          <a:cs typeface="Century Gothic"/>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entury Gothic"/>
          <a:ea typeface="Century Gothic"/>
          <a:cs typeface="Century Gothic"/>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6" d="100"/>
          <a:sy n="76" d="100"/>
        </p:scale>
        <p:origin x="840"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2.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 Id="rId27"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7"/>
        <p:cNvGrpSpPr/>
        <p:nvPr/>
      </p:nvGrpSpPr>
      <p:grpSpPr>
        <a:xfrm>
          <a:off x="0" y="0"/>
          <a:ext cx="0" cy="0"/>
          <a:chOff x="0" y="0"/>
          <a:chExt cx="0" cy="0"/>
        </a:xfrm>
      </p:grpSpPr>
      <p:sp>
        <p:nvSpPr>
          <p:cNvPr id="18" name="Google Shape;18;n"/>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9" name="Google Shape;19;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rtl="0">
              <a:spcBef>
                <a:spcPts val="0"/>
              </a:spcBef>
              <a:spcAft>
                <a:spcPts val="0"/>
              </a:spcAft>
              <a:buSzPts val="1100"/>
              <a:buChar char="●"/>
              <a:defRPr sz="1100"/>
            </a:lvl1pPr>
            <a:lvl2pPr marL="914400" lvl="1" indent="-298450" rtl="0">
              <a:spcBef>
                <a:spcPts val="0"/>
              </a:spcBef>
              <a:spcAft>
                <a:spcPts val="0"/>
              </a:spcAft>
              <a:buSzPts val="1100"/>
              <a:buChar char="○"/>
              <a:defRPr sz="1100"/>
            </a:lvl2pPr>
            <a:lvl3pPr marL="1371600" lvl="2" indent="-298450" rtl="0">
              <a:spcBef>
                <a:spcPts val="0"/>
              </a:spcBef>
              <a:spcAft>
                <a:spcPts val="0"/>
              </a:spcAft>
              <a:buSzPts val="1100"/>
              <a:buChar char="■"/>
              <a:defRPr sz="1100"/>
            </a:lvl3pPr>
            <a:lvl4pPr marL="1828800" lvl="3" indent="-298450" rtl="0">
              <a:spcBef>
                <a:spcPts val="0"/>
              </a:spcBef>
              <a:spcAft>
                <a:spcPts val="0"/>
              </a:spcAft>
              <a:buSzPts val="1100"/>
              <a:buChar char="●"/>
              <a:defRPr sz="1100"/>
            </a:lvl4pPr>
            <a:lvl5pPr marL="2286000" lvl="4" indent="-298450" rtl="0">
              <a:spcBef>
                <a:spcPts val="0"/>
              </a:spcBef>
              <a:spcAft>
                <a:spcPts val="0"/>
              </a:spcAft>
              <a:buSzPts val="1100"/>
              <a:buChar char="○"/>
              <a:defRPr sz="1100"/>
            </a:lvl5pPr>
            <a:lvl6pPr marL="2743200" lvl="5" indent="-298450" rtl="0">
              <a:spcBef>
                <a:spcPts val="0"/>
              </a:spcBef>
              <a:spcAft>
                <a:spcPts val="0"/>
              </a:spcAft>
              <a:buSzPts val="1100"/>
              <a:buChar char="■"/>
              <a:defRPr sz="1100"/>
            </a:lvl6pPr>
            <a:lvl7pPr marL="3200400" lvl="6" indent="-298450" rtl="0">
              <a:spcBef>
                <a:spcPts val="0"/>
              </a:spcBef>
              <a:spcAft>
                <a:spcPts val="0"/>
              </a:spcAft>
              <a:buSzPts val="1100"/>
              <a:buChar char="●"/>
              <a:defRPr sz="1100"/>
            </a:lvl7pPr>
            <a:lvl8pPr marL="3657600" lvl="7" indent="-298450" rtl="0">
              <a:spcBef>
                <a:spcPts val="0"/>
              </a:spcBef>
              <a:spcAft>
                <a:spcPts val="0"/>
              </a:spcAft>
              <a:buSzPts val="1100"/>
              <a:buChar char="○"/>
              <a:defRPr sz="1100"/>
            </a:lvl8pPr>
            <a:lvl9pPr marL="4114800" lvl="8" indent="-298450" rtl="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05635369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7" name="Google Shape;97;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039966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1" name="Google Shape;161;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649578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7" name="Google Shape;167;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848858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6" name="Google Shape;176;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487244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2" name="Google Shape;182;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195787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8" name="Google Shape;188;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451665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5" name="Google Shape;195;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238436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8" name="Google Shape;108;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581611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4" name="Google Shape;11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70722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2" name="Google Shape;122;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632551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9" name="Google Shape;129;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607950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6" name="Google Shape;136;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905433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3" name="Google Shape;143;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331633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9" name="Google Shape;149;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655136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140984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6"/>
        <p:cNvGrpSpPr/>
        <p:nvPr/>
      </p:nvGrpSpPr>
      <p:grpSpPr>
        <a:xfrm>
          <a:off x="0" y="0"/>
          <a:ext cx="0" cy="0"/>
          <a:chOff x="0" y="0"/>
          <a:chExt cx="0" cy="0"/>
        </a:xfrm>
      </p:grpSpPr>
      <p:sp>
        <p:nvSpPr>
          <p:cNvPr id="27" name="Google Shape;27;p2"/>
          <p:cNvSpPr txBox="1">
            <a:spLocks noGrp="1"/>
          </p:cNvSpPr>
          <p:nvPr>
            <p:ph type="ctrTitle"/>
          </p:nvPr>
        </p:nvSpPr>
        <p:spPr>
          <a:xfrm>
            <a:off x="1524000" y="1122363"/>
            <a:ext cx="9144000" cy="2387700"/>
          </a:xfrm>
          <a:prstGeom prst="rect">
            <a:avLst/>
          </a:prstGeom>
          <a:noFill/>
          <a:ln>
            <a:noFill/>
          </a:ln>
        </p:spPr>
        <p:txBody>
          <a:bodyPr spcFirstLastPara="1" wrap="square" lIns="91425" tIns="45700" rIns="91425" bIns="45700" anchor="b" anchorCtr="0">
            <a:normAutofit/>
          </a:bodyPr>
          <a:lstStyle>
            <a:lvl1pPr lvl="0" algn="ctr" rtl="0">
              <a:lnSpc>
                <a:spcPct val="90000"/>
              </a:lnSpc>
              <a:spcBef>
                <a:spcPts val="0"/>
              </a:spcBef>
              <a:spcAft>
                <a:spcPts val="0"/>
              </a:spcAft>
              <a:buClr>
                <a:schemeClr val="dk1"/>
              </a:buClr>
              <a:buSzPts val="6000"/>
              <a:buFont typeface="Century Gothic"/>
              <a:buNone/>
              <a:defRPr sz="60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28" name="Google Shape;28;p2"/>
          <p:cNvSpPr txBox="1">
            <a:spLocks noGrp="1"/>
          </p:cNvSpPr>
          <p:nvPr>
            <p:ph type="subTitle" idx="1"/>
          </p:nvPr>
        </p:nvSpPr>
        <p:spPr>
          <a:xfrm>
            <a:off x="1524000" y="3602038"/>
            <a:ext cx="9144000" cy="1655700"/>
          </a:xfrm>
          <a:prstGeom prst="rect">
            <a:avLst/>
          </a:prstGeom>
          <a:noFill/>
          <a:ln>
            <a:noFill/>
          </a:ln>
        </p:spPr>
        <p:txBody>
          <a:bodyPr spcFirstLastPara="1" wrap="square" lIns="91425" tIns="45700" rIns="91425" bIns="45700" anchor="t" anchorCtr="0">
            <a:normAutofit/>
          </a:bodyPr>
          <a:lstStyle>
            <a:lvl1pPr lvl="0" algn="ctr" rtl="0">
              <a:lnSpc>
                <a:spcPct val="90000"/>
              </a:lnSpc>
              <a:spcBef>
                <a:spcPts val="1000"/>
              </a:spcBef>
              <a:spcAft>
                <a:spcPts val="0"/>
              </a:spcAft>
              <a:buClr>
                <a:schemeClr val="dk1"/>
              </a:buClr>
              <a:buSzPts val="2400"/>
              <a:buNone/>
              <a:defRPr sz="2400"/>
            </a:lvl1pPr>
            <a:lvl2pPr lvl="1" algn="ctr" rtl="0">
              <a:lnSpc>
                <a:spcPct val="90000"/>
              </a:lnSpc>
              <a:spcBef>
                <a:spcPts val="500"/>
              </a:spcBef>
              <a:spcAft>
                <a:spcPts val="0"/>
              </a:spcAft>
              <a:buClr>
                <a:schemeClr val="dk1"/>
              </a:buClr>
              <a:buSzPts val="2000"/>
              <a:buNone/>
              <a:defRPr sz="2000"/>
            </a:lvl2pPr>
            <a:lvl3pPr lvl="2" algn="ctr" rtl="0">
              <a:lnSpc>
                <a:spcPct val="90000"/>
              </a:lnSpc>
              <a:spcBef>
                <a:spcPts val="500"/>
              </a:spcBef>
              <a:spcAft>
                <a:spcPts val="0"/>
              </a:spcAft>
              <a:buClr>
                <a:schemeClr val="dk1"/>
              </a:buClr>
              <a:buSzPts val="1800"/>
              <a:buNone/>
              <a:defRPr sz="1800"/>
            </a:lvl3pPr>
            <a:lvl4pPr lvl="3" algn="ctr" rtl="0">
              <a:lnSpc>
                <a:spcPct val="90000"/>
              </a:lnSpc>
              <a:spcBef>
                <a:spcPts val="500"/>
              </a:spcBef>
              <a:spcAft>
                <a:spcPts val="0"/>
              </a:spcAft>
              <a:buClr>
                <a:schemeClr val="dk1"/>
              </a:buClr>
              <a:buSzPts val="1600"/>
              <a:buNone/>
              <a:defRPr sz="1600"/>
            </a:lvl4pPr>
            <a:lvl5pPr lvl="4" algn="ctr" rtl="0">
              <a:lnSpc>
                <a:spcPct val="90000"/>
              </a:lnSpc>
              <a:spcBef>
                <a:spcPts val="500"/>
              </a:spcBef>
              <a:spcAft>
                <a:spcPts val="0"/>
              </a:spcAft>
              <a:buClr>
                <a:schemeClr val="dk1"/>
              </a:buClr>
              <a:buSzPts val="1600"/>
              <a:buNone/>
              <a:defRPr sz="1600"/>
            </a:lvl5pPr>
            <a:lvl6pPr lvl="5" algn="ctr" rtl="0">
              <a:lnSpc>
                <a:spcPct val="90000"/>
              </a:lnSpc>
              <a:spcBef>
                <a:spcPts val="500"/>
              </a:spcBef>
              <a:spcAft>
                <a:spcPts val="0"/>
              </a:spcAft>
              <a:buClr>
                <a:schemeClr val="dk1"/>
              </a:buClr>
              <a:buSzPts val="1600"/>
              <a:buNone/>
              <a:defRPr sz="1600"/>
            </a:lvl6pPr>
            <a:lvl7pPr lvl="6" algn="ctr" rtl="0">
              <a:lnSpc>
                <a:spcPct val="90000"/>
              </a:lnSpc>
              <a:spcBef>
                <a:spcPts val="500"/>
              </a:spcBef>
              <a:spcAft>
                <a:spcPts val="0"/>
              </a:spcAft>
              <a:buClr>
                <a:schemeClr val="dk1"/>
              </a:buClr>
              <a:buSzPts val="1600"/>
              <a:buNone/>
              <a:defRPr sz="1600"/>
            </a:lvl7pPr>
            <a:lvl8pPr lvl="7" algn="ctr" rtl="0">
              <a:lnSpc>
                <a:spcPct val="90000"/>
              </a:lnSpc>
              <a:spcBef>
                <a:spcPts val="500"/>
              </a:spcBef>
              <a:spcAft>
                <a:spcPts val="0"/>
              </a:spcAft>
              <a:buClr>
                <a:schemeClr val="dk1"/>
              </a:buClr>
              <a:buSzPts val="1600"/>
              <a:buNone/>
              <a:defRPr sz="1600"/>
            </a:lvl8pPr>
            <a:lvl9pPr lvl="8" algn="ctr" rtl="0">
              <a:lnSpc>
                <a:spcPct val="90000"/>
              </a:lnSpc>
              <a:spcBef>
                <a:spcPts val="500"/>
              </a:spcBef>
              <a:spcAft>
                <a:spcPts val="0"/>
              </a:spcAft>
              <a:buClr>
                <a:schemeClr val="dk1"/>
              </a:buClr>
              <a:buSzPts val="1600"/>
              <a:buNone/>
              <a:defRPr sz="1600"/>
            </a:lvl9pPr>
          </a:lstStyle>
          <a:p>
            <a:endParaRPr/>
          </a:p>
        </p:txBody>
      </p:sp>
      <p:sp>
        <p:nvSpPr>
          <p:cNvPr id="29" name="Google Shape;29;p2"/>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30" name="Google Shape;30;p2"/>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31" name="Google Shape;31;p2"/>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83"/>
        <p:cNvGrpSpPr/>
        <p:nvPr/>
      </p:nvGrpSpPr>
      <p:grpSpPr>
        <a:xfrm>
          <a:off x="0" y="0"/>
          <a:ext cx="0" cy="0"/>
          <a:chOff x="0" y="0"/>
          <a:chExt cx="0" cy="0"/>
        </a:xfrm>
      </p:grpSpPr>
      <p:sp>
        <p:nvSpPr>
          <p:cNvPr id="84" name="Google Shape;84;p11"/>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lvl1pPr lvl="0" algn="l" rtl="0">
              <a:lnSpc>
                <a:spcPct val="90000"/>
              </a:lnSpc>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85" name="Google Shape;85;p11"/>
          <p:cNvSpPr txBox="1">
            <a:spLocks noGrp="1"/>
          </p:cNvSpPr>
          <p:nvPr>
            <p:ph type="body" idx="1"/>
          </p:nvPr>
        </p:nvSpPr>
        <p:spPr>
          <a:xfrm rot="5400000">
            <a:off x="3920400" y="-1256575"/>
            <a:ext cx="4351200" cy="10515600"/>
          </a:xfrm>
          <a:prstGeom prst="rect">
            <a:avLst/>
          </a:prstGeom>
          <a:noFill/>
          <a:ln>
            <a:noFill/>
          </a:ln>
        </p:spPr>
        <p:txBody>
          <a:bodyPr spcFirstLastPara="1" wrap="square" lIns="91425" tIns="45700" rIns="91425" bIns="45700" anchor="t" anchorCtr="0">
            <a:normAutofit/>
          </a:bodyPr>
          <a:lstStyle>
            <a:lvl1pPr marL="457200" lvl="0" indent="-342900" algn="l" rtl="0">
              <a:lnSpc>
                <a:spcPct val="90000"/>
              </a:lnSpc>
              <a:spcBef>
                <a:spcPts val="1000"/>
              </a:spcBef>
              <a:spcAft>
                <a:spcPts val="0"/>
              </a:spcAft>
              <a:buClr>
                <a:schemeClr val="dk1"/>
              </a:buClr>
              <a:buSzPts val="1800"/>
              <a:buChar char="•"/>
              <a:defRPr/>
            </a:lvl1pPr>
            <a:lvl2pPr marL="914400" lvl="1" indent="-342900" algn="l" rtl="0">
              <a:lnSpc>
                <a:spcPct val="90000"/>
              </a:lnSpc>
              <a:spcBef>
                <a:spcPts val="500"/>
              </a:spcBef>
              <a:spcAft>
                <a:spcPts val="0"/>
              </a:spcAft>
              <a:buClr>
                <a:schemeClr val="dk1"/>
              </a:buClr>
              <a:buSzPts val="1800"/>
              <a:buChar char="•"/>
              <a:defRPr/>
            </a:lvl2pPr>
            <a:lvl3pPr marL="1371600" lvl="2" indent="-342900" algn="l" rtl="0">
              <a:lnSpc>
                <a:spcPct val="90000"/>
              </a:lnSpc>
              <a:spcBef>
                <a:spcPts val="500"/>
              </a:spcBef>
              <a:spcAft>
                <a:spcPts val="0"/>
              </a:spcAft>
              <a:buClr>
                <a:schemeClr val="dk1"/>
              </a:buClr>
              <a:buSzPts val="1800"/>
              <a:buChar char="•"/>
              <a:defRPr/>
            </a:lvl3pPr>
            <a:lvl4pPr marL="1828800" lvl="3" indent="-342900" algn="l" rtl="0">
              <a:lnSpc>
                <a:spcPct val="90000"/>
              </a:lnSpc>
              <a:spcBef>
                <a:spcPts val="500"/>
              </a:spcBef>
              <a:spcAft>
                <a:spcPts val="0"/>
              </a:spcAft>
              <a:buClr>
                <a:schemeClr val="dk1"/>
              </a:buClr>
              <a:buSzPts val="1800"/>
              <a:buChar char="•"/>
              <a:defRPr/>
            </a:lvl4pPr>
            <a:lvl5pPr marL="2286000" lvl="4" indent="-342900" algn="l" rtl="0">
              <a:lnSpc>
                <a:spcPct val="90000"/>
              </a:lnSpc>
              <a:spcBef>
                <a:spcPts val="500"/>
              </a:spcBef>
              <a:spcAft>
                <a:spcPts val="0"/>
              </a:spcAft>
              <a:buClr>
                <a:schemeClr val="dk1"/>
              </a:buClr>
              <a:buSzPts val="1800"/>
              <a:buChar char="•"/>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
        <p:nvSpPr>
          <p:cNvPr id="86" name="Google Shape;86;p11"/>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87" name="Google Shape;87;p11"/>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88" name="Google Shape;88;p11"/>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89"/>
        <p:cNvGrpSpPr/>
        <p:nvPr/>
      </p:nvGrpSpPr>
      <p:grpSpPr>
        <a:xfrm>
          <a:off x="0" y="0"/>
          <a:ext cx="0" cy="0"/>
          <a:chOff x="0" y="0"/>
          <a:chExt cx="0" cy="0"/>
        </a:xfrm>
      </p:grpSpPr>
      <p:sp>
        <p:nvSpPr>
          <p:cNvPr id="90" name="Google Shape;90;p12"/>
          <p:cNvSpPr txBox="1">
            <a:spLocks noGrp="1"/>
          </p:cNvSpPr>
          <p:nvPr>
            <p:ph type="title"/>
          </p:nvPr>
        </p:nvSpPr>
        <p:spPr>
          <a:xfrm rot="5400000">
            <a:off x="7133400" y="1956625"/>
            <a:ext cx="5811900" cy="2628900"/>
          </a:xfrm>
          <a:prstGeom prst="rect">
            <a:avLst/>
          </a:prstGeom>
          <a:noFill/>
          <a:ln>
            <a:noFill/>
          </a:ln>
        </p:spPr>
        <p:txBody>
          <a:bodyPr spcFirstLastPara="1" wrap="square" lIns="91425" tIns="45700" rIns="91425" bIns="45700" anchor="ctr" anchorCtr="0">
            <a:normAutofit/>
          </a:bodyPr>
          <a:lstStyle>
            <a:lvl1pPr lvl="0" algn="l" rtl="0">
              <a:lnSpc>
                <a:spcPct val="90000"/>
              </a:lnSpc>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91" name="Google Shape;91;p12"/>
          <p:cNvSpPr txBox="1">
            <a:spLocks noGrp="1"/>
          </p:cNvSpPr>
          <p:nvPr>
            <p:ph type="body" idx="1"/>
          </p:nvPr>
        </p:nvSpPr>
        <p:spPr>
          <a:xfrm rot="5400000">
            <a:off x="1799400" y="-596075"/>
            <a:ext cx="5811900" cy="7734300"/>
          </a:xfrm>
          <a:prstGeom prst="rect">
            <a:avLst/>
          </a:prstGeom>
          <a:noFill/>
          <a:ln>
            <a:noFill/>
          </a:ln>
        </p:spPr>
        <p:txBody>
          <a:bodyPr spcFirstLastPara="1" wrap="square" lIns="91425" tIns="45700" rIns="91425" bIns="45700" anchor="t" anchorCtr="0">
            <a:normAutofit/>
          </a:bodyPr>
          <a:lstStyle>
            <a:lvl1pPr marL="457200" lvl="0" indent="-342900" algn="l" rtl="0">
              <a:lnSpc>
                <a:spcPct val="90000"/>
              </a:lnSpc>
              <a:spcBef>
                <a:spcPts val="1000"/>
              </a:spcBef>
              <a:spcAft>
                <a:spcPts val="0"/>
              </a:spcAft>
              <a:buClr>
                <a:schemeClr val="dk1"/>
              </a:buClr>
              <a:buSzPts val="1800"/>
              <a:buChar char="•"/>
              <a:defRPr/>
            </a:lvl1pPr>
            <a:lvl2pPr marL="914400" lvl="1" indent="-342900" algn="l" rtl="0">
              <a:lnSpc>
                <a:spcPct val="90000"/>
              </a:lnSpc>
              <a:spcBef>
                <a:spcPts val="500"/>
              </a:spcBef>
              <a:spcAft>
                <a:spcPts val="0"/>
              </a:spcAft>
              <a:buClr>
                <a:schemeClr val="dk1"/>
              </a:buClr>
              <a:buSzPts val="1800"/>
              <a:buChar char="•"/>
              <a:defRPr/>
            </a:lvl2pPr>
            <a:lvl3pPr marL="1371600" lvl="2" indent="-342900" algn="l" rtl="0">
              <a:lnSpc>
                <a:spcPct val="90000"/>
              </a:lnSpc>
              <a:spcBef>
                <a:spcPts val="500"/>
              </a:spcBef>
              <a:spcAft>
                <a:spcPts val="0"/>
              </a:spcAft>
              <a:buClr>
                <a:schemeClr val="dk1"/>
              </a:buClr>
              <a:buSzPts val="1800"/>
              <a:buChar char="•"/>
              <a:defRPr/>
            </a:lvl3pPr>
            <a:lvl4pPr marL="1828800" lvl="3" indent="-342900" algn="l" rtl="0">
              <a:lnSpc>
                <a:spcPct val="90000"/>
              </a:lnSpc>
              <a:spcBef>
                <a:spcPts val="500"/>
              </a:spcBef>
              <a:spcAft>
                <a:spcPts val="0"/>
              </a:spcAft>
              <a:buClr>
                <a:schemeClr val="dk1"/>
              </a:buClr>
              <a:buSzPts val="1800"/>
              <a:buChar char="•"/>
              <a:defRPr/>
            </a:lvl4pPr>
            <a:lvl5pPr marL="2286000" lvl="4" indent="-342900" algn="l" rtl="0">
              <a:lnSpc>
                <a:spcPct val="90000"/>
              </a:lnSpc>
              <a:spcBef>
                <a:spcPts val="500"/>
              </a:spcBef>
              <a:spcAft>
                <a:spcPts val="0"/>
              </a:spcAft>
              <a:buClr>
                <a:schemeClr val="dk1"/>
              </a:buClr>
              <a:buSzPts val="1800"/>
              <a:buChar char="•"/>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
        <p:nvSpPr>
          <p:cNvPr id="92" name="Google Shape;92;p12"/>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93" name="Google Shape;93;p12"/>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94" name="Google Shape;94;p12"/>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2"/>
        <p:cNvGrpSpPr/>
        <p:nvPr/>
      </p:nvGrpSpPr>
      <p:grpSpPr>
        <a:xfrm>
          <a:off x="0" y="0"/>
          <a:ext cx="0" cy="0"/>
          <a:chOff x="0" y="0"/>
          <a:chExt cx="0" cy="0"/>
        </a:xfrm>
      </p:grpSpPr>
      <p:sp>
        <p:nvSpPr>
          <p:cNvPr id="33" name="Google Shape;33;p3"/>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lvl1pPr lvl="0" algn="l" rtl="0">
              <a:lnSpc>
                <a:spcPct val="90000"/>
              </a:lnSpc>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34" name="Google Shape;34;p3"/>
          <p:cNvSpPr txBox="1">
            <a:spLocks noGrp="1"/>
          </p:cNvSpPr>
          <p:nvPr>
            <p:ph type="body" idx="1"/>
          </p:nvPr>
        </p:nvSpPr>
        <p:spPr>
          <a:xfrm>
            <a:off x="838200" y="1825625"/>
            <a:ext cx="10515600" cy="4351200"/>
          </a:xfrm>
          <a:prstGeom prst="rect">
            <a:avLst/>
          </a:prstGeom>
          <a:noFill/>
          <a:ln>
            <a:noFill/>
          </a:ln>
        </p:spPr>
        <p:txBody>
          <a:bodyPr spcFirstLastPara="1" wrap="square" lIns="91425" tIns="45700" rIns="91425" bIns="45700" anchor="t" anchorCtr="0">
            <a:normAutofit/>
          </a:bodyPr>
          <a:lstStyle>
            <a:lvl1pPr marL="457200" lvl="0" indent="-342900" algn="l" rtl="0">
              <a:lnSpc>
                <a:spcPct val="90000"/>
              </a:lnSpc>
              <a:spcBef>
                <a:spcPts val="1000"/>
              </a:spcBef>
              <a:spcAft>
                <a:spcPts val="0"/>
              </a:spcAft>
              <a:buClr>
                <a:schemeClr val="dk1"/>
              </a:buClr>
              <a:buSzPts val="1800"/>
              <a:buChar char="•"/>
              <a:defRPr/>
            </a:lvl1pPr>
            <a:lvl2pPr marL="914400" lvl="1" indent="-342900" algn="l" rtl="0">
              <a:lnSpc>
                <a:spcPct val="90000"/>
              </a:lnSpc>
              <a:spcBef>
                <a:spcPts val="500"/>
              </a:spcBef>
              <a:spcAft>
                <a:spcPts val="0"/>
              </a:spcAft>
              <a:buClr>
                <a:schemeClr val="dk1"/>
              </a:buClr>
              <a:buSzPts val="1800"/>
              <a:buChar char="•"/>
              <a:defRPr/>
            </a:lvl2pPr>
            <a:lvl3pPr marL="1371600" lvl="2" indent="-342900" algn="l" rtl="0">
              <a:lnSpc>
                <a:spcPct val="90000"/>
              </a:lnSpc>
              <a:spcBef>
                <a:spcPts val="500"/>
              </a:spcBef>
              <a:spcAft>
                <a:spcPts val="0"/>
              </a:spcAft>
              <a:buClr>
                <a:schemeClr val="dk1"/>
              </a:buClr>
              <a:buSzPts val="1800"/>
              <a:buChar char="•"/>
              <a:defRPr/>
            </a:lvl3pPr>
            <a:lvl4pPr marL="1828800" lvl="3" indent="-342900" algn="l" rtl="0">
              <a:lnSpc>
                <a:spcPct val="90000"/>
              </a:lnSpc>
              <a:spcBef>
                <a:spcPts val="500"/>
              </a:spcBef>
              <a:spcAft>
                <a:spcPts val="0"/>
              </a:spcAft>
              <a:buClr>
                <a:schemeClr val="dk1"/>
              </a:buClr>
              <a:buSzPts val="1800"/>
              <a:buChar char="•"/>
              <a:defRPr/>
            </a:lvl4pPr>
            <a:lvl5pPr marL="2286000" lvl="4" indent="-342900" algn="l" rtl="0">
              <a:lnSpc>
                <a:spcPct val="90000"/>
              </a:lnSpc>
              <a:spcBef>
                <a:spcPts val="500"/>
              </a:spcBef>
              <a:spcAft>
                <a:spcPts val="0"/>
              </a:spcAft>
              <a:buClr>
                <a:schemeClr val="dk1"/>
              </a:buClr>
              <a:buSzPts val="1800"/>
              <a:buChar char="•"/>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
        <p:nvSpPr>
          <p:cNvPr id="35" name="Google Shape;35;p3"/>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36" name="Google Shape;36;p3"/>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37" name="Google Shape;37;p3"/>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8"/>
        <p:cNvGrpSpPr/>
        <p:nvPr/>
      </p:nvGrpSpPr>
      <p:grpSpPr>
        <a:xfrm>
          <a:off x="0" y="0"/>
          <a:ext cx="0" cy="0"/>
          <a:chOff x="0" y="0"/>
          <a:chExt cx="0" cy="0"/>
        </a:xfrm>
      </p:grpSpPr>
      <p:sp>
        <p:nvSpPr>
          <p:cNvPr id="39" name="Google Shape;39;p4"/>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lvl1pPr lvl="0" algn="l" rtl="0">
              <a:lnSpc>
                <a:spcPct val="90000"/>
              </a:lnSpc>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40" name="Google Shape;40;p4"/>
          <p:cNvSpPr txBox="1">
            <a:spLocks noGrp="1"/>
          </p:cNvSpPr>
          <p:nvPr>
            <p:ph type="body" idx="1"/>
          </p:nvPr>
        </p:nvSpPr>
        <p:spPr>
          <a:xfrm>
            <a:off x="838200" y="1825625"/>
            <a:ext cx="5181600" cy="4351200"/>
          </a:xfrm>
          <a:prstGeom prst="rect">
            <a:avLst/>
          </a:prstGeom>
          <a:noFill/>
          <a:ln>
            <a:noFill/>
          </a:ln>
        </p:spPr>
        <p:txBody>
          <a:bodyPr spcFirstLastPara="1" wrap="square" lIns="91425" tIns="45700" rIns="91425" bIns="45700" anchor="t" anchorCtr="0">
            <a:normAutofit/>
          </a:bodyPr>
          <a:lstStyle>
            <a:lvl1pPr marL="457200" lvl="0" indent="-342900" algn="l" rtl="0">
              <a:lnSpc>
                <a:spcPct val="90000"/>
              </a:lnSpc>
              <a:spcBef>
                <a:spcPts val="1000"/>
              </a:spcBef>
              <a:spcAft>
                <a:spcPts val="0"/>
              </a:spcAft>
              <a:buClr>
                <a:schemeClr val="dk1"/>
              </a:buClr>
              <a:buSzPts val="1800"/>
              <a:buChar char="•"/>
              <a:defRPr/>
            </a:lvl1pPr>
            <a:lvl2pPr marL="914400" lvl="1" indent="-342900" algn="l" rtl="0">
              <a:lnSpc>
                <a:spcPct val="90000"/>
              </a:lnSpc>
              <a:spcBef>
                <a:spcPts val="500"/>
              </a:spcBef>
              <a:spcAft>
                <a:spcPts val="0"/>
              </a:spcAft>
              <a:buClr>
                <a:schemeClr val="dk1"/>
              </a:buClr>
              <a:buSzPts val="1800"/>
              <a:buChar char="•"/>
              <a:defRPr/>
            </a:lvl2pPr>
            <a:lvl3pPr marL="1371600" lvl="2" indent="-342900" algn="l" rtl="0">
              <a:lnSpc>
                <a:spcPct val="90000"/>
              </a:lnSpc>
              <a:spcBef>
                <a:spcPts val="500"/>
              </a:spcBef>
              <a:spcAft>
                <a:spcPts val="0"/>
              </a:spcAft>
              <a:buClr>
                <a:schemeClr val="dk1"/>
              </a:buClr>
              <a:buSzPts val="1800"/>
              <a:buChar char="•"/>
              <a:defRPr/>
            </a:lvl3pPr>
            <a:lvl4pPr marL="1828800" lvl="3" indent="-342900" algn="l" rtl="0">
              <a:lnSpc>
                <a:spcPct val="90000"/>
              </a:lnSpc>
              <a:spcBef>
                <a:spcPts val="500"/>
              </a:spcBef>
              <a:spcAft>
                <a:spcPts val="0"/>
              </a:spcAft>
              <a:buClr>
                <a:schemeClr val="dk1"/>
              </a:buClr>
              <a:buSzPts val="1800"/>
              <a:buChar char="•"/>
              <a:defRPr/>
            </a:lvl4pPr>
            <a:lvl5pPr marL="2286000" lvl="4" indent="-342900" algn="l" rtl="0">
              <a:lnSpc>
                <a:spcPct val="90000"/>
              </a:lnSpc>
              <a:spcBef>
                <a:spcPts val="500"/>
              </a:spcBef>
              <a:spcAft>
                <a:spcPts val="0"/>
              </a:spcAft>
              <a:buClr>
                <a:schemeClr val="dk1"/>
              </a:buClr>
              <a:buSzPts val="1800"/>
              <a:buChar char="•"/>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
        <p:nvSpPr>
          <p:cNvPr id="41" name="Google Shape;41;p4"/>
          <p:cNvSpPr txBox="1">
            <a:spLocks noGrp="1"/>
          </p:cNvSpPr>
          <p:nvPr>
            <p:ph type="body" idx="2"/>
          </p:nvPr>
        </p:nvSpPr>
        <p:spPr>
          <a:xfrm>
            <a:off x="6172200" y="1825625"/>
            <a:ext cx="5181600" cy="4351200"/>
          </a:xfrm>
          <a:prstGeom prst="rect">
            <a:avLst/>
          </a:prstGeom>
          <a:noFill/>
          <a:ln>
            <a:noFill/>
          </a:ln>
        </p:spPr>
        <p:txBody>
          <a:bodyPr spcFirstLastPara="1" wrap="square" lIns="91425" tIns="45700" rIns="91425" bIns="45700" anchor="t" anchorCtr="0">
            <a:normAutofit/>
          </a:bodyPr>
          <a:lstStyle>
            <a:lvl1pPr marL="457200" lvl="0" indent="-342900" algn="l" rtl="0">
              <a:lnSpc>
                <a:spcPct val="90000"/>
              </a:lnSpc>
              <a:spcBef>
                <a:spcPts val="1000"/>
              </a:spcBef>
              <a:spcAft>
                <a:spcPts val="0"/>
              </a:spcAft>
              <a:buClr>
                <a:schemeClr val="dk1"/>
              </a:buClr>
              <a:buSzPts val="1800"/>
              <a:buChar char="•"/>
              <a:defRPr/>
            </a:lvl1pPr>
            <a:lvl2pPr marL="914400" lvl="1" indent="-342900" algn="l" rtl="0">
              <a:lnSpc>
                <a:spcPct val="90000"/>
              </a:lnSpc>
              <a:spcBef>
                <a:spcPts val="500"/>
              </a:spcBef>
              <a:spcAft>
                <a:spcPts val="0"/>
              </a:spcAft>
              <a:buClr>
                <a:schemeClr val="dk1"/>
              </a:buClr>
              <a:buSzPts val="1800"/>
              <a:buChar char="•"/>
              <a:defRPr/>
            </a:lvl2pPr>
            <a:lvl3pPr marL="1371600" lvl="2" indent="-342900" algn="l" rtl="0">
              <a:lnSpc>
                <a:spcPct val="90000"/>
              </a:lnSpc>
              <a:spcBef>
                <a:spcPts val="500"/>
              </a:spcBef>
              <a:spcAft>
                <a:spcPts val="0"/>
              </a:spcAft>
              <a:buClr>
                <a:schemeClr val="dk1"/>
              </a:buClr>
              <a:buSzPts val="1800"/>
              <a:buChar char="•"/>
              <a:defRPr/>
            </a:lvl3pPr>
            <a:lvl4pPr marL="1828800" lvl="3" indent="-342900" algn="l" rtl="0">
              <a:lnSpc>
                <a:spcPct val="90000"/>
              </a:lnSpc>
              <a:spcBef>
                <a:spcPts val="500"/>
              </a:spcBef>
              <a:spcAft>
                <a:spcPts val="0"/>
              </a:spcAft>
              <a:buClr>
                <a:schemeClr val="dk1"/>
              </a:buClr>
              <a:buSzPts val="1800"/>
              <a:buChar char="•"/>
              <a:defRPr/>
            </a:lvl4pPr>
            <a:lvl5pPr marL="2286000" lvl="4" indent="-342900" algn="l" rtl="0">
              <a:lnSpc>
                <a:spcPct val="90000"/>
              </a:lnSpc>
              <a:spcBef>
                <a:spcPts val="500"/>
              </a:spcBef>
              <a:spcAft>
                <a:spcPts val="0"/>
              </a:spcAft>
              <a:buClr>
                <a:schemeClr val="dk1"/>
              </a:buClr>
              <a:buSzPts val="1800"/>
              <a:buChar char="•"/>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
        <p:nvSpPr>
          <p:cNvPr id="42" name="Google Shape;42;p4"/>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43" name="Google Shape;43;p4"/>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44" name="Google Shape;44;p4"/>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5"/>
        <p:cNvGrpSpPr/>
        <p:nvPr/>
      </p:nvGrpSpPr>
      <p:grpSpPr>
        <a:xfrm>
          <a:off x="0" y="0"/>
          <a:ext cx="0" cy="0"/>
          <a:chOff x="0" y="0"/>
          <a:chExt cx="0" cy="0"/>
        </a:xfrm>
      </p:grpSpPr>
      <p:sp>
        <p:nvSpPr>
          <p:cNvPr id="46" name="Google Shape;46;p5"/>
          <p:cNvSpPr txBox="1">
            <a:spLocks noGrp="1"/>
          </p:cNvSpPr>
          <p:nvPr>
            <p:ph type="title"/>
          </p:nvPr>
        </p:nvSpPr>
        <p:spPr>
          <a:xfrm>
            <a:off x="839788" y="365125"/>
            <a:ext cx="10515600" cy="1325700"/>
          </a:xfrm>
          <a:prstGeom prst="rect">
            <a:avLst/>
          </a:prstGeom>
          <a:noFill/>
          <a:ln>
            <a:noFill/>
          </a:ln>
        </p:spPr>
        <p:txBody>
          <a:bodyPr spcFirstLastPara="1" wrap="square" lIns="91425" tIns="45700" rIns="91425" bIns="45700" anchor="ctr" anchorCtr="0">
            <a:normAutofit/>
          </a:bodyPr>
          <a:lstStyle>
            <a:lvl1pPr lvl="0" algn="l" rtl="0">
              <a:lnSpc>
                <a:spcPct val="90000"/>
              </a:lnSpc>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47" name="Google Shape;47;p5"/>
          <p:cNvSpPr txBox="1">
            <a:spLocks noGrp="1"/>
          </p:cNvSpPr>
          <p:nvPr>
            <p:ph type="body" idx="1"/>
          </p:nvPr>
        </p:nvSpPr>
        <p:spPr>
          <a:xfrm>
            <a:off x="839788" y="1681163"/>
            <a:ext cx="5157900" cy="823800"/>
          </a:xfrm>
          <a:prstGeom prst="rect">
            <a:avLst/>
          </a:prstGeom>
          <a:noFill/>
          <a:ln>
            <a:noFill/>
          </a:ln>
        </p:spPr>
        <p:txBody>
          <a:bodyPr spcFirstLastPara="1" wrap="square" lIns="91425" tIns="45700" rIns="91425" bIns="45700" anchor="b" anchorCtr="0">
            <a:normAutofit/>
          </a:bodyPr>
          <a:lstStyle>
            <a:lvl1pPr marL="457200" lvl="0" indent="-228600" algn="l" rtl="0">
              <a:lnSpc>
                <a:spcPct val="90000"/>
              </a:lnSpc>
              <a:spcBef>
                <a:spcPts val="1000"/>
              </a:spcBef>
              <a:spcAft>
                <a:spcPts val="0"/>
              </a:spcAft>
              <a:buClr>
                <a:schemeClr val="dk1"/>
              </a:buClr>
              <a:buSzPts val="2400"/>
              <a:buNone/>
              <a:defRPr sz="2400" b="1"/>
            </a:lvl1pPr>
            <a:lvl2pPr marL="914400" lvl="1" indent="-228600" algn="l" rtl="0">
              <a:lnSpc>
                <a:spcPct val="90000"/>
              </a:lnSpc>
              <a:spcBef>
                <a:spcPts val="500"/>
              </a:spcBef>
              <a:spcAft>
                <a:spcPts val="0"/>
              </a:spcAft>
              <a:buClr>
                <a:schemeClr val="dk1"/>
              </a:buClr>
              <a:buSzPts val="2000"/>
              <a:buNone/>
              <a:defRPr sz="2000" b="1"/>
            </a:lvl2pPr>
            <a:lvl3pPr marL="1371600" lvl="2" indent="-228600" algn="l" rtl="0">
              <a:lnSpc>
                <a:spcPct val="90000"/>
              </a:lnSpc>
              <a:spcBef>
                <a:spcPts val="500"/>
              </a:spcBef>
              <a:spcAft>
                <a:spcPts val="0"/>
              </a:spcAft>
              <a:buClr>
                <a:schemeClr val="dk1"/>
              </a:buClr>
              <a:buSzPts val="1800"/>
              <a:buNone/>
              <a:defRPr sz="1800" b="1"/>
            </a:lvl3pPr>
            <a:lvl4pPr marL="1828800" lvl="3" indent="-228600" algn="l" rtl="0">
              <a:lnSpc>
                <a:spcPct val="90000"/>
              </a:lnSpc>
              <a:spcBef>
                <a:spcPts val="500"/>
              </a:spcBef>
              <a:spcAft>
                <a:spcPts val="0"/>
              </a:spcAft>
              <a:buClr>
                <a:schemeClr val="dk1"/>
              </a:buClr>
              <a:buSzPts val="1600"/>
              <a:buNone/>
              <a:defRPr sz="1600" b="1"/>
            </a:lvl4pPr>
            <a:lvl5pPr marL="2286000" lvl="4" indent="-228600" algn="l" rtl="0">
              <a:lnSpc>
                <a:spcPct val="90000"/>
              </a:lnSpc>
              <a:spcBef>
                <a:spcPts val="500"/>
              </a:spcBef>
              <a:spcAft>
                <a:spcPts val="0"/>
              </a:spcAft>
              <a:buClr>
                <a:schemeClr val="dk1"/>
              </a:buClr>
              <a:buSzPts val="1600"/>
              <a:buNone/>
              <a:defRPr sz="1600" b="1"/>
            </a:lvl5pPr>
            <a:lvl6pPr marL="2743200" lvl="5" indent="-228600" algn="l" rtl="0">
              <a:lnSpc>
                <a:spcPct val="90000"/>
              </a:lnSpc>
              <a:spcBef>
                <a:spcPts val="500"/>
              </a:spcBef>
              <a:spcAft>
                <a:spcPts val="0"/>
              </a:spcAft>
              <a:buClr>
                <a:schemeClr val="dk1"/>
              </a:buClr>
              <a:buSzPts val="1600"/>
              <a:buNone/>
              <a:defRPr sz="1600" b="1"/>
            </a:lvl6pPr>
            <a:lvl7pPr marL="3200400" lvl="6" indent="-228600" algn="l" rtl="0">
              <a:lnSpc>
                <a:spcPct val="90000"/>
              </a:lnSpc>
              <a:spcBef>
                <a:spcPts val="500"/>
              </a:spcBef>
              <a:spcAft>
                <a:spcPts val="0"/>
              </a:spcAft>
              <a:buClr>
                <a:schemeClr val="dk1"/>
              </a:buClr>
              <a:buSzPts val="1600"/>
              <a:buNone/>
              <a:defRPr sz="1600" b="1"/>
            </a:lvl7pPr>
            <a:lvl8pPr marL="3657600" lvl="7" indent="-228600" algn="l" rtl="0">
              <a:lnSpc>
                <a:spcPct val="90000"/>
              </a:lnSpc>
              <a:spcBef>
                <a:spcPts val="500"/>
              </a:spcBef>
              <a:spcAft>
                <a:spcPts val="0"/>
              </a:spcAft>
              <a:buClr>
                <a:schemeClr val="dk1"/>
              </a:buClr>
              <a:buSzPts val="1600"/>
              <a:buNone/>
              <a:defRPr sz="1600" b="1"/>
            </a:lvl8pPr>
            <a:lvl9pPr marL="4114800" lvl="8" indent="-228600" algn="l" rtl="0">
              <a:lnSpc>
                <a:spcPct val="90000"/>
              </a:lnSpc>
              <a:spcBef>
                <a:spcPts val="500"/>
              </a:spcBef>
              <a:spcAft>
                <a:spcPts val="0"/>
              </a:spcAft>
              <a:buClr>
                <a:schemeClr val="dk1"/>
              </a:buClr>
              <a:buSzPts val="1600"/>
              <a:buNone/>
              <a:defRPr sz="1600" b="1"/>
            </a:lvl9pPr>
          </a:lstStyle>
          <a:p>
            <a:endParaRPr/>
          </a:p>
        </p:txBody>
      </p:sp>
      <p:sp>
        <p:nvSpPr>
          <p:cNvPr id="48" name="Google Shape;48;p5"/>
          <p:cNvSpPr txBox="1">
            <a:spLocks noGrp="1"/>
          </p:cNvSpPr>
          <p:nvPr>
            <p:ph type="body" idx="2"/>
          </p:nvPr>
        </p:nvSpPr>
        <p:spPr>
          <a:xfrm>
            <a:off x="839788" y="2505075"/>
            <a:ext cx="5157900" cy="3684600"/>
          </a:xfrm>
          <a:prstGeom prst="rect">
            <a:avLst/>
          </a:prstGeom>
          <a:noFill/>
          <a:ln>
            <a:noFill/>
          </a:ln>
        </p:spPr>
        <p:txBody>
          <a:bodyPr spcFirstLastPara="1" wrap="square" lIns="91425" tIns="45700" rIns="91425" bIns="45700" anchor="t" anchorCtr="0">
            <a:normAutofit/>
          </a:bodyPr>
          <a:lstStyle>
            <a:lvl1pPr marL="457200" lvl="0" indent="-342900" algn="l" rtl="0">
              <a:lnSpc>
                <a:spcPct val="90000"/>
              </a:lnSpc>
              <a:spcBef>
                <a:spcPts val="1000"/>
              </a:spcBef>
              <a:spcAft>
                <a:spcPts val="0"/>
              </a:spcAft>
              <a:buClr>
                <a:schemeClr val="dk1"/>
              </a:buClr>
              <a:buSzPts val="1800"/>
              <a:buChar char="•"/>
              <a:defRPr/>
            </a:lvl1pPr>
            <a:lvl2pPr marL="914400" lvl="1" indent="-342900" algn="l" rtl="0">
              <a:lnSpc>
                <a:spcPct val="90000"/>
              </a:lnSpc>
              <a:spcBef>
                <a:spcPts val="500"/>
              </a:spcBef>
              <a:spcAft>
                <a:spcPts val="0"/>
              </a:spcAft>
              <a:buClr>
                <a:schemeClr val="dk1"/>
              </a:buClr>
              <a:buSzPts val="1800"/>
              <a:buChar char="•"/>
              <a:defRPr/>
            </a:lvl2pPr>
            <a:lvl3pPr marL="1371600" lvl="2" indent="-342900" algn="l" rtl="0">
              <a:lnSpc>
                <a:spcPct val="90000"/>
              </a:lnSpc>
              <a:spcBef>
                <a:spcPts val="500"/>
              </a:spcBef>
              <a:spcAft>
                <a:spcPts val="0"/>
              </a:spcAft>
              <a:buClr>
                <a:schemeClr val="dk1"/>
              </a:buClr>
              <a:buSzPts val="1800"/>
              <a:buChar char="•"/>
              <a:defRPr/>
            </a:lvl3pPr>
            <a:lvl4pPr marL="1828800" lvl="3" indent="-342900" algn="l" rtl="0">
              <a:lnSpc>
                <a:spcPct val="90000"/>
              </a:lnSpc>
              <a:spcBef>
                <a:spcPts val="500"/>
              </a:spcBef>
              <a:spcAft>
                <a:spcPts val="0"/>
              </a:spcAft>
              <a:buClr>
                <a:schemeClr val="dk1"/>
              </a:buClr>
              <a:buSzPts val="1800"/>
              <a:buChar char="•"/>
              <a:defRPr/>
            </a:lvl4pPr>
            <a:lvl5pPr marL="2286000" lvl="4" indent="-342900" algn="l" rtl="0">
              <a:lnSpc>
                <a:spcPct val="90000"/>
              </a:lnSpc>
              <a:spcBef>
                <a:spcPts val="500"/>
              </a:spcBef>
              <a:spcAft>
                <a:spcPts val="0"/>
              </a:spcAft>
              <a:buClr>
                <a:schemeClr val="dk1"/>
              </a:buClr>
              <a:buSzPts val="1800"/>
              <a:buChar char="•"/>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
        <p:nvSpPr>
          <p:cNvPr id="49" name="Google Shape;49;p5"/>
          <p:cNvSpPr txBox="1">
            <a:spLocks noGrp="1"/>
          </p:cNvSpPr>
          <p:nvPr>
            <p:ph type="body" idx="3"/>
          </p:nvPr>
        </p:nvSpPr>
        <p:spPr>
          <a:xfrm>
            <a:off x="6172200" y="1681163"/>
            <a:ext cx="5183100" cy="823800"/>
          </a:xfrm>
          <a:prstGeom prst="rect">
            <a:avLst/>
          </a:prstGeom>
          <a:noFill/>
          <a:ln>
            <a:noFill/>
          </a:ln>
        </p:spPr>
        <p:txBody>
          <a:bodyPr spcFirstLastPara="1" wrap="square" lIns="91425" tIns="45700" rIns="91425" bIns="45700" anchor="b" anchorCtr="0">
            <a:normAutofit/>
          </a:bodyPr>
          <a:lstStyle>
            <a:lvl1pPr marL="457200" lvl="0" indent="-228600" algn="l" rtl="0">
              <a:lnSpc>
                <a:spcPct val="90000"/>
              </a:lnSpc>
              <a:spcBef>
                <a:spcPts val="1000"/>
              </a:spcBef>
              <a:spcAft>
                <a:spcPts val="0"/>
              </a:spcAft>
              <a:buClr>
                <a:schemeClr val="dk1"/>
              </a:buClr>
              <a:buSzPts val="2400"/>
              <a:buNone/>
              <a:defRPr sz="2400" b="1"/>
            </a:lvl1pPr>
            <a:lvl2pPr marL="914400" lvl="1" indent="-228600" algn="l" rtl="0">
              <a:lnSpc>
                <a:spcPct val="90000"/>
              </a:lnSpc>
              <a:spcBef>
                <a:spcPts val="500"/>
              </a:spcBef>
              <a:spcAft>
                <a:spcPts val="0"/>
              </a:spcAft>
              <a:buClr>
                <a:schemeClr val="dk1"/>
              </a:buClr>
              <a:buSzPts val="2000"/>
              <a:buNone/>
              <a:defRPr sz="2000" b="1"/>
            </a:lvl2pPr>
            <a:lvl3pPr marL="1371600" lvl="2" indent="-228600" algn="l" rtl="0">
              <a:lnSpc>
                <a:spcPct val="90000"/>
              </a:lnSpc>
              <a:spcBef>
                <a:spcPts val="500"/>
              </a:spcBef>
              <a:spcAft>
                <a:spcPts val="0"/>
              </a:spcAft>
              <a:buClr>
                <a:schemeClr val="dk1"/>
              </a:buClr>
              <a:buSzPts val="1800"/>
              <a:buNone/>
              <a:defRPr sz="1800" b="1"/>
            </a:lvl3pPr>
            <a:lvl4pPr marL="1828800" lvl="3" indent="-228600" algn="l" rtl="0">
              <a:lnSpc>
                <a:spcPct val="90000"/>
              </a:lnSpc>
              <a:spcBef>
                <a:spcPts val="500"/>
              </a:spcBef>
              <a:spcAft>
                <a:spcPts val="0"/>
              </a:spcAft>
              <a:buClr>
                <a:schemeClr val="dk1"/>
              </a:buClr>
              <a:buSzPts val="1600"/>
              <a:buNone/>
              <a:defRPr sz="1600" b="1"/>
            </a:lvl4pPr>
            <a:lvl5pPr marL="2286000" lvl="4" indent="-228600" algn="l" rtl="0">
              <a:lnSpc>
                <a:spcPct val="90000"/>
              </a:lnSpc>
              <a:spcBef>
                <a:spcPts val="500"/>
              </a:spcBef>
              <a:spcAft>
                <a:spcPts val="0"/>
              </a:spcAft>
              <a:buClr>
                <a:schemeClr val="dk1"/>
              </a:buClr>
              <a:buSzPts val="1600"/>
              <a:buNone/>
              <a:defRPr sz="1600" b="1"/>
            </a:lvl5pPr>
            <a:lvl6pPr marL="2743200" lvl="5" indent="-228600" algn="l" rtl="0">
              <a:lnSpc>
                <a:spcPct val="90000"/>
              </a:lnSpc>
              <a:spcBef>
                <a:spcPts val="500"/>
              </a:spcBef>
              <a:spcAft>
                <a:spcPts val="0"/>
              </a:spcAft>
              <a:buClr>
                <a:schemeClr val="dk1"/>
              </a:buClr>
              <a:buSzPts val="1600"/>
              <a:buNone/>
              <a:defRPr sz="1600" b="1"/>
            </a:lvl6pPr>
            <a:lvl7pPr marL="3200400" lvl="6" indent="-228600" algn="l" rtl="0">
              <a:lnSpc>
                <a:spcPct val="90000"/>
              </a:lnSpc>
              <a:spcBef>
                <a:spcPts val="500"/>
              </a:spcBef>
              <a:spcAft>
                <a:spcPts val="0"/>
              </a:spcAft>
              <a:buClr>
                <a:schemeClr val="dk1"/>
              </a:buClr>
              <a:buSzPts val="1600"/>
              <a:buNone/>
              <a:defRPr sz="1600" b="1"/>
            </a:lvl7pPr>
            <a:lvl8pPr marL="3657600" lvl="7" indent="-228600" algn="l" rtl="0">
              <a:lnSpc>
                <a:spcPct val="90000"/>
              </a:lnSpc>
              <a:spcBef>
                <a:spcPts val="500"/>
              </a:spcBef>
              <a:spcAft>
                <a:spcPts val="0"/>
              </a:spcAft>
              <a:buClr>
                <a:schemeClr val="dk1"/>
              </a:buClr>
              <a:buSzPts val="1600"/>
              <a:buNone/>
              <a:defRPr sz="1600" b="1"/>
            </a:lvl8pPr>
            <a:lvl9pPr marL="4114800" lvl="8" indent="-228600" algn="l" rtl="0">
              <a:lnSpc>
                <a:spcPct val="90000"/>
              </a:lnSpc>
              <a:spcBef>
                <a:spcPts val="500"/>
              </a:spcBef>
              <a:spcAft>
                <a:spcPts val="0"/>
              </a:spcAft>
              <a:buClr>
                <a:schemeClr val="dk1"/>
              </a:buClr>
              <a:buSzPts val="1600"/>
              <a:buNone/>
              <a:defRPr sz="1600" b="1"/>
            </a:lvl9pPr>
          </a:lstStyle>
          <a:p>
            <a:endParaRPr/>
          </a:p>
        </p:txBody>
      </p:sp>
      <p:sp>
        <p:nvSpPr>
          <p:cNvPr id="50" name="Google Shape;50;p5"/>
          <p:cNvSpPr txBox="1">
            <a:spLocks noGrp="1"/>
          </p:cNvSpPr>
          <p:nvPr>
            <p:ph type="body" idx="4"/>
          </p:nvPr>
        </p:nvSpPr>
        <p:spPr>
          <a:xfrm>
            <a:off x="6172200" y="2505075"/>
            <a:ext cx="5183100" cy="3684600"/>
          </a:xfrm>
          <a:prstGeom prst="rect">
            <a:avLst/>
          </a:prstGeom>
          <a:noFill/>
          <a:ln>
            <a:noFill/>
          </a:ln>
        </p:spPr>
        <p:txBody>
          <a:bodyPr spcFirstLastPara="1" wrap="square" lIns="91425" tIns="45700" rIns="91425" bIns="45700" anchor="t" anchorCtr="0">
            <a:normAutofit/>
          </a:bodyPr>
          <a:lstStyle>
            <a:lvl1pPr marL="457200" lvl="0" indent="-342900" algn="l" rtl="0">
              <a:lnSpc>
                <a:spcPct val="90000"/>
              </a:lnSpc>
              <a:spcBef>
                <a:spcPts val="1000"/>
              </a:spcBef>
              <a:spcAft>
                <a:spcPts val="0"/>
              </a:spcAft>
              <a:buClr>
                <a:schemeClr val="dk1"/>
              </a:buClr>
              <a:buSzPts val="1800"/>
              <a:buChar char="•"/>
              <a:defRPr/>
            </a:lvl1pPr>
            <a:lvl2pPr marL="914400" lvl="1" indent="-342900" algn="l" rtl="0">
              <a:lnSpc>
                <a:spcPct val="90000"/>
              </a:lnSpc>
              <a:spcBef>
                <a:spcPts val="500"/>
              </a:spcBef>
              <a:spcAft>
                <a:spcPts val="0"/>
              </a:spcAft>
              <a:buClr>
                <a:schemeClr val="dk1"/>
              </a:buClr>
              <a:buSzPts val="1800"/>
              <a:buChar char="•"/>
              <a:defRPr/>
            </a:lvl2pPr>
            <a:lvl3pPr marL="1371600" lvl="2" indent="-342900" algn="l" rtl="0">
              <a:lnSpc>
                <a:spcPct val="90000"/>
              </a:lnSpc>
              <a:spcBef>
                <a:spcPts val="500"/>
              </a:spcBef>
              <a:spcAft>
                <a:spcPts val="0"/>
              </a:spcAft>
              <a:buClr>
                <a:schemeClr val="dk1"/>
              </a:buClr>
              <a:buSzPts val="1800"/>
              <a:buChar char="•"/>
              <a:defRPr/>
            </a:lvl3pPr>
            <a:lvl4pPr marL="1828800" lvl="3" indent="-342900" algn="l" rtl="0">
              <a:lnSpc>
                <a:spcPct val="90000"/>
              </a:lnSpc>
              <a:spcBef>
                <a:spcPts val="500"/>
              </a:spcBef>
              <a:spcAft>
                <a:spcPts val="0"/>
              </a:spcAft>
              <a:buClr>
                <a:schemeClr val="dk1"/>
              </a:buClr>
              <a:buSzPts val="1800"/>
              <a:buChar char="•"/>
              <a:defRPr/>
            </a:lvl4pPr>
            <a:lvl5pPr marL="2286000" lvl="4" indent="-342900" algn="l" rtl="0">
              <a:lnSpc>
                <a:spcPct val="90000"/>
              </a:lnSpc>
              <a:spcBef>
                <a:spcPts val="500"/>
              </a:spcBef>
              <a:spcAft>
                <a:spcPts val="0"/>
              </a:spcAft>
              <a:buClr>
                <a:schemeClr val="dk1"/>
              </a:buClr>
              <a:buSzPts val="1800"/>
              <a:buChar char="•"/>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
        <p:nvSpPr>
          <p:cNvPr id="51" name="Google Shape;51;p5"/>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52" name="Google Shape;52;p5"/>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53" name="Google Shape;53;p5"/>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54"/>
        <p:cNvGrpSpPr/>
        <p:nvPr/>
      </p:nvGrpSpPr>
      <p:grpSpPr>
        <a:xfrm>
          <a:off x="0" y="0"/>
          <a:ext cx="0" cy="0"/>
          <a:chOff x="0" y="0"/>
          <a:chExt cx="0" cy="0"/>
        </a:xfrm>
      </p:grpSpPr>
      <p:sp>
        <p:nvSpPr>
          <p:cNvPr id="55" name="Google Shape;55;p6"/>
          <p:cNvSpPr txBox="1">
            <a:spLocks noGrp="1"/>
          </p:cNvSpPr>
          <p:nvPr>
            <p:ph type="title"/>
          </p:nvPr>
        </p:nvSpPr>
        <p:spPr>
          <a:xfrm>
            <a:off x="831850" y="1709738"/>
            <a:ext cx="10515600" cy="2852700"/>
          </a:xfrm>
          <a:prstGeom prst="rect">
            <a:avLst/>
          </a:prstGeom>
          <a:noFill/>
          <a:ln>
            <a:noFill/>
          </a:ln>
        </p:spPr>
        <p:txBody>
          <a:bodyPr spcFirstLastPara="1" wrap="square" lIns="91425" tIns="45700" rIns="91425" bIns="45700" anchor="b" anchorCtr="0">
            <a:normAutofit/>
          </a:bodyPr>
          <a:lstStyle>
            <a:lvl1pPr lvl="0" algn="l" rtl="0">
              <a:lnSpc>
                <a:spcPct val="90000"/>
              </a:lnSpc>
              <a:spcBef>
                <a:spcPts val="0"/>
              </a:spcBef>
              <a:spcAft>
                <a:spcPts val="0"/>
              </a:spcAft>
              <a:buClr>
                <a:schemeClr val="dk1"/>
              </a:buClr>
              <a:buSzPts val="6000"/>
              <a:buFont typeface="Century Gothic"/>
              <a:buNone/>
              <a:defRPr sz="60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56" name="Google Shape;56;p6"/>
          <p:cNvSpPr txBox="1">
            <a:spLocks noGrp="1"/>
          </p:cNvSpPr>
          <p:nvPr>
            <p:ph type="body" idx="1"/>
          </p:nvPr>
        </p:nvSpPr>
        <p:spPr>
          <a:xfrm>
            <a:off x="831850" y="4589463"/>
            <a:ext cx="10515600" cy="1500300"/>
          </a:xfrm>
          <a:prstGeom prst="rect">
            <a:avLst/>
          </a:prstGeom>
          <a:noFill/>
          <a:ln>
            <a:noFill/>
          </a:ln>
        </p:spPr>
        <p:txBody>
          <a:bodyPr spcFirstLastPara="1" wrap="square" lIns="91425" tIns="45700" rIns="91425" bIns="45700" anchor="t" anchorCtr="0">
            <a:normAutofit/>
          </a:bodyPr>
          <a:lstStyle>
            <a:lvl1pPr marL="457200" lvl="0" indent="-228600" algn="l" rtl="0">
              <a:lnSpc>
                <a:spcPct val="90000"/>
              </a:lnSpc>
              <a:spcBef>
                <a:spcPts val="1000"/>
              </a:spcBef>
              <a:spcAft>
                <a:spcPts val="0"/>
              </a:spcAft>
              <a:buClr>
                <a:srgbClr val="888888"/>
              </a:buClr>
              <a:buSzPts val="2400"/>
              <a:buNone/>
              <a:defRPr sz="2400">
                <a:solidFill>
                  <a:srgbClr val="888888"/>
                </a:solidFill>
              </a:defRPr>
            </a:lvl1pPr>
            <a:lvl2pPr marL="914400" lvl="1" indent="-228600" algn="l" rtl="0">
              <a:lnSpc>
                <a:spcPct val="90000"/>
              </a:lnSpc>
              <a:spcBef>
                <a:spcPts val="500"/>
              </a:spcBef>
              <a:spcAft>
                <a:spcPts val="0"/>
              </a:spcAft>
              <a:buClr>
                <a:srgbClr val="888888"/>
              </a:buClr>
              <a:buSzPts val="2000"/>
              <a:buNone/>
              <a:defRPr sz="2000">
                <a:solidFill>
                  <a:srgbClr val="888888"/>
                </a:solidFill>
              </a:defRPr>
            </a:lvl2pPr>
            <a:lvl3pPr marL="1371600" lvl="2" indent="-228600" algn="l" rtl="0">
              <a:lnSpc>
                <a:spcPct val="90000"/>
              </a:lnSpc>
              <a:spcBef>
                <a:spcPts val="500"/>
              </a:spcBef>
              <a:spcAft>
                <a:spcPts val="0"/>
              </a:spcAft>
              <a:buClr>
                <a:srgbClr val="888888"/>
              </a:buClr>
              <a:buSzPts val="1800"/>
              <a:buNone/>
              <a:defRPr sz="1800">
                <a:solidFill>
                  <a:srgbClr val="888888"/>
                </a:solidFill>
              </a:defRPr>
            </a:lvl3pPr>
            <a:lvl4pPr marL="1828800" lvl="3" indent="-228600" algn="l" rtl="0">
              <a:lnSpc>
                <a:spcPct val="90000"/>
              </a:lnSpc>
              <a:spcBef>
                <a:spcPts val="500"/>
              </a:spcBef>
              <a:spcAft>
                <a:spcPts val="0"/>
              </a:spcAft>
              <a:buClr>
                <a:srgbClr val="888888"/>
              </a:buClr>
              <a:buSzPts val="1600"/>
              <a:buNone/>
              <a:defRPr sz="1600">
                <a:solidFill>
                  <a:srgbClr val="888888"/>
                </a:solidFill>
              </a:defRPr>
            </a:lvl4pPr>
            <a:lvl5pPr marL="2286000" lvl="4" indent="-228600" algn="l" rtl="0">
              <a:lnSpc>
                <a:spcPct val="90000"/>
              </a:lnSpc>
              <a:spcBef>
                <a:spcPts val="500"/>
              </a:spcBef>
              <a:spcAft>
                <a:spcPts val="0"/>
              </a:spcAft>
              <a:buClr>
                <a:srgbClr val="888888"/>
              </a:buClr>
              <a:buSzPts val="1600"/>
              <a:buNone/>
              <a:defRPr sz="1600">
                <a:solidFill>
                  <a:srgbClr val="888888"/>
                </a:solidFill>
              </a:defRPr>
            </a:lvl5pPr>
            <a:lvl6pPr marL="2743200" lvl="5" indent="-228600" algn="l" rtl="0">
              <a:lnSpc>
                <a:spcPct val="90000"/>
              </a:lnSpc>
              <a:spcBef>
                <a:spcPts val="500"/>
              </a:spcBef>
              <a:spcAft>
                <a:spcPts val="0"/>
              </a:spcAft>
              <a:buClr>
                <a:srgbClr val="888888"/>
              </a:buClr>
              <a:buSzPts val="1600"/>
              <a:buNone/>
              <a:defRPr sz="1600">
                <a:solidFill>
                  <a:srgbClr val="888888"/>
                </a:solidFill>
              </a:defRPr>
            </a:lvl6pPr>
            <a:lvl7pPr marL="3200400" lvl="6" indent="-228600" algn="l" rtl="0">
              <a:lnSpc>
                <a:spcPct val="90000"/>
              </a:lnSpc>
              <a:spcBef>
                <a:spcPts val="500"/>
              </a:spcBef>
              <a:spcAft>
                <a:spcPts val="0"/>
              </a:spcAft>
              <a:buClr>
                <a:srgbClr val="888888"/>
              </a:buClr>
              <a:buSzPts val="1600"/>
              <a:buNone/>
              <a:defRPr sz="1600">
                <a:solidFill>
                  <a:srgbClr val="888888"/>
                </a:solidFill>
              </a:defRPr>
            </a:lvl7pPr>
            <a:lvl8pPr marL="3657600" lvl="7" indent="-228600" algn="l" rtl="0">
              <a:lnSpc>
                <a:spcPct val="90000"/>
              </a:lnSpc>
              <a:spcBef>
                <a:spcPts val="500"/>
              </a:spcBef>
              <a:spcAft>
                <a:spcPts val="0"/>
              </a:spcAft>
              <a:buClr>
                <a:srgbClr val="888888"/>
              </a:buClr>
              <a:buSzPts val="1600"/>
              <a:buNone/>
              <a:defRPr sz="1600">
                <a:solidFill>
                  <a:srgbClr val="888888"/>
                </a:solidFill>
              </a:defRPr>
            </a:lvl8pPr>
            <a:lvl9pPr marL="4114800" lvl="8" indent="-228600" algn="l" rtl="0">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57" name="Google Shape;57;p6"/>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58" name="Google Shape;58;p6"/>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59" name="Google Shape;59;p6"/>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60"/>
        <p:cNvGrpSpPr/>
        <p:nvPr/>
      </p:nvGrpSpPr>
      <p:grpSpPr>
        <a:xfrm>
          <a:off x="0" y="0"/>
          <a:ext cx="0" cy="0"/>
          <a:chOff x="0" y="0"/>
          <a:chExt cx="0" cy="0"/>
        </a:xfrm>
      </p:grpSpPr>
      <p:sp>
        <p:nvSpPr>
          <p:cNvPr id="61" name="Google Shape;61;p7"/>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lvl1pPr lvl="0" algn="l" rtl="0">
              <a:lnSpc>
                <a:spcPct val="90000"/>
              </a:lnSpc>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2" name="Google Shape;62;p7"/>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63" name="Google Shape;63;p7"/>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64" name="Google Shape;64;p7"/>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5"/>
        <p:cNvGrpSpPr/>
        <p:nvPr/>
      </p:nvGrpSpPr>
      <p:grpSpPr>
        <a:xfrm>
          <a:off x="0" y="0"/>
          <a:ext cx="0" cy="0"/>
          <a:chOff x="0" y="0"/>
          <a:chExt cx="0" cy="0"/>
        </a:xfrm>
      </p:grpSpPr>
      <p:sp>
        <p:nvSpPr>
          <p:cNvPr id="66" name="Google Shape;66;p8"/>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67" name="Google Shape;67;p8"/>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68" name="Google Shape;68;p8"/>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69"/>
        <p:cNvGrpSpPr/>
        <p:nvPr/>
      </p:nvGrpSpPr>
      <p:grpSpPr>
        <a:xfrm>
          <a:off x="0" y="0"/>
          <a:ext cx="0" cy="0"/>
          <a:chOff x="0" y="0"/>
          <a:chExt cx="0" cy="0"/>
        </a:xfrm>
      </p:grpSpPr>
      <p:sp>
        <p:nvSpPr>
          <p:cNvPr id="70" name="Google Shape;70;p9"/>
          <p:cNvSpPr txBox="1">
            <a:spLocks noGrp="1"/>
          </p:cNvSpPr>
          <p:nvPr>
            <p:ph type="title"/>
          </p:nvPr>
        </p:nvSpPr>
        <p:spPr>
          <a:xfrm>
            <a:off x="839788" y="457200"/>
            <a:ext cx="3932100" cy="1600200"/>
          </a:xfrm>
          <a:prstGeom prst="rect">
            <a:avLst/>
          </a:prstGeom>
          <a:noFill/>
          <a:ln>
            <a:noFill/>
          </a:ln>
        </p:spPr>
        <p:txBody>
          <a:bodyPr spcFirstLastPara="1" wrap="square" lIns="91425" tIns="45700" rIns="91425" bIns="45700" anchor="b" anchorCtr="0">
            <a:normAutofit/>
          </a:bodyPr>
          <a:lstStyle>
            <a:lvl1pPr lvl="0" algn="l" rtl="0">
              <a:lnSpc>
                <a:spcPct val="90000"/>
              </a:lnSpc>
              <a:spcBef>
                <a:spcPts val="0"/>
              </a:spcBef>
              <a:spcAft>
                <a:spcPts val="0"/>
              </a:spcAft>
              <a:buClr>
                <a:schemeClr val="dk1"/>
              </a:buClr>
              <a:buSzPts val="3200"/>
              <a:buFont typeface="Century Gothic"/>
              <a:buNone/>
              <a:defRPr sz="32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71" name="Google Shape;71;p9"/>
          <p:cNvSpPr txBox="1">
            <a:spLocks noGrp="1"/>
          </p:cNvSpPr>
          <p:nvPr>
            <p:ph type="body" idx="1"/>
          </p:nvPr>
        </p:nvSpPr>
        <p:spPr>
          <a:xfrm>
            <a:off x="5183188" y="987425"/>
            <a:ext cx="6172200" cy="4873500"/>
          </a:xfrm>
          <a:prstGeom prst="rect">
            <a:avLst/>
          </a:prstGeom>
          <a:noFill/>
          <a:ln>
            <a:noFill/>
          </a:ln>
        </p:spPr>
        <p:txBody>
          <a:bodyPr spcFirstLastPara="1" wrap="square" lIns="91425" tIns="45700" rIns="91425" bIns="45700" anchor="t" anchorCtr="0">
            <a:normAutofit/>
          </a:bodyPr>
          <a:lstStyle>
            <a:lvl1pPr marL="457200" lvl="0" indent="-431800" algn="l" rtl="0">
              <a:lnSpc>
                <a:spcPct val="90000"/>
              </a:lnSpc>
              <a:spcBef>
                <a:spcPts val="1000"/>
              </a:spcBef>
              <a:spcAft>
                <a:spcPts val="0"/>
              </a:spcAft>
              <a:buClr>
                <a:schemeClr val="dk1"/>
              </a:buClr>
              <a:buSzPts val="3200"/>
              <a:buChar char="•"/>
              <a:defRPr sz="3200"/>
            </a:lvl1pPr>
            <a:lvl2pPr marL="914400" lvl="1" indent="-406400" algn="l" rtl="0">
              <a:lnSpc>
                <a:spcPct val="90000"/>
              </a:lnSpc>
              <a:spcBef>
                <a:spcPts val="500"/>
              </a:spcBef>
              <a:spcAft>
                <a:spcPts val="0"/>
              </a:spcAft>
              <a:buClr>
                <a:schemeClr val="dk1"/>
              </a:buClr>
              <a:buSzPts val="2800"/>
              <a:buChar char="•"/>
              <a:defRPr sz="2800"/>
            </a:lvl2pPr>
            <a:lvl3pPr marL="1371600" lvl="2" indent="-381000" algn="l" rtl="0">
              <a:lnSpc>
                <a:spcPct val="90000"/>
              </a:lnSpc>
              <a:spcBef>
                <a:spcPts val="500"/>
              </a:spcBef>
              <a:spcAft>
                <a:spcPts val="0"/>
              </a:spcAft>
              <a:buClr>
                <a:schemeClr val="dk1"/>
              </a:buClr>
              <a:buSzPts val="2400"/>
              <a:buChar char="•"/>
              <a:defRPr sz="2400"/>
            </a:lvl3pPr>
            <a:lvl4pPr marL="1828800" lvl="3" indent="-355600" algn="l" rtl="0">
              <a:lnSpc>
                <a:spcPct val="90000"/>
              </a:lnSpc>
              <a:spcBef>
                <a:spcPts val="500"/>
              </a:spcBef>
              <a:spcAft>
                <a:spcPts val="0"/>
              </a:spcAft>
              <a:buClr>
                <a:schemeClr val="dk1"/>
              </a:buClr>
              <a:buSzPts val="2000"/>
              <a:buChar char="•"/>
              <a:defRPr sz="2000"/>
            </a:lvl4pPr>
            <a:lvl5pPr marL="2286000" lvl="4" indent="-355600" algn="l" rtl="0">
              <a:lnSpc>
                <a:spcPct val="90000"/>
              </a:lnSpc>
              <a:spcBef>
                <a:spcPts val="500"/>
              </a:spcBef>
              <a:spcAft>
                <a:spcPts val="0"/>
              </a:spcAft>
              <a:buClr>
                <a:schemeClr val="dk1"/>
              </a:buClr>
              <a:buSzPts val="2000"/>
              <a:buChar char="•"/>
              <a:defRPr sz="2000"/>
            </a:lvl5pPr>
            <a:lvl6pPr marL="2743200" lvl="5" indent="-355600" algn="l" rtl="0">
              <a:lnSpc>
                <a:spcPct val="90000"/>
              </a:lnSpc>
              <a:spcBef>
                <a:spcPts val="500"/>
              </a:spcBef>
              <a:spcAft>
                <a:spcPts val="0"/>
              </a:spcAft>
              <a:buClr>
                <a:schemeClr val="dk1"/>
              </a:buClr>
              <a:buSzPts val="2000"/>
              <a:buChar char="•"/>
              <a:defRPr sz="2000"/>
            </a:lvl6pPr>
            <a:lvl7pPr marL="3200400" lvl="6" indent="-355600" algn="l" rtl="0">
              <a:lnSpc>
                <a:spcPct val="90000"/>
              </a:lnSpc>
              <a:spcBef>
                <a:spcPts val="500"/>
              </a:spcBef>
              <a:spcAft>
                <a:spcPts val="0"/>
              </a:spcAft>
              <a:buClr>
                <a:schemeClr val="dk1"/>
              </a:buClr>
              <a:buSzPts val="2000"/>
              <a:buChar char="•"/>
              <a:defRPr sz="2000"/>
            </a:lvl7pPr>
            <a:lvl8pPr marL="3657600" lvl="7" indent="-355600" algn="l" rtl="0">
              <a:lnSpc>
                <a:spcPct val="90000"/>
              </a:lnSpc>
              <a:spcBef>
                <a:spcPts val="500"/>
              </a:spcBef>
              <a:spcAft>
                <a:spcPts val="0"/>
              </a:spcAft>
              <a:buClr>
                <a:schemeClr val="dk1"/>
              </a:buClr>
              <a:buSzPts val="2000"/>
              <a:buChar char="•"/>
              <a:defRPr sz="2000"/>
            </a:lvl8pPr>
            <a:lvl9pPr marL="4114800" lvl="8" indent="-355600" algn="l" rtl="0">
              <a:lnSpc>
                <a:spcPct val="90000"/>
              </a:lnSpc>
              <a:spcBef>
                <a:spcPts val="500"/>
              </a:spcBef>
              <a:spcAft>
                <a:spcPts val="0"/>
              </a:spcAft>
              <a:buClr>
                <a:schemeClr val="dk1"/>
              </a:buClr>
              <a:buSzPts val="2000"/>
              <a:buChar char="•"/>
              <a:defRPr sz="2000"/>
            </a:lvl9pPr>
          </a:lstStyle>
          <a:p>
            <a:endParaRPr/>
          </a:p>
        </p:txBody>
      </p:sp>
      <p:sp>
        <p:nvSpPr>
          <p:cNvPr id="72" name="Google Shape;72;p9"/>
          <p:cNvSpPr txBox="1">
            <a:spLocks noGrp="1"/>
          </p:cNvSpPr>
          <p:nvPr>
            <p:ph type="body" idx="2"/>
          </p:nvPr>
        </p:nvSpPr>
        <p:spPr>
          <a:xfrm>
            <a:off x="839788" y="2057400"/>
            <a:ext cx="3932100" cy="3811500"/>
          </a:xfrm>
          <a:prstGeom prst="rect">
            <a:avLst/>
          </a:prstGeom>
          <a:noFill/>
          <a:ln>
            <a:noFill/>
          </a:ln>
        </p:spPr>
        <p:txBody>
          <a:bodyPr spcFirstLastPara="1" wrap="square" lIns="91425" tIns="45700" rIns="91425" bIns="45700" anchor="t" anchorCtr="0">
            <a:normAutofit/>
          </a:bodyPr>
          <a:lstStyle>
            <a:lvl1pPr marL="457200" lvl="0" indent="-228600" algn="l" rtl="0">
              <a:lnSpc>
                <a:spcPct val="90000"/>
              </a:lnSpc>
              <a:spcBef>
                <a:spcPts val="1000"/>
              </a:spcBef>
              <a:spcAft>
                <a:spcPts val="0"/>
              </a:spcAft>
              <a:buClr>
                <a:schemeClr val="dk1"/>
              </a:buClr>
              <a:buSzPts val="1600"/>
              <a:buNone/>
              <a:defRPr sz="1600"/>
            </a:lvl1pPr>
            <a:lvl2pPr marL="914400" lvl="1" indent="-228600" algn="l" rtl="0">
              <a:lnSpc>
                <a:spcPct val="90000"/>
              </a:lnSpc>
              <a:spcBef>
                <a:spcPts val="500"/>
              </a:spcBef>
              <a:spcAft>
                <a:spcPts val="0"/>
              </a:spcAft>
              <a:buClr>
                <a:schemeClr val="dk1"/>
              </a:buClr>
              <a:buSzPts val="1400"/>
              <a:buNone/>
              <a:defRPr sz="1400"/>
            </a:lvl2pPr>
            <a:lvl3pPr marL="1371600" lvl="2" indent="-228600" algn="l" rtl="0">
              <a:lnSpc>
                <a:spcPct val="90000"/>
              </a:lnSpc>
              <a:spcBef>
                <a:spcPts val="500"/>
              </a:spcBef>
              <a:spcAft>
                <a:spcPts val="0"/>
              </a:spcAft>
              <a:buClr>
                <a:schemeClr val="dk1"/>
              </a:buClr>
              <a:buSzPts val="1200"/>
              <a:buNone/>
              <a:defRPr sz="1200"/>
            </a:lvl3pPr>
            <a:lvl4pPr marL="1828800" lvl="3" indent="-228600" algn="l" rtl="0">
              <a:lnSpc>
                <a:spcPct val="90000"/>
              </a:lnSpc>
              <a:spcBef>
                <a:spcPts val="500"/>
              </a:spcBef>
              <a:spcAft>
                <a:spcPts val="0"/>
              </a:spcAft>
              <a:buClr>
                <a:schemeClr val="dk1"/>
              </a:buClr>
              <a:buSzPts val="1000"/>
              <a:buNone/>
              <a:defRPr sz="1000"/>
            </a:lvl4pPr>
            <a:lvl5pPr marL="2286000" lvl="4" indent="-228600" algn="l" rtl="0">
              <a:lnSpc>
                <a:spcPct val="90000"/>
              </a:lnSpc>
              <a:spcBef>
                <a:spcPts val="500"/>
              </a:spcBef>
              <a:spcAft>
                <a:spcPts val="0"/>
              </a:spcAft>
              <a:buClr>
                <a:schemeClr val="dk1"/>
              </a:buClr>
              <a:buSzPts val="1000"/>
              <a:buNone/>
              <a:defRPr sz="1000"/>
            </a:lvl5pPr>
            <a:lvl6pPr marL="2743200" lvl="5" indent="-228600" algn="l" rtl="0">
              <a:lnSpc>
                <a:spcPct val="90000"/>
              </a:lnSpc>
              <a:spcBef>
                <a:spcPts val="500"/>
              </a:spcBef>
              <a:spcAft>
                <a:spcPts val="0"/>
              </a:spcAft>
              <a:buClr>
                <a:schemeClr val="dk1"/>
              </a:buClr>
              <a:buSzPts val="1000"/>
              <a:buNone/>
              <a:defRPr sz="1000"/>
            </a:lvl6pPr>
            <a:lvl7pPr marL="3200400" lvl="6" indent="-228600" algn="l" rtl="0">
              <a:lnSpc>
                <a:spcPct val="90000"/>
              </a:lnSpc>
              <a:spcBef>
                <a:spcPts val="500"/>
              </a:spcBef>
              <a:spcAft>
                <a:spcPts val="0"/>
              </a:spcAft>
              <a:buClr>
                <a:schemeClr val="dk1"/>
              </a:buClr>
              <a:buSzPts val="1000"/>
              <a:buNone/>
              <a:defRPr sz="1000"/>
            </a:lvl7pPr>
            <a:lvl8pPr marL="3657600" lvl="7" indent="-228600" algn="l" rtl="0">
              <a:lnSpc>
                <a:spcPct val="90000"/>
              </a:lnSpc>
              <a:spcBef>
                <a:spcPts val="500"/>
              </a:spcBef>
              <a:spcAft>
                <a:spcPts val="0"/>
              </a:spcAft>
              <a:buClr>
                <a:schemeClr val="dk1"/>
              </a:buClr>
              <a:buSzPts val="1000"/>
              <a:buNone/>
              <a:defRPr sz="1000"/>
            </a:lvl8pPr>
            <a:lvl9pPr marL="4114800" lvl="8" indent="-228600" algn="l" rtl="0">
              <a:lnSpc>
                <a:spcPct val="90000"/>
              </a:lnSpc>
              <a:spcBef>
                <a:spcPts val="500"/>
              </a:spcBef>
              <a:spcAft>
                <a:spcPts val="0"/>
              </a:spcAft>
              <a:buClr>
                <a:schemeClr val="dk1"/>
              </a:buClr>
              <a:buSzPts val="1000"/>
              <a:buNone/>
              <a:defRPr sz="1000"/>
            </a:lvl9pPr>
          </a:lstStyle>
          <a:p>
            <a:endParaRPr/>
          </a:p>
        </p:txBody>
      </p:sp>
      <p:sp>
        <p:nvSpPr>
          <p:cNvPr id="73" name="Google Shape;73;p9"/>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74" name="Google Shape;74;p9"/>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75" name="Google Shape;75;p9"/>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76"/>
        <p:cNvGrpSpPr/>
        <p:nvPr/>
      </p:nvGrpSpPr>
      <p:grpSpPr>
        <a:xfrm>
          <a:off x="0" y="0"/>
          <a:ext cx="0" cy="0"/>
          <a:chOff x="0" y="0"/>
          <a:chExt cx="0" cy="0"/>
        </a:xfrm>
      </p:grpSpPr>
      <p:sp>
        <p:nvSpPr>
          <p:cNvPr id="77" name="Google Shape;77;p10"/>
          <p:cNvSpPr txBox="1">
            <a:spLocks noGrp="1"/>
          </p:cNvSpPr>
          <p:nvPr>
            <p:ph type="title"/>
          </p:nvPr>
        </p:nvSpPr>
        <p:spPr>
          <a:xfrm>
            <a:off x="839788" y="457200"/>
            <a:ext cx="3932100" cy="1600200"/>
          </a:xfrm>
          <a:prstGeom prst="rect">
            <a:avLst/>
          </a:prstGeom>
          <a:noFill/>
          <a:ln>
            <a:noFill/>
          </a:ln>
        </p:spPr>
        <p:txBody>
          <a:bodyPr spcFirstLastPara="1" wrap="square" lIns="91425" tIns="45700" rIns="91425" bIns="45700" anchor="b" anchorCtr="0">
            <a:normAutofit/>
          </a:bodyPr>
          <a:lstStyle>
            <a:lvl1pPr lvl="0" algn="l" rtl="0">
              <a:lnSpc>
                <a:spcPct val="90000"/>
              </a:lnSpc>
              <a:spcBef>
                <a:spcPts val="0"/>
              </a:spcBef>
              <a:spcAft>
                <a:spcPts val="0"/>
              </a:spcAft>
              <a:buClr>
                <a:schemeClr val="dk1"/>
              </a:buClr>
              <a:buSzPts val="3200"/>
              <a:buFont typeface="Century Gothic"/>
              <a:buNone/>
              <a:defRPr sz="32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78" name="Google Shape;78;p10"/>
          <p:cNvSpPr>
            <a:spLocks noGrp="1"/>
          </p:cNvSpPr>
          <p:nvPr>
            <p:ph type="pic" idx="2"/>
          </p:nvPr>
        </p:nvSpPr>
        <p:spPr>
          <a:xfrm>
            <a:off x="5183188" y="987425"/>
            <a:ext cx="6172200" cy="4873500"/>
          </a:xfrm>
          <a:prstGeom prst="rect">
            <a:avLst/>
          </a:prstGeom>
          <a:noFill/>
          <a:ln>
            <a:noFill/>
          </a:ln>
        </p:spPr>
      </p:sp>
      <p:sp>
        <p:nvSpPr>
          <p:cNvPr id="79" name="Google Shape;79;p10"/>
          <p:cNvSpPr txBox="1">
            <a:spLocks noGrp="1"/>
          </p:cNvSpPr>
          <p:nvPr>
            <p:ph type="body" idx="1"/>
          </p:nvPr>
        </p:nvSpPr>
        <p:spPr>
          <a:xfrm>
            <a:off x="839788" y="2057400"/>
            <a:ext cx="3932100" cy="3811500"/>
          </a:xfrm>
          <a:prstGeom prst="rect">
            <a:avLst/>
          </a:prstGeom>
          <a:noFill/>
          <a:ln>
            <a:noFill/>
          </a:ln>
        </p:spPr>
        <p:txBody>
          <a:bodyPr spcFirstLastPara="1" wrap="square" lIns="91425" tIns="45700" rIns="91425" bIns="45700" anchor="t" anchorCtr="0">
            <a:normAutofit/>
          </a:bodyPr>
          <a:lstStyle>
            <a:lvl1pPr marL="457200" lvl="0" indent="-228600" algn="l" rtl="0">
              <a:lnSpc>
                <a:spcPct val="90000"/>
              </a:lnSpc>
              <a:spcBef>
                <a:spcPts val="1000"/>
              </a:spcBef>
              <a:spcAft>
                <a:spcPts val="0"/>
              </a:spcAft>
              <a:buClr>
                <a:schemeClr val="dk1"/>
              </a:buClr>
              <a:buSzPts val="1600"/>
              <a:buNone/>
              <a:defRPr sz="1600"/>
            </a:lvl1pPr>
            <a:lvl2pPr marL="914400" lvl="1" indent="-228600" algn="l" rtl="0">
              <a:lnSpc>
                <a:spcPct val="90000"/>
              </a:lnSpc>
              <a:spcBef>
                <a:spcPts val="500"/>
              </a:spcBef>
              <a:spcAft>
                <a:spcPts val="0"/>
              </a:spcAft>
              <a:buClr>
                <a:schemeClr val="dk1"/>
              </a:buClr>
              <a:buSzPts val="1400"/>
              <a:buNone/>
              <a:defRPr sz="1400"/>
            </a:lvl2pPr>
            <a:lvl3pPr marL="1371600" lvl="2" indent="-228600" algn="l" rtl="0">
              <a:lnSpc>
                <a:spcPct val="90000"/>
              </a:lnSpc>
              <a:spcBef>
                <a:spcPts val="500"/>
              </a:spcBef>
              <a:spcAft>
                <a:spcPts val="0"/>
              </a:spcAft>
              <a:buClr>
                <a:schemeClr val="dk1"/>
              </a:buClr>
              <a:buSzPts val="1200"/>
              <a:buNone/>
              <a:defRPr sz="1200"/>
            </a:lvl3pPr>
            <a:lvl4pPr marL="1828800" lvl="3" indent="-228600" algn="l" rtl="0">
              <a:lnSpc>
                <a:spcPct val="90000"/>
              </a:lnSpc>
              <a:spcBef>
                <a:spcPts val="500"/>
              </a:spcBef>
              <a:spcAft>
                <a:spcPts val="0"/>
              </a:spcAft>
              <a:buClr>
                <a:schemeClr val="dk1"/>
              </a:buClr>
              <a:buSzPts val="1000"/>
              <a:buNone/>
              <a:defRPr sz="1000"/>
            </a:lvl4pPr>
            <a:lvl5pPr marL="2286000" lvl="4" indent="-228600" algn="l" rtl="0">
              <a:lnSpc>
                <a:spcPct val="90000"/>
              </a:lnSpc>
              <a:spcBef>
                <a:spcPts val="500"/>
              </a:spcBef>
              <a:spcAft>
                <a:spcPts val="0"/>
              </a:spcAft>
              <a:buClr>
                <a:schemeClr val="dk1"/>
              </a:buClr>
              <a:buSzPts val="1000"/>
              <a:buNone/>
              <a:defRPr sz="1000"/>
            </a:lvl5pPr>
            <a:lvl6pPr marL="2743200" lvl="5" indent="-228600" algn="l" rtl="0">
              <a:lnSpc>
                <a:spcPct val="90000"/>
              </a:lnSpc>
              <a:spcBef>
                <a:spcPts val="500"/>
              </a:spcBef>
              <a:spcAft>
                <a:spcPts val="0"/>
              </a:spcAft>
              <a:buClr>
                <a:schemeClr val="dk1"/>
              </a:buClr>
              <a:buSzPts val="1000"/>
              <a:buNone/>
              <a:defRPr sz="1000"/>
            </a:lvl6pPr>
            <a:lvl7pPr marL="3200400" lvl="6" indent="-228600" algn="l" rtl="0">
              <a:lnSpc>
                <a:spcPct val="90000"/>
              </a:lnSpc>
              <a:spcBef>
                <a:spcPts val="500"/>
              </a:spcBef>
              <a:spcAft>
                <a:spcPts val="0"/>
              </a:spcAft>
              <a:buClr>
                <a:schemeClr val="dk1"/>
              </a:buClr>
              <a:buSzPts val="1000"/>
              <a:buNone/>
              <a:defRPr sz="1000"/>
            </a:lvl7pPr>
            <a:lvl8pPr marL="3657600" lvl="7" indent="-228600" algn="l" rtl="0">
              <a:lnSpc>
                <a:spcPct val="90000"/>
              </a:lnSpc>
              <a:spcBef>
                <a:spcPts val="500"/>
              </a:spcBef>
              <a:spcAft>
                <a:spcPts val="0"/>
              </a:spcAft>
              <a:buClr>
                <a:schemeClr val="dk1"/>
              </a:buClr>
              <a:buSzPts val="1000"/>
              <a:buNone/>
              <a:defRPr sz="1000"/>
            </a:lvl8pPr>
            <a:lvl9pPr marL="4114800" lvl="8" indent="-228600" algn="l" rtl="0">
              <a:lnSpc>
                <a:spcPct val="90000"/>
              </a:lnSpc>
              <a:spcBef>
                <a:spcPts val="500"/>
              </a:spcBef>
              <a:spcAft>
                <a:spcPts val="0"/>
              </a:spcAft>
              <a:buClr>
                <a:schemeClr val="dk1"/>
              </a:buClr>
              <a:buSzPts val="1000"/>
              <a:buNone/>
              <a:defRPr sz="1000"/>
            </a:lvl9pPr>
          </a:lstStyle>
          <a:p>
            <a:endParaRPr/>
          </a:p>
        </p:txBody>
      </p:sp>
      <p:sp>
        <p:nvSpPr>
          <p:cNvPr id="80" name="Google Shape;80;p10"/>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81" name="Google Shape;81;p10"/>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82" name="Google Shape;82;p10"/>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3">
            <a:alphaModFix/>
          </a:blip>
          <a:stretch>
            <a:fillRect/>
          </a:stretch>
        </a:blipFill>
        <a:effectLst/>
      </p:bgPr>
    </p:bg>
    <p:spTree>
      <p:nvGrpSpPr>
        <p:cNvPr id="1" name="Shape 20"/>
        <p:cNvGrpSpPr/>
        <p:nvPr/>
      </p:nvGrpSpPr>
      <p:grpSpPr>
        <a:xfrm>
          <a:off x="0" y="0"/>
          <a:ext cx="0" cy="0"/>
          <a:chOff x="0" y="0"/>
          <a:chExt cx="0" cy="0"/>
        </a:xfrm>
      </p:grpSpPr>
      <p:sp>
        <p:nvSpPr>
          <p:cNvPr id="21" name="Google Shape;21;p1"/>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entury Gothic"/>
              <a:buNone/>
              <a:defRPr sz="4400" b="0" i="0" u="none" strike="noStrike" cap="none">
                <a:solidFill>
                  <a:schemeClr val="dk1"/>
                </a:solidFill>
                <a:latin typeface="Century Gothic"/>
                <a:ea typeface="Century Gothic"/>
                <a:cs typeface="Century Gothic"/>
                <a:sym typeface="Century Gothic"/>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22" name="Google Shape;22;p1"/>
          <p:cNvSpPr txBox="1">
            <a:spLocks noGrp="1"/>
          </p:cNvSpPr>
          <p:nvPr>
            <p:ph type="body" idx="1"/>
          </p:nvPr>
        </p:nvSpPr>
        <p:spPr>
          <a:xfrm>
            <a:off x="838200" y="1825625"/>
            <a:ext cx="10515600" cy="4351200"/>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entury Gothic"/>
                <a:ea typeface="Century Gothic"/>
                <a:cs typeface="Century Gothic"/>
                <a:sym typeface="Century Gothic"/>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entury Gothic"/>
                <a:ea typeface="Century Gothic"/>
                <a:cs typeface="Century Gothic"/>
                <a:sym typeface="Century Gothic"/>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entury Gothic"/>
                <a:ea typeface="Century Gothic"/>
                <a:cs typeface="Century Gothic"/>
                <a:sym typeface="Century Gothic"/>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9pPr>
          </a:lstStyle>
          <a:p>
            <a:endParaRPr/>
          </a:p>
        </p:txBody>
      </p:sp>
      <p:sp>
        <p:nvSpPr>
          <p:cNvPr id="23" name="Google Shape;23;p1"/>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entury Gothic"/>
                <a:ea typeface="Century Gothic"/>
                <a:cs typeface="Century Gothic"/>
                <a:sym typeface="Century Gothic"/>
              </a:defRPr>
            </a:lvl1pPr>
            <a:lvl2pPr marR="0" lvl="1"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2pPr>
            <a:lvl3pPr marR="0" lvl="2"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3pPr>
            <a:lvl4pPr marR="0" lvl="3"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4pPr>
            <a:lvl5pPr marR="0" lvl="4"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5pPr>
            <a:lvl6pPr marR="0" lvl="5"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6pPr>
            <a:lvl7pPr marR="0" lvl="6"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7pPr>
            <a:lvl8pPr marR="0" lvl="7"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8pPr>
            <a:lvl9pPr marR="0" lvl="8"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9pPr>
          </a:lstStyle>
          <a:p>
            <a:endParaRPr/>
          </a:p>
        </p:txBody>
      </p:sp>
      <p:sp>
        <p:nvSpPr>
          <p:cNvPr id="24" name="Google Shape;24;p1"/>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entury Gothic"/>
                <a:ea typeface="Century Gothic"/>
                <a:cs typeface="Century Gothic"/>
                <a:sym typeface="Century Gothic"/>
              </a:defRPr>
            </a:lvl1pPr>
            <a:lvl2pPr marR="0" lvl="1"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2pPr>
            <a:lvl3pPr marR="0" lvl="2"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3pPr>
            <a:lvl4pPr marR="0" lvl="3"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4pPr>
            <a:lvl5pPr marR="0" lvl="4"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5pPr>
            <a:lvl6pPr marR="0" lvl="5"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6pPr>
            <a:lvl7pPr marR="0" lvl="6"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7pPr>
            <a:lvl8pPr marR="0" lvl="7"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8pPr>
            <a:lvl9pPr marR="0" lvl="8"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9pPr>
          </a:lstStyle>
          <a:p>
            <a:endParaRPr/>
          </a:p>
        </p:txBody>
      </p:sp>
      <p:sp>
        <p:nvSpPr>
          <p:cNvPr id="25" name="Google Shape;25;p1"/>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entury Gothic"/>
                <a:ea typeface="Century Gothic"/>
                <a:cs typeface="Century Gothic"/>
                <a:sym typeface="Century Gothic"/>
              </a:defRPr>
            </a:lvl1pPr>
            <a:lvl2pPr marL="0" marR="0" lvl="1" indent="0" algn="r" rtl="0">
              <a:spcBef>
                <a:spcPts val="0"/>
              </a:spcBef>
              <a:buNone/>
              <a:defRPr sz="1200" b="0" i="0" u="none" strike="noStrike" cap="none">
                <a:solidFill>
                  <a:srgbClr val="888888"/>
                </a:solidFill>
                <a:latin typeface="Century Gothic"/>
                <a:ea typeface="Century Gothic"/>
                <a:cs typeface="Century Gothic"/>
                <a:sym typeface="Century Gothic"/>
              </a:defRPr>
            </a:lvl2pPr>
            <a:lvl3pPr marL="0" marR="0" lvl="2" indent="0" algn="r" rtl="0">
              <a:spcBef>
                <a:spcPts val="0"/>
              </a:spcBef>
              <a:buNone/>
              <a:defRPr sz="1200" b="0" i="0" u="none" strike="noStrike" cap="none">
                <a:solidFill>
                  <a:srgbClr val="888888"/>
                </a:solidFill>
                <a:latin typeface="Century Gothic"/>
                <a:ea typeface="Century Gothic"/>
                <a:cs typeface="Century Gothic"/>
                <a:sym typeface="Century Gothic"/>
              </a:defRPr>
            </a:lvl3pPr>
            <a:lvl4pPr marL="0" marR="0" lvl="3" indent="0" algn="r" rtl="0">
              <a:spcBef>
                <a:spcPts val="0"/>
              </a:spcBef>
              <a:buNone/>
              <a:defRPr sz="1200" b="0" i="0" u="none" strike="noStrike" cap="none">
                <a:solidFill>
                  <a:srgbClr val="888888"/>
                </a:solidFill>
                <a:latin typeface="Century Gothic"/>
                <a:ea typeface="Century Gothic"/>
                <a:cs typeface="Century Gothic"/>
                <a:sym typeface="Century Gothic"/>
              </a:defRPr>
            </a:lvl4pPr>
            <a:lvl5pPr marL="0" marR="0" lvl="4" indent="0" algn="r" rtl="0">
              <a:spcBef>
                <a:spcPts val="0"/>
              </a:spcBef>
              <a:buNone/>
              <a:defRPr sz="1200" b="0" i="0" u="none" strike="noStrike" cap="none">
                <a:solidFill>
                  <a:srgbClr val="888888"/>
                </a:solidFill>
                <a:latin typeface="Century Gothic"/>
                <a:ea typeface="Century Gothic"/>
                <a:cs typeface="Century Gothic"/>
                <a:sym typeface="Century Gothic"/>
              </a:defRPr>
            </a:lvl5pPr>
            <a:lvl6pPr marL="0" marR="0" lvl="5" indent="0" algn="r" rtl="0">
              <a:spcBef>
                <a:spcPts val="0"/>
              </a:spcBef>
              <a:buNone/>
              <a:defRPr sz="1200" b="0" i="0" u="none" strike="noStrike" cap="none">
                <a:solidFill>
                  <a:srgbClr val="888888"/>
                </a:solidFill>
                <a:latin typeface="Century Gothic"/>
                <a:ea typeface="Century Gothic"/>
                <a:cs typeface="Century Gothic"/>
                <a:sym typeface="Century Gothic"/>
              </a:defRPr>
            </a:lvl6pPr>
            <a:lvl7pPr marL="0" marR="0" lvl="6" indent="0" algn="r" rtl="0">
              <a:spcBef>
                <a:spcPts val="0"/>
              </a:spcBef>
              <a:buNone/>
              <a:defRPr sz="1200" b="0" i="0" u="none" strike="noStrike" cap="none">
                <a:solidFill>
                  <a:srgbClr val="888888"/>
                </a:solidFill>
                <a:latin typeface="Century Gothic"/>
                <a:ea typeface="Century Gothic"/>
                <a:cs typeface="Century Gothic"/>
                <a:sym typeface="Century Gothic"/>
              </a:defRPr>
            </a:lvl7pPr>
            <a:lvl8pPr marL="0" marR="0" lvl="7" indent="0" algn="r" rtl="0">
              <a:spcBef>
                <a:spcPts val="0"/>
              </a:spcBef>
              <a:buNone/>
              <a:defRPr sz="1200" b="0" i="0" u="none" strike="noStrike" cap="none">
                <a:solidFill>
                  <a:srgbClr val="888888"/>
                </a:solidFill>
                <a:latin typeface="Century Gothic"/>
                <a:ea typeface="Century Gothic"/>
                <a:cs typeface="Century Gothic"/>
                <a:sym typeface="Century Gothic"/>
              </a:defRPr>
            </a:lvl8pPr>
            <a:lvl9pPr marL="0" marR="0" lvl="8" indent="0" algn="r" rtl="0">
              <a:spcBef>
                <a:spcPts val="0"/>
              </a:spcBef>
              <a:buNone/>
              <a:defRPr sz="1200" b="0" i="0" u="none" strike="noStrike" cap="none">
                <a:solidFill>
                  <a:srgbClr val="888888"/>
                </a:solidFill>
                <a:latin typeface="Century Gothic"/>
                <a:ea typeface="Century Gothic"/>
                <a:cs typeface="Century Gothic"/>
                <a:sym typeface="Century Gothic"/>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99" name="Google Shape;99;p13"/>
          <p:cNvPicPr preferRelativeResize="0"/>
          <p:nvPr/>
        </p:nvPicPr>
        <p:blipFill rotWithShape="1">
          <a:blip r:embed="rId3">
            <a:alphaModFix/>
          </a:blip>
          <a:srcRect/>
          <a:stretch/>
        </p:blipFill>
        <p:spPr>
          <a:xfrm>
            <a:off x="684565" y="312440"/>
            <a:ext cx="4702161" cy="1114892"/>
          </a:xfrm>
          <a:prstGeom prst="rect">
            <a:avLst/>
          </a:prstGeom>
          <a:noFill/>
          <a:ln>
            <a:noFill/>
          </a:ln>
        </p:spPr>
      </p:pic>
      <p:sp>
        <p:nvSpPr>
          <p:cNvPr id="100" name="Google Shape;100;p13"/>
          <p:cNvSpPr/>
          <p:nvPr/>
        </p:nvSpPr>
        <p:spPr>
          <a:xfrm>
            <a:off x="10244667" y="6256096"/>
            <a:ext cx="1947300" cy="6435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Gothic"/>
              <a:ea typeface="Century Gothic"/>
              <a:cs typeface="Century Gothic"/>
              <a:sym typeface="Century Gothic"/>
            </a:endParaRPr>
          </a:p>
        </p:txBody>
      </p:sp>
      <p:sp>
        <p:nvSpPr>
          <p:cNvPr id="101" name="Google Shape;101;p13"/>
          <p:cNvSpPr txBox="1">
            <a:spLocks noGrp="1"/>
          </p:cNvSpPr>
          <p:nvPr>
            <p:ph type="subTitle" idx="1"/>
          </p:nvPr>
        </p:nvSpPr>
        <p:spPr>
          <a:xfrm>
            <a:off x="1510145" y="1869798"/>
            <a:ext cx="9144000" cy="8115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2400"/>
              <a:buNone/>
            </a:pPr>
            <a:r>
              <a:rPr lang="en-US" dirty="0">
                <a:latin typeface="Tahoma"/>
                <a:ea typeface="Tahoma"/>
                <a:cs typeface="Tahoma"/>
                <a:sym typeface="Tahoma"/>
              </a:rPr>
              <a:t>Promoting Gender-inclusive Local Economic Development </a:t>
            </a:r>
            <a:br>
              <a:rPr lang="en-US" dirty="0">
                <a:latin typeface="Tahoma"/>
                <a:ea typeface="Tahoma"/>
                <a:cs typeface="Tahoma"/>
                <a:sym typeface="Tahoma"/>
              </a:rPr>
            </a:br>
            <a:r>
              <a:rPr lang="en-US" dirty="0">
                <a:latin typeface="Tahoma"/>
                <a:ea typeface="Tahoma"/>
                <a:cs typeface="Tahoma"/>
                <a:sym typeface="Tahoma"/>
              </a:rPr>
              <a:t>In South Africa</a:t>
            </a:r>
            <a:endParaRPr dirty="0"/>
          </a:p>
        </p:txBody>
      </p:sp>
      <p:pic>
        <p:nvPicPr>
          <p:cNvPr id="102" name="Google Shape;102;p13" descr="http://genderlinks.org.za/wp-content/uploads/2016/03/sunrise-campaign-logo-16-days-fin_250x250_crop_80.jpg"/>
          <p:cNvPicPr preferRelativeResize="0"/>
          <p:nvPr/>
        </p:nvPicPr>
        <p:blipFill rotWithShape="1">
          <a:blip r:embed="rId4">
            <a:alphaModFix/>
          </a:blip>
          <a:srcRect/>
          <a:stretch/>
        </p:blipFill>
        <p:spPr>
          <a:xfrm>
            <a:off x="6096000" y="174224"/>
            <a:ext cx="1885951" cy="1344735"/>
          </a:xfrm>
          <a:prstGeom prst="rect">
            <a:avLst/>
          </a:prstGeom>
          <a:noFill/>
          <a:ln w="9525" cap="flat" cmpd="sng">
            <a:solidFill>
              <a:schemeClr val="dk1"/>
            </a:solidFill>
            <a:prstDash val="solid"/>
            <a:round/>
            <a:headEnd type="none" w="sm" len="sm"/>
            <a:tailEnd type="none" w="sm" len="sm"/>
          </a:ln>
        </p:spPr>
      </p:pic>
      <p:pic>
        <p:nvPicPr>
          <p:cNvPr id="103" name="Google Shape;103;p13"/>
          <p:cNvPicPr preferRelativeResize="0"/>
          <p:nvPr/>
        </p:nvPicPr>
        <p:blipFill rotWithShape="1">
          <a:blip r:embed="rId5">
            <a:alphaModFix/>
          </a:blip>
          <a:srcRect/>
          <a:stretch/>
        </p:blipFill>
        <p:spPr>
          <a:xfrm>
            <a:off x="8988848" y="197519"/>
            <a:ext cx="2229485" cy="1344734"/>
          </a:xfrm>
          <a:prstGeom prst="rect">
            <a:avLst/>
          </a:prstGeom>
          <a:noFill/>
          <a:ln>
            <a:noFill/>
          </a:ln>
        </p:spPr>
      </p:pic>
      <p:sp>
        <p:nvSpPr>
          <p:cNvPr id="104" name="Google Shape;104;p13"/>
          <p:cNvSpPr txBox="1"/>
          <p:nvPr/>
        </p:nvSpPr>
        <p:spPr>
          <a:xfrm>
            <a:off x="1510145" y="3106338"/>
            <a:ext cx="9144000" cy="418800"/>
          </a:xfrm>
          <a:prstGeom prst="rect">
            <a:avLst/>
          </a:prstGeom>
          <a:noFill/>
          <a:ln>
            <a:noFill/>
          </a:ln>
        </p:spPr>
        <p:txBody>
          <a:bodyPr spcFirstLastPara="1" wrap="square" lIns="91425" tIns="45700" rIns="91425" bIns="45700" anchor="t" anchorCtr="0">
            <a:normAutofit lnSpcReduction="10000"/>
          </a:bodyPr>
          <a:lstStyle/>
          <a:p>
            <a:pPr marL="0" marR="0" lvl="0" indent="0" algn="ctr" rtl="0">
              <a:lnSpc>
                <a:spcPct val="90000"/>
              </a:lnSpc>
              <a:spcBef>
                <a:spcPts val="0"/>
              </a:spcBef>
              <a:spcAft>
                <a:spcPts val="0"/>
              </a:spcAft>
              <a:buClr>
                <a:schemeClr val="dk1"/>
              </a:buClr>
              <a:buSzPts val="2400"/>
              <a:buFont typeface="Arial"/>
              <a:buNone/>
            </a:pPr>
            <a:r>
              <a:rPr lang="en-US" sz="2400" b="0" i="0" u="none" strike="noStrike" cap="none">
                <a:solidFill>
                  <a:schemeClr val="dk1"/>
                </a:solidFill>
                <a:latin typeface="Tahoma"/>
                <a:ea typeface="Tahoma"/>
                <a:cs typeface="Tahoma"/>
                <a:sym typeface="Tahoma"/>
              </a:rPr>
              <a:t>ESTABLISHED ENTREPRENEUR</a:t>
            </a:r>
            <a:endParaRPr/>
          </a:p>
        </p:txBody>
      </p:sp>
      <p:sp>
        <p:nvSpPr>
          <p:cNvPr id="105" name="Google Shape;105;p13"/>
          <p:cNvSpPr txBox="1"/>
          <p:nvPr/>
        </p:nvSpPr>
        <p:spPr>
          <a:xfrm>
            <a:off x="1524000" y="3994195"/>
            <a:ext cx="9144000" cy="1287600"/>
          </a:xfrm>
          <a:prstGeom prst="rect">
            <a:avLst/>
          </a:prstGeom>
          <a:noFill/>
          <a:ln>
            <a:noFill/>
          </a:ln>
        </p:spPr>
        <p:txBody>
          <a:bodyPr spcFirstLastPara="1" wrap="square" lIns="91425" tIns="45700" rIns="91425" bIns="45700" anchor="t" anchorCtr="0">
            <a:noAutofit/>
          </a:bodyPr>
          <a:lstStyle/>
          <a:p>
            <a:pPr marL="0" marR="0" lvl="0" indent="0" algn="ctr" rtl="0">
              <a:lnSpc>
                <a:spcPct val="150000"/>
              </a:lnSpc>
              <a:spcBef>
                <a:spcPts val="0"/>
              </a:spcBef>
              <a:spcAft>
                <a:spcPts val="0"/>
              </a:spcAft>
              <a:buClr>
                <a:schemeClr val="dk1"/>
              </a:buClr>
              <a:buSzPts val="2400"/>
              <a:buFont typeface="Arial"/>
              <a:buNone/>
            </a:pPr>
            <a:r>
              <a:rPr lang="en-US" sz="2400" b="0" i="0" u="none" strike="noStrike" cap="none" dirty="0">
                <a:solidFill>
                  <a:schemeClr val="dk1"/>
                </a:solidFill>
                <a:latin typeface="Tahoma"/>
                <a:ea typeface="Tahoma"/>
                <a:cs typeface="Tahoma"/>
                <a:sym typeface="Tahoma"/>
              </a:rPr>
              <a:t>Business Name: </a:t>
            </a:r>
            <a:r>
              <a:rPr lang="en-US" sz="2400" b="1" i="0" u="none" strike="noStrike" cap="none" dirty="0">
                <a:solidFill>
                  <a:schemeClr val="dk1"/>
                </a:solidFill>
                <a:latin typeface="Tahoma"/>
                <a:ea typeface="Tahoma"/>
                <a:cs typeface="Tahoma"/>
                <a:sym typeface="Tahoma"/>
              </a:rPr>
              <a:t>ND Snacks and Clothing (PTY) LTD</a:t>
            </a:r>
            <a:endParaRPr sz="2400" b="1" i="0" u="none" strike="noStrike" cap="none" dirty="0">
              <a:solidFill>
                <a:schemeClr val="dk1"/>
              </a:solidFill>
              <a:latin typeface="Tahoma"/>
              <a:ea typeface="Tahoma"/>
              <a:cs typeface="Tahoma"/>
              <a:sym typeface="Tahoma"/>
            </a:endParaRPr>
          </a:p>
          <a:p>
            <a:pPr marL="0" marR="0" lvl="0" indent="0" algn="ctr" rtl="0">
              <a:lnSpc>
                <a:spcPct val="150000"/>
              </a:lnSpc>
              <a:spcBef>
                <a:spcPts val="1000"/>
              </a:spcBef>
              <a:spcAft>
                <a:spcPts val="0"/>
              </a:spcAft>
              <a:buClr>
                <a:schemeClr val="dk1"/>
              </a:buClr>
              <a:buSzPts val="2400"/>
              <a:buFont typeface="Arial"/>
              <a:buNone/>
            </a:pPr>
            <a:r>
              <a:rPr lang="en-US" sz="2400" b="0" i="0" u="none" strike="noStrike" cap="none" dirty="0">
                <a:solidFill>
                  <a:schemeClr val="dk1"/>
                </a:solidFill>
                <a:latin typeface="Tahoma"/>
                <a:ea typeface="Tahoma"/>
                <a:cs typeface="Tahoma"/>
                <a:sym typeface="Tahoma"/>
              </a:rPr>
              <a:t>Participant Name</a:t>
            </a:r>
            <a:r>
              <a:rPr lang="en-US" sz="2400" b="1" i="0" u="none" strike="noStrike" cap="none" dirty="0">
                <a:solidFill>
                  <a:schemeClr val="dk1"/>
                </a:solidFill>
                <a:latin typeface="Tahoma"/>
                <a:ea typeface="Tahoma"/>
                <a:cs typeface="Tahoma"/>
                <a:sym typeface="Tahoma"/>
              </a:rPr>
              <a:t>: </a:t>
            </a:r>
            <a:r>
              <a:rPr lang="en-US" sz="2400" b="1" i="0" u="none" strike="noStrike" cap="none" dirty="0" err="1">
                <a:solidFill>
                  <a:schemeClr val="dk1"/>
                </a:solidFill>
                <a:latin typeface="Tahoma"/>
                <a:ea typeface="Tahoma"/>
                <a:cs typeface="Tahoma"/>
                <a:sym typeface="Tahoma"/>
              </a:rPr>
              <a:t>Ntaoleng</a:t>
            </a:r>
            <a:r>
              <a:rPr lang="en-US" sz="2400" b="1" i="0" u="none" strike="noStrike" cap="none" dirty="0">
                <a:solidFill>
                  <a:schemeClr val="dk1"/>
                </a:solidFill>
                <a:latin typeface="Tahoma"/>
                <a:ea typeface="Tahoma"/>
                <a:cs typeface="Tahoma"/>
                <a:sym typeface="Tahoma"/>
              </a:rPr>
              <a:t> Eliza </a:t>
            </a:r>
            <a:r>
              <a:rPr lang="en-US" sz="2400" b="1" i="0" u="none" strike="noStrike" cap="none" dirty="0" err="1">
                <a:solidFill>
                  <a:schemeClr val="dk1"/>
                </a:solidFill>
                <a:latin typeface="Tahoma"/>
                <a:ea typeface="Tahoma"/>
                <a:cs typeface="Tahoma"/>
                <a:sym typeface="Tahoma"/>
              </a:rPr>
              <a:t>Duba</a:t>
            </a:r>
            <a:endParaRPr sz="2400" b="1" i="0" u="none" strike="noStrike" cap="none" dirty="0">
              <a:solidFill>
                <a:schemeClr val="dk1"/>
              </a:solidFill>
              <a:latin typeface="Tahoma"/>
              <a:ea typeface="Tahoma"/>
              <a:cs typeface="Tahoma"/>
              <a:sym typeface="Tahoma"/>
            </a:endParaRPr>
          </a:p>
          <a:p>
            <a:pPr marL="0" marR="0" lvl="0" indent="0" algn="ctr" rtl="0">
              <a:lnSpc>
                <a:spcPct val="150000"/>
              </a:lnSpc>
              <a:spcBef>
                <a:spcPts val="1000"/>
              </a:spcBef>
              <a:spcAft>
                <a:spcPts val="0"/>
              </a:spcAft>
              <a:buClr>
                <a:schemeClr val="dk1"/>
              </a:buClr>
              <a:buSzPts val="2400"/>
              <a:buFont typeface="Arial"/>
              <a:buNone/>
            </a:pPr>
            <a:r>
              <a:rPr lang="en-US" sz="2400" b="0" i="0" u="none" strike="noStrike" cap="none" dirty="0">
                <a:solidFill>
                  <a:schemeClr val="dk1"/>
                </a:solidFill>
                <a:latin typeface="Tahoma"/>
                <a:ea typeface="Tahoma"/>
                <a:cs typeface="Tahoma"/>
                <a:sym typeface="Tahoma"/>
              </a:rPr>
              <a:t>Council:</a:t>
            </a:r>
            <a:r>
              <a:rPr lang="en-US" sz="2400" b="1" i="0" u="none" strike="noStrike" cap="none" dirty="0">
                <a:solidFill>
                  <a:schemeClr val="dk1"/>
                </a:solidFill>
                <a:latin typeface="Tahoma"/>
                <a:ea typeface="Tahoma"/>
                <a:cs typeface="Tahoma"/>
                <a:sym typeface="Tahoma"/>
              </a:rPr>
              <a:t> </a:t>
            </a:r>
            <a:r>
              <a:rPr lang="en-US" sz="2400" b="1" i="0" u="none" strike="noStrike" cap="none" dirty="0" err="1">
                <a:solidFill>
                  <a:schemeClr val="dk1"/>
                </a:solidFill>
                <a:latin typeface="Tahoma"/>
                <a:ea typeface="Tahoma"/>
                <a:cs typeface="Tahoma"/>
                <a:sym typeface="Tahoma"/>
              </a:rPr>
              <a:t>Midvaal</a:t>
            </a:r>
            <a:r>
              <a:rPr lang="en-US" sz="2400" b="1" i="0" u="none" strike="noStrike" cap="none" dirty="0">
                <a:solidFill>
                  <a:schemeClr val="dk1"/>
                </a:solidFill>
                <a:latin typeface="Tahoma"/>
                <a:ea typeface="Tahoma"/>
                <a:cs typeface="Tahoma"/>
                <a:sym typeface="Tahoma"/>
              </a:rPr>
              <a:t> Local Municipality</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19"/>
          <p:cNvSpPr txBox="1">
            <a:spLocks noGrp="1"/>
          </p:cNvSpPr>
          <p:nvPr>
            <p:ph type="title"/>
          </p:nvPr>
        </p:nvSpPr>
        <p:spPr>
          <a:xfrm>
            <a:off x="838200" y="365125"/>
            <a:ext cx="10515600" cy="8235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3600"/>
              <a:buFont typeface="Century Gothic"/>
              <a:buNone/>
            </a:pPr>
            <a:r>
              <a:rPr lang="en-US" sz="3600" b="1"/>
              <a:t>QUALITY AND PACKAGING</a:t>
            </a:r>
            <a:endParaRPr sz="3600"/>
          </a:p>
        </p:txBody>
      </p:sp>
      <p:sp>
        <p:nvSpPr>
          <p:cNvPr id="146" name="Google Shape;146;p19"/>
          <p:cNvSpPr txBox="1">
            <a:spLocks noGrp="1"/>
          </p:cNvSpPr>
          <p:nvPr>
            <p:ph type="body" idx="1"/>
          </p:nvPr>
        </p:nvSpPr>
        <p:spPr>
          <a:xfrm>
            <a:off x="838199" y="1188720"/>
            <a:ext cx="10162200" cy="4988100"/>
          </a:xfrm>
          <a:prstGeom prst="rect">
            <a:avLst/>
          </a:prstGeom>
          <a:noFill/>
          <a:ln>
            <a:noFill/>
          </a:ln>
        </p:spPr>
        <p:txBody>
          <a:bodyPr spcFirstLastPara="1" wrap="square" lIns="91425" tIns="45700" rIns="91425" bIns="45700" anchor="t" anchorCtr="0">
            <a:normAutofit fontScale="92500"/>
          </a:bodyPr>
          <a:lstStyle/>
          <a:p>
            <a:pPr marL="228600" lvl="0" indent="-228600" algn="l" rtl="0">
              <a:lnSpc>
                <a:spcPct val="150000"/>
              </a:lnSpc>
              <a:spcBef>
                <a:spcPts val="0"/>
              </a:spcBef>
              <a:spcAft>
                <a:spcPts val="0"/>
              </a:spcAft>
              <a:buClr>
                <a:schemeClr val="dk1"/>
              </a:buClr>
              <a:buSzPts val="2800"/>
              <a:buChar char="•"/>
            </a:pPr>
            <a:r>
              <a:rPr lang="en-US" dirty="0">
                <a:latin typeface="Tahoma"/>
                <a:ea typeface="Tahoma"/>
                <a:cs typeface="Tahoma"/>
                <a:sym typeface="Tahoma"/>
              </a:rPr>
              <a:t>My customers are happy with my products.</a:t>
            </a:r>
            <a:endParaRPr dirty="0">
              <a:latin typeface="Tahoma"/>
              <a:ea typeface="Tahoma"/>
              <a:cs typeface="Tahoma"/>
              <a:sym typeface="Tahoma"/>
            </a:endParaRPr>
          </a:p>
          <a:p>
            <a:pPr marL="228600" lvl="0" indent="-228600" algn="l" rtl="0">
              <a:lnSpc>
                <a:spcPct val="150000"/>
              </a:lnSpc>
              <a:spcBef>
                <a:spcPts val="1000"/>
              </a:spcBef>
              <a:spcAft>
                <a:spcPts val="0"/>
              </a:spcAft>
              <a:buClr>
                <a:schemeClr val="dk1"/>
              </a:buClr>
              <a:buSzPts val="2800"/>
              <a:buChar char="•"/>
            </a:pPr>
            <a:r>
              <a:rPr lang="en-US" dirty="0">
                <a:latin typeface="Tahoma"/>
                <a:ea typeface="Tahoma"/>
                <a:cs typeface="Tahoma"/>
                <a:sym typeface="Tahoma"/>
              </a:rPr>
              <a:t>My lollipops are soft and enjoyable, while my competitors product leaves much to be desired</a:t>
            </a:r>
            <a:endParaRPr dirty="0">
              <a:latin typeface="Tahoma"/>
              <a:ea typeface="Tahoma"/>
              <a:cs typeface="Tahoma"/>
              <a:sym typeface="Tahoma"/>
            </a:endParaRPr>
          </a:p>
          <a:p>
            <a:pPr marL="228600" lvl="0" indent="-228600" algn="l" rtl="0">
              <a:lnSpc>
                <a:spcPct val="150000"/>
              </a:lnSpc>
              <a:spcBef>
                <a:spcPts val="1000"/>
              </a:spcBef>
              <a:spcAft>
                <a:spcPts val="0"/>
              </a:spcAft>
              <a:buClr>
                <a:schemeClr val="dk1"/>
              </a:buClr>
              <a:buSzPts val="2800"/>
              <a:buChar char="•"/>
            </a:pPr>
            <a:r>
              <a:rPr lang="en-US" dirty="0">
                <a:latin typeface="Tahoma"/>
                <a:ea typeface="Tahoma"/>
                <a:cs typeface="Tahoma"/>
                <a:sym typeface="Tahoma"/>
              </a:rPr>
              <a:t>I do not have any branding.</a:t>
            </a:r>
          </a:p>
          <a:p>
            <a:pPr marL="228600" lvl="0" indent="-228600" algn="l" rtl="0">
              <a:lnSpc>
                <a:spcPct val="150000"/>
              </a:lnSpc>
              <a:spcBef>
                <a:spcPts val="1000"/>
              </a:spcBef>
              <a:spcAft>
                <a:spcPts val="0"/>
              </a:spcAft>
              <a:buClr>
                <a:schemeClr val="dk1"/>
              </a:buClr>
              <a:buSzPts val="2800"/>
              <a:buChar char="•"/>
            </a:pPr>
            <a:r>
              <a:rPr lang="en-US" dirty="0">
                <a:latin typeface="Tahoma"/>
                <a:ea typeface="Tahoma"/>
                <a:cs typeface="Tahoma"/>
                <a:sym typeface="Tahoma"/>
              </a:rPr>
              <a:t>My products are clean and nicely packed.</a:t>
            </a:r>
          </a:p>
          <a:p>
            <a:pPr marL="228600" lvl="0" indent="-228600" algn="l" rtl="0">
              <a:lnSpc>
                <a:spcPct val="150000"/>
              </a:lnSpc>
              <a:spcBef>
                <a:spcPts val="1000"/>
              </a:spcBef>
              <a:spcAft>
                <a:spcPts val="0"/>
              </a:spcAft>
              <a:buClr>
                <a:schemeClr val="dk1"/>
              </a:buClr>
              <a:buSzPts val="2800"/>
              <a:buChar char="•"/>
            </a:pPr>
            <a:r>
              <a:rPr lang="en-US" dirty="0">
                <a:latin typeface="Tahoma"/>
                <a:ea typeface="Tahoma"/>
                <a:cs typeface="Tahoma"/>
                <a:sym typeface="Tahoma"/>
              </a:rPr>
              <a:t>The sugar products last longer and meet expectation</a:t>
            </a:r>
          </a:p>
          <a:p>
            <a:pPr marL="228600" lvl="0" indent="-228600" algn="l" rtl="0">
              <a:lnSpc>
                <a:spcPct val="150000"/>
              </a:lnSpc>
              <a:spcBef>
                <a:spcPts val="1000"/>
              </a:spcBef>
              <a:spcAft>
                <a:spcPts val="0"/>
              </a:spcAft>
              <a:buClr>
                <a:schemeClr val="dk1"/>
              </a:buClr>
              <a:buSzPts val="2800"/>
              <a:buChar char="•"/>
            </a:pPr>
            <a:r>
              <a:rPr lang="en-US" dirty="0">
                <a:latin typeface="Tahoma"/>
                <a:ea typeface="Tahoma"/>
                <a:cs typeface="Tahoma"/>
                <a:sym typeface="Tahoma"/>
              </a:rPr>
              <a:t>For Avon products the plastic I use for packaging have Avon brand</a:t>
            </a:r>
            <a:endParaRPr dirty="0">
              <a:latin typeface="Tahoma"/>
              <a:ea typeface="Tahoma"/>
              <a:cs typeface="Tahoma"/>
              <a:sym typeface="Tahoma"/>
            </a:endParaRPr>
          </a:p>
          <a:p>
            <a:pPr marL="228600" lvl="0" indent="-50800" algn="l" rtl="0">
              <a:lnSpc>
                <a:spcPct val="150000"/>
              </a:lnSpc>
              <a:spcBef>
                <a:spcPts val="1000"/>
              </a:spcBef>
              <a:spcAft>
                <a:spcPts val="0"/>
              </a:spcAft>
              <a:buClr>
                <a:schemeClr val="dk1"/>
              </a:buClr>
              <a:buSzPts val="2800"/>
              <a:buNone/>
            </a:pP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20"/>
          <p:cNvSpPr txBox="1">
            <a:spLocks noGrp="1"/>
          </p:cNvSpPr>
          <p:nvPr>
            <p:ph type="title"/>
          </p:nvPr>
        </p:nvSpPr>
        <p:spPr>
          <a:xfrm>
            <a:off x="838200" y="365125"/>
            <a:ext cx="10515600" cy="8085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000"/>
              <a:buFont typeface="Tahoma"/>
              <a:buNone/>
            </a:pPr>
            <a:r>
              <a:rPr lang="en-US" sz="4000" b="1">
                <a:latin typeface="Tahoma"/>
                <a:ea typeface="Tahoma"/>
                <a:cs typeface="Tahoma"/>
                <a:sym typeface="Tahoma"/>
              </a:rPr>
              <a:t>BUSINESS MANAGEMENT</a:t>
            </a:r>
            <a:endParaRPr sz="4000">
              <a:latin typeface="Tahoma"/>
              <a:ea typeface="Tahoma"/>
              <a:cs typeface="Tahoma"/>
              <a:sym typeface="Tahoma"/>
            </a:endParaRPr>
          </a:p>
        </p:txBody>
      </p:sp>
      <p:sp>
        <p:nvSpPr>
          <p:cNvPr id="152" name="Google Shape;152;p20"/>
          <p:cNvSpPr txBox="1">
            <a:spLocks noGrp="1"/>
          </p:cNvSpPr>
          <p:nvPr>
            <p:ph type="body" idx="1"/>
          </p:nvPr>
        </p:nvSpPr>
        <p:spPr>
          <a:xfrm>
            <a:off x="838200" y="1173480"/>
            <a:ext cx="10515600" cy="5003400"/>
          </a:xfrm>
          <a:prstGeom prst="rect">
            <a:avLst/>
          </a:prstGeom>
          <a:noFill/>
          <a:ln>
            <a:noFill/>
          </a:ln>
        </p:spPr>
        <p:txBody>
          <a:bodyPr spcFirstLastPara="1" wrap="square" lIns="91425" tIns="45700" rIns="91425" bIns="45700" anchor="t" anchorCtr="0">
            <a:normAutofit/>
          </a:bodyPr>
          <a:lstStyle/>
          <a:p>
            <a:pPr marL="228600" lvl="0" indent="-228600" algn="l" rtl="0">
              <a:lnSpc>
                <a:spcPct val="100000"/>
              </a:lnSpc>
              <a:spcBef>
                <a:spcPts val="0"/>
              </a:spcBef>
              <a:spcAft>
                <a:spcPts val="0"/>
              </a:spcAft>
              <a:buClr>
                <a:schemeClr val="dk1"/>
              </a:buClr>
              <a:buSzPts val="2800"/>
              <a:buChar char="•"/>
            </a:pPr>
            <a:r>
              <a:rPr lang="en-US" dirty="0">
                <a:latin typeface="Tahoma"/>
                <a:ea typeface="Tahoma"/>
                <a:cs typeface="Tahoma"/>
                <a:sym typeface="Tahoma"/>
              </a:rPr>
              <a:t>I have not hired any staff.</a:t>
            </a:r>
            <a:endParaRPr dirty="0">
              <a:latin typeface="Tahoma"/>
              <a:ea typeface="Tahoma"/>
              <a:cs typeface="Tahoma"/>
              <a:sym typeface="Tahoma"/>
            </a:endParaRPr>
          </a:p>
          <a:p>
            <a:pPr marL="228600" lvl="0" indent="-228600" algn="l" rtl="0">
              <a:lnSpc>
                <a:spcPct val="100000"/>
              </a:lnSpc>
              <a:spcBef>
                <a:spcPts val="1000"/>
              </a:spcBef>
              <a:spcAft>
                <a:spcPts val="0"/>
              </a:spcAft>
              <a:buClr>
                <a:schemeClr val="dk1"/>
              </a:buClr>
              <a:buSzPts val="2800"/>
              <a:buChar char="•"/>
            </a:pPr>
            <a:r>
              <a:rPr lang="en-US" dirty="0">
                <a:latin typeface="Tahoma"/>
                <a:ea typeface="Tahoma"/>
                <a:cs typeface="Tahoma"/>
                <a:sym typeface="Tahoma"/>
              </a:rPr>
              <a:t>I restock on a monthly basis, always checking my sales against my inventory.</a:t>
            </a:r>
            <a:endParaRPr dirty="0">
              <a:latin typeface="Tahoma"/>
              <a:ea typeface="Tahoma"/>
              <a:cs typeface="Tahoma"/>
              <a:sym typeface="Tahoma"/>
            </a:endParaRPr>
          </a:p>
          <a:p>
            <a:pPr marL="228600" lvl="0" indent="-228600" algn="l" rtl="0">
              <a:lnSpc>
                <a:spcPct val="100000"/>
              </a:lnSpc>
              <a:spcBef>
                <a:spcPts val="1000"/>
              </a:spcBef>
              <a:spcAft>
                <a:spcPts val="0"/>
              </a:spcAft>
              <a:buClr>
                <a:schemeClr val="dk1"/>
              </a:buClr>
              <a:buSzPts val="2800"/>
              <a:buChar char="•"/>
            </a:pPr>
            <a:r>
              <a:rPr lang="en-US" dirty="0">
                <a:latin typeface="Tahoma"/>
                <a:ea typeface="Tahoma"/>
                <a:cs typeface="Tahoma"/>
                <a:sym typeface="Tahoma"/>
              </a:rPr>
              <a:t>I use the below formula to ensure that I have a good profit margin:</a:t>
            </a:r>
            <a:br>
              <a:rPr lang="en-US" dirty="0">
                <a:latin typeface="Tahoma"/>
                <a:ea typeface="Tahoma"/>
                <a:cs typeface="Tahoma"/>
                <a:sym typeface="Tahoma"/>
              </a:rPr>
            </a:br>
            <a:r>
              <a:rPr lang="en-US" dirty="0">
                <a:latin typeface="Tahoma"/>
                <a:ea typeface="Tahoma"/>
                <a:cs typeface="Tahoma"/>
                <a:sym typeface="Tahoma"/>
              </a:rPr>
              <a:t>cost + profit = selling price</a:t>
            </a:r>
          </a:p>
          <a:p>
            <a:pPr marL="228600" lvl="0" indent="-228600" algn="l" rtl="0">
              <a:lnSpc>
                <a:spcPct val="100000"/>
              </a:lnSpc>
              <a:spcBef>
                <a:spcPts val="1000"/>
              </a:spcBef>
              <a:spcAft>
                <a:spcPts val="0"/>
              </a:spcAft>
              <a:buClr>
                <a:schemeClr val="dk1"/>
              </a:buClr>
              <a:buSzPts val="2800"/>
              <a:buChar char="•"/>
            </a:pPr>
            <a:r>
              <a:rPr lang="en-US" dirty="0">
                <a:latin typeface="Tahoma"/>
                <a:ea typeface="Tahoma"/>
                <a:cs typeface="Tahoma"/>
                <a:sym typeface="Tahoma"/>
              </a:rPr>
              <a:t>I write down the quality of stock received and the quality sold.</a:t>
            </a:r>
          </a:p>
          <a:p>
            <a:pPr marL="228600" lvl="0" indent="-228600" algn="l" rtl="0">
              <a:lnSpc>
                <a:spcPct val="100000"/>
              </a:lnSpc>
              <a:spcBef>
                <a:spcPts val="1000"/>
              </a:spcBef>
              <a:spcAft>
                <a:spcPts val="0"/>
              </a:spcAft>
              <a:buClr>
                <a:schemeClr val="dk1"/>
              </a:buClr>
              <a:buSzPts val="2800"/>
              <a:buChar char="•"/>
            </a:pPr>
            <a:r>
              <a:rPr lang="en-US" dirty="0">
                <a:latin typeface="Tahoma"/>
                <a:ea typeface="Tahoma"/>
                <a:cs typeface="Tahoma"/>
                <a:sym typeface="Tahoma"/>
              </a:rPr>
              <a:t>Avon stock I buy according to what the costumers have ordered. I have a part-time employee who was selling Avon for me.</a:t>
            </a:r>
          </a:p>
          <a:p>
            <a:pPr marL="228600" lvl="0" indent="-228600" algn="l" rtl="0">
              <a:lnSpc>
                <a:spcPct val="150000"/>
              </a:lnSpc>
              <a:spcBef>
                <a:spcPts val="1000"/>
              </a:spcBef>
              <a:spcAft>
                <a:spcPts val="0"/>
              </a:spcAft>
              <a:buClr>
                <a:schemeClr val="dk1"/>
              </a:buClr>
              <a:buSzPts val="2800"/>
              <a:buChar char="•"/>
            </a:pPr>
            <a:endParaRPr dirty="0">
              <a:latin typeface="Tahoma"/>
              <a:ea typeface="Tahoma"/>
              <a:cs typeface="Tahoma"/>
              <a:sym typeface="Tahoma"/>
            </a:endParaRPr>
          </a:p>
          <a:p>
            <a:pPr marL="228600" lvl="0" indent="-50800" algn="l" rtl="0">
              <a:lnSpc>
                <a:spcPct val="150000"/>
              </a:lnSpc>
              <a:spcBef>
                <a:spcPts val="1000"/>
              </a:spcBef>
              <a:spcAft>
                <a:spcPts val="0"/>
              </a:spcAft>
              <a:buClr>
                <a:schemeClr val="dk1"/>
              </a:buClr>
              <a:buSzPts val="2800"/>
              <a:buNone/>
            </a:pPr>
            <a:endParaRPr dirty="0"/>
          </a:p>
          <a:p>
            <a:pPr marL="228600" lvl="0" indent="-50800" algn="l" rtl="0">
              <a:lnSpc>
                <a:spcPct val="150000"/>
              </a:lnSpc>
              <a:spcBef>
                <a:spcPts val="1000"/>
              </a:spcBef>
              <a:spcAft>
                <a:spcPts val="0"/>
              </a:spcAft>
              <a:buClr>
                <a:schemeClr val="dk1"/>
              </a:buClr>
              <a:buSzPts val="2800"/>
              <a:buNone/>
            </a:pP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21"/>
          <p:cNvSpPr txBox="1">
            <a:spLocks noGrp="1"/>
          </p:cNvSpPr>
          <p:nvPr>
            <p:ph type="title"/>
          </p:nvPr>
        </p:nvSpPr>
        <p:spPr>
          <a:xfrm>
            <a:off x="838200" y="365125"/>
            <a:ext cx="10515600" cy="8388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3600"/>
              <a:buFont typeface="Tahoma"/>
              <a:buNone/>
            </a:pPr>
            <a:r>
              <a:rPr lang="en-US" sz="3600" b="1">
                <a:latin typeface="Tahoma"/>
                <a:ea typeface="Tahoma"/>
                <a:cs typeface="Tahoma"/>
                <a:sym typeface="Tahoma"/>
              </a:rPr>
              <a:t>FINANCIAL MANAGEMENT </a:t>
            </a:r>
            <a:endParaRPr sz="3600">
              <a:latin typeface="Tahoma"/>
              <a:ea typeface="Tahoma"/>
              <a:cs typeface="Tahoma"/>
              <a:sym typeface="Tahoma"/>
            </a:endParaRPr>
          </a:p>
        </p:txBody>
      </p:sp>
      <p:sp>
        <p:nvSpPr>
          <p:cNvPr id="158" name="Google Shape;158;p21"/>
          <p:cNvSpPr txBox="1">
            <a:spLocks noGrp="1"/>
          </p:cNvSpPr>
          <p:nvPr>
            <p:ph type="body" idx="1"/>
          </p:nvPr>
        </p:nvSpPr>
        <p:spPr>
          <a:xfrm>
            <a:off x="838200" y="1203960"/>
            <a:ext cx="10287000" cy="4973100"/>
          </a:xfrm>
          <a:prstGeom prst="rect">
            <a:avLst/>
          </a:prstGeom>
          <a:noFill/>
          <a:ln>
            <a:noFill/>
          </a:ln>
        </p:spPr>
        <p:txBody>
          <a:bodyPr spcFirstLastPara="1" wrap="square" lIns="91425" tIns="45700" rIns="91425" bIns="45700" anchor="t" anchorCtr="0">
            <a:normAutofit/>
          </a:bodyPr>
          <a:lstStyle/>
          <a:p>
            <a:pPr marL="228600" lvl="0" indent="-228600" algn="l" rtl="0">
              <a:lnSpc>
                <a:spcPct val="150000"/>
              </a:lnSpc>
              <a:spcBef>
                <a:spcPts val="0"/>
              </a:spcBef>
              <a:spcAft>
                <a:spcPts val="0"/>
              </a:spcAft>
              <a:buClr>
                <a:schemeClr val="dk1"/>
              </a:buClr>
              <a:buSzPts val="2600"/>
              <a:buChar char="•"/>
            </a:pPr>
            <a:r>
              <a:rPr lang="en-US" sz="2600">
                <a:latin typeface="Tahoma"/>
                <a:ea typeface="Tahoma"/>
                <a:cs typeface="Tahoma"/>
                <a:sym typeface="Tahoma"/>
              </a:rPr>
              <a:t>I have a record keeping system in place, it helps me track my expenses and income.</a:t>
            </a:r>
            <a:endParaRPr>
              <a:latin typeface="Tahoma"/>
              <a:ea typeface="Tahoma"/>
              <a:cs typeface="Tahoma"/>
              <a:sym typeface="Tahoma"/>
            </a:endParaRPr>
          </a:p>
          <a:p>
            <a:pPr marL="228600" lvl="0" indent="-228600" algn="l" rtl="0">
              <a:lnSpc>
                <a:spcPct val="150000"/>
              </a:lnSpc>
              <a:spcBef>
                <a:spcPts val="1000"/>
              </a:spcBef>
              <a:spcAft>
                <a:spcPts val="0"/>
              </a:spcAft>
              <a:buClr>
                <a:schemeClr val="dk1"/>
              </a:buClr>
              <a:buSzPts val="2800"/>
              <a:buChar char="•"/>
            </a:pPr>
            <a:r>
              <a:rPr lang="en-US">
                <a:latin typeface="Tahoma"/>
                <a:ea typeface="Tahoma"/>
                <a:cs typeface="Tahoma"/>
                <a:sym typeface="Tahoma"/>
              </a:rPr>
              <a:t>I have a business account.</a:t>
            </a:r>
            <a:endParaRPr>
              <a:latin typeface="Tahoma"/>
              <a:ea typeface="Tahoma"/>
              <a:cs typeface="Tahoma"/>
              <a:sym typeface="Tahoma"/>
            </a:endParaRPr>
          </a:p>
          <a:p>
            <a:pPr marL="228600" lvl="0" indent="-50800" algn="l" rtl="0">
              <a:lnSpc>
                <a:spcPct val="150000"/>
              </a:lnSpc>
              <a:spcBef>
                <a:spcPts val="1000"/>
              </a:spcBef>
              <a:spcAft>
                <a:spcPts val="0"/>
              </a:spcAft>
              <a:buClr>
                <a:schemeClr val="dk1"/>
              </a:buClr>
              <a:buSzPts val="2800"/>
              <a:buNone/>
            </a:pPr>
            <a:endParaRPr>
              <a:latin typeface="Tahoma"/>
              <a:ea typeface="Tahoma"/>
              <a:cs typeface="Tahoma"/>
              <a:sym typeface="Tahoma"/>
            </a:endParaRPr>
          </a:p>
          <a:p>
            <a:pPr marL="228600" lvl="0" indent="-50800" algn="l" rtl="0">
              <a:lnSpc>
                <a:spcPct val="150000"/>
              </a:lnSpc>
              <a:spcBef>
                <a:spcPts val="1000"/>
              </a:spcBef>
              <a:spcAft>
                <a:spcPts val="0"/>
              </a:spcAft>
              <a:buClr>
                <a:schemeClr val="dk1"/>
              </a:buClr>
              <a:buSzPts val="2800"/>
              <a:buNone/>
            </a:pP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22"/>
          <p:cNvSpPr txBox="1">
            <a:spLocks noGrp="1"/>
          </p:cNvSpPr>
          <p:nvPr>
            <p:ph type="title"/>
          </p:nvPr>
        </p:nvSpPr>
        <p:spPr>
          <a:xfrm>
            <a:off x="838200" y="365125"/>
            <a:ext cx="10515600" cy="8541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3600"/>
              <a:buFont typeface="Tahoma"/>
              <a:buNone/>
            </a:pPr>
            <a:r>
              <a:rPr lang="en-US" sz="3600" b="1">
                <a:latin typeface="Tahoma"/>
                <a:ea typeface="Tahoma"/>
                <a:cs typeface="Tahoma"/>
                <a:sym typeface="Tahoma"/>
              </a:rPr>
              <a:t>SAVINGS AND SELF SUFFICIENCY</a:t>
            </a:r>
            <a:endParaRPr sz="3600">
              <a:latin typeface="Tahoma"/>
              <a:ea typeface="Tahoma"/>
              <a:cs typeface="Tahoma"/>
              <a:sym typeface="Tahoma"/>
            </a:endParaRPr>
          </a:p>
        </p:txBody>
      </p:sp>
      <p:sp>
        <p:nvSpPr>
          <p:cNvPr id="164" name="Google Shape;164;p22"/>
          <p:cNvSpPr txBox="1">
            <a:spLocks noGrp="1"/>
          </p:cNvSpPr>
          <p:nvPr>
            <p:ph type="body" idx="1"/>
          </p:nvPr>
        </p:nvSpPr>
        <p:spPr>
          <a:xfrm>
            <a:off x="838200" y="1219200"/>
            <a:ext cx="10515600" cy="4957800"/>
          </a:xfrm>
          <a:prstGeom prst="rect">
            <a:avLst/>
          </a:prstGeom>
          <a:noFill/>
          <a:ln>
            <a:noFill/>
          </a:ln>
        </p:spPr>
        <p:txBody>
          <a:bodyPr spcFirstLastPara="1" wrap="square" lIns="91425" tIns="45700" rIns="91425" bIns="45700" anchor="t" anchorCtr="0">
            <a:normAutofit/>
          </a:bodyPr>
          <a:lstStyle/>
          <a:p>
            <a:pPr marL="228600" lvl="0" indent="-228600" algn="l" rtl="0">
              <a:lnSpc>
                <a:spcPct val="150000"/>
              </a:lnSpc>
              <a:spcBef>
                <a:spcPts val="0"/>
              </a:spcBef>
              <a:spcAft>
                <a:spcPts val="0"/>
              </a:spcAft>
              <a:buClr>
                <a:schemeClr val="dk1"/>
              </a:buClr>
              <a:buSzPts val="2800"/>
              <a:buChar char="•"/>
            </a:pPr>
            <a:r>
              <a:rPr lang="en-US" dirty="0">
                <a:latin typeface="Tahoma"/>
                <a:ea typeface="Tahoma"/>
                <a:cs typeface="Tahoma"/>
                <a:sym typeface="Tahoma"/>
              </a:rPr>
              <a:t>I am part of a savings group (</a:t>
            </a:r>
            <a:r>
              <a:rPr lang="en-US" dirty="0" err="1">
                <a:latin typeface="Tahoma"/>
                <a:ea typeface="Tahoma"/>
                <a:cs typeface="Tahoma"/>
                <a:sym typeface="Tahoma"/>
              </a:rPr>
              <a:t>stokvel</a:t>
            </a:r>
            <a:r>
              <a:rPr lang="en-US" dirty="0">
                <a:latin typeface="Tahoma"/>
                <a:ea typeface="Tahoma"/>
                <a:cs typeface="Tahoma"/>
                <a:sym typeface="Tahoma"/>
              </a:rPr>
              <a:t>). We are a group of 4 ladies, each contributing R200.</a:t>
            </a:r>
            <a:endParaRPr dirty="0">
              <a:latin typeface="Tahoma"/>
              <a:ea typeface="Tahoma"/>
              <a:cs typeface="Tahoma"/>
              <a:sym typeface="Tahoma"/>
            </a:endParaRPr>
          </a:p>
          <a:p>
            <a:pPr marL="228600" lvl="0" indent="-228600" algn="l" rtl="0">
              <a:lnSpc>
                <a:spcPct val="150000"/>
              </a:lnSpc>
              <a:spcBef>
                <a:spcPts val="1000"/>
              </a:spcBef>
              <a:spcAft>
                <a:spcPts val="0"/>
              </a:spcAft>
              <a:buClr>
                <a:schemeClr val="dk1"/>
              </a:buClr>
              <a:buSzPts val="2800"/>
              <a:buChar char="•"/>
            </a:pPr>
            <a:r>
              <a:rPr lang="en-US" dirty="0">
                <a:latin typeface="Tahoma"/>
                <a:ea typeface="Tahoma"/>
                <a:cs typeface="Tahoma"/>
                <a:sym typeface="Tahoma"/>
              </a:rPr>
              <a:t>I have been able to save R3000 so far.</a:t>
            </a:r>
            <a:endParaRPr dirty="0">
              <a:latin typeface="Tahoma"/>
              <a:ea typeface="Tahoma"/>
              <a:cs typeface="Tahoma"/>
              <a:sym typeface="Tahoma"/>
            </a:endParaRPr>
          </a:p>
          <a:p>
            <a:pPr marL="228600" lvl="0" indent="-228600" algn="l" rtl="0">
              <a:lnSpc>
                <a:spcPct val="150000"/>
              </a:lnSpc>
              <a:spcBef>
                <a:spcPts val="1000"/>
              </a:spcBef>
              <a:spcAft>
                <a:spcPts val="0"/>
              </a:spcAft>
              <a:buClr>
                <a:schemeClr val="dk1"/>
              </a:buClr>
              <a:buSzPts val="2800"/>
              <a:buChar char="•"/>
            </a:pPr>
            <a:r>
              <a:rPr lang="en-US" dirty="0">
                <a:latin typeface="Tahoma"/>
                <a:ea typeface="Tahoma"/>
                <a:cs typeface="Tahoma"/>
                <a:sym typeface="Tahoma"/>
              </a:rPr>
              <a:t>I have not been able to increase my household income as yet.</a:t>
            </a:r>
          </a:p>
          <a:p>
            <a:pPr marL="228600" lvl="0" indent="-228600" algn="l" rtl="0">
              <a:lnSpc>
                <a:spcPct val="150000"/>
              </a:lnSpc>
              <a:spcBef>
                <a:spcPts val="1000"/>
              </a:spcBef>
              <a:spcAft>
                <a:spcPts val="0"/>
              </a:spcAft>
              <a:buClr>
                <a:schemeClr val="dk1"/>
              </a:buClr>
              <a:buSzPts val="2800"/>
              <a:buChar char="•"/>
            </a:pPr>
            <a:r>
              <a:rPr lang="en-US" sz="2200" dirty="0">
                <a:latin typeface="Tahoma"/>
                <a:ea typeface="Tahoma"/>
                <a:cs typeface="Tahoma"/>
                <a:sym typeface="Tahoma"/>
              </a:rPr>
              <a:t>Not  saved from last year September.</a:t>
            </a:r>
          </a:p>
          <a:p>
            <a:pPr marL="228600" lvl="0" indent="-228600" algn="l" rtl="0">
              <a:lnSpc>
                <a:spcPct val="150000"/>
              </a:lnSpc>
              <a:spcBef>
                <a:spcPts val="1000"/>
              </a:spcBef>
              <a:spcAft>
                <a:spcPts val="0"/>
              </a:spcAft>
              <a:buClr>
                <a:schemeClr val="dk1"/>
              </a:buClr>
              <a:buSzPts val="2800"/>
              <a:buChar char="•"/>
            </a:pPr>
            <a:r>
              <a:rPr lang="en-US" sz="2200" dirty="0">
                <a:latin typeface="Tahoma"/>
                <a:ea typeface="Tahoma"/>
                <a:cs typeface="Tahoma"/>
                <a:sym typeface="Tahoma"/>
              </a:rPr>
              <a:t>I’m left with R1800 from my previous savings.</a:t>
            </a:r>
            <a:endParaRPr sz="2200" dirty="0">
              <a:latin typeface="Tahoma"/>
              <a:ea typeface="Tahoma"/>
              <a:cs typeface="Tahoma"/>
              <a:sym typeface="Tahoma"/>
            </a:endParaRPr>
          </a:p>
          <a:p>
            <a:pPr marL="228600" lvl="0" indent="-50800" algn="l" rtl="0">
              <a:lnSpc>
                <a:spcPct val="150000"/>
              </a:lnSpc>
              <a:spcBef>
                <a:spcPts val="1000"/>
              </a:spcBef>
              <a:spcAft>
                <a:spcPts val="0"/>
              </a:spcAft>
              <a:buClr>
                <a:schemeClr val="dk1"/>
              </a:buClr>
              <a:buSzPts val="2800"/>
              <a:buNone/>
            </a:pPr>
            <a:endParaRPr dirty="0">
              <a:latin typeface="Tahoma"/>
              <a:ea typeface="Tahoma"/>
              <a:cs typeface="Tahoma"/>
              <a:sym typeface="Tahoma"/>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23"/>
          <p:cNvSpPr txBox="1">
            <a:spLocks noGrp="1"/>
          </p:cNvSpPr>
          <p:nvPr>
            <p:ph type="title"/>
          </p:nvPr>
        </p:nvSpPr>
        <p:spPr>
          <a:xfrm>
            <a:off x="839788" y="365125"/>
            <a:ext cx="10515600" cy="960900"/>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chemeClr val="dk1"/>
              </a:buClr>
              <a:buSzPct val="100000"/>
              <a:buFont typeface="Tahoma"/>
              <a:buNone/>
            </a:pPr>
            <a:r>
              <a:rPr lang="en-US" sz="3200" b="1">
                <a:latin typeface="Tahoma"/>
                <a:ea typeface="Tahoma"/>
                <a:cs typeface="Tahoma"/>
                <a:sym typeface="Tahoma"/>
              </a:rPr>
              <a:t>INCOME AND EXPENSES FOR THE BUSINESS FOR PAST  THREE TO SIX MONTHS</a:t>
            </a:r>
            <a:endParaRPr sz="3200">
              <a:latin typeface="Tahoma"/>
              <a:ea typeface="Tahoma"/>
              <a:cs typeface="Tahoma"/>
              <a:sym typeface="Tahoma"/>
            </a:endParaRPr>
          </a:p>
        </p:txBody>
      </p:sp>
      <p:sp>
        <p:nvSpPr>
          <p:cNvPr id="170" name="Google Shape;170;p23"/>
          <p:cNvSpPr txBox="1">
            <a:spLocks noGrp="1"/>
          </p:cNvSpPr>
          <p:nvPr>
            <p:ph type="body" idx="1"/>
          </p:nvPr>
        </p:nvSpPr>
        <p:spPr>
          <a:xfrm>
            <a:off x="839788" y="1325880"/>
            <a:ext cx="5157900" cy="762000"/>
          </a:xfrm>
          <a:prstGeom prst="rect">
            <a:avLst/>
          </a:prstGeom>
          <a:noFill/>
          <a:ln>
            <a:noFill/>
          </a:ln>
        </p:spPr>
        <p:txBody>
          <a:bodyPr spcFirstLastPara="1" wrap="square" lIns="91425" tIns="45700" rIns="91425" bIns="45700" anchor="b" anchorCtr="0">
            <a:normAutofit fontScale="92500" lnSpcReduction="10000"/>
          </a:bodyPr>
          <a:lstStyle/>
          <a:p>
            <a:pPr marL="0" lvl="0" indent="0" algn="l" rtl="0">
              <a:lnSpc>
                <a:spcPct val="90000"/>
              </a:lnSpc>
              <a:spcBef>
                <a:spcPts val="0"/>
              </a:spcBef>
              <a:spcAft>
                <a:spcPts val="0"/>
              </a:spcAft>
              <a:buClr>
                <a:schemeClr val="dk1"/>
              </a:buClr>
              <a:buSzPct val="100000"/>
              <a:buNone/>
            </a:pPr>
            <a:endParaRPr/>
          </a:p>
          <a:p>
            <a:pPr marL="0" lvl="0" indent="0" algn="ctr" rtl="0">
              <a:lnSpc>
                <a:spcPct val="90000"/>
              </a:lnSpc>
              <a:spcBef>
                <a:spcPts val="1000"/>
              </a:spcBef>
              <a:spcAft>
                <a:spcPts val="0"/>
              </a:spcAft>
              <a:buClr>
                <a:schemeClr val="dk1"/>
              </a:buClr>
              <a:buSzPct val="100000"/>
              <a:buNone/>
            </a:pPr>
            <a:r>
              <a:rPr lang="en-US">
                <a:latin typeface="Tahoma"/>
                <a:ea typeface="Tahoma"/>
                <a:cs typeface="Tahoma"/>
                <a:sym typeface="Tahoma"/>
              </a:rPr>
              <a:t>INCOME</a:t>
            </a:r>
            <a:endParaRPr>
              <a:latin typeface="Tahoma"/>
              <a:ea typeface="Tahoma"/>
              <a:cs typeface="Tahoma"/>
              <a:sym typeface="Tahoma"/>
            </a:endParaRPr>
          </a:p>
          <a:p>
            <a:pPr marL="0" lvl="0" indent="0" algn="l" rtl="0">
              <a:lnSpc>
                <a:spcPct val="90000"/>
              </a:lnSpc>
              <a:spcBef>
                <a:spcPts val="1000"/>
              </a:spcBef>
              <a:spcAft>
                <a:spcPts val="0"/>
              </a:spcAft>
              <a:buClr>
                <a:schemeClr val="dk1"/>
              </a:buClr>
              <a:buSzPct val="100000"/>
              <a:buNone/>
            </a:pPr>
            <a:endParaRPr/>
          </a:p>
        </p:txBody>
      </p:sp>
      <p:graphicFrame>
        <p:nvGraphicFramePr>
          <p:cNvPr id="171" name="Google Shape;171;p23"/>
          <p:cNvGraphicFramePr/>
          <p:nvPr>
            <p:extLst>
              <p:ext uri="{D42A27DB-BD31-4B8C-83A1-F6EECF244321}">
                <p14:modId xmlns:p14="http://schemas.microsoft.com/office/powerpoint/2010/main" val="3028747811"/>
              </p:ext>
            </p:extLst>
          </p:nvPr>
        </p:nvGraphicFramePr>
        <p:xfrm>
          <a:off x="839788" y="1859278"/>
          <a:ext cx="5157800" cy="3870900"/>
        </p:xfrm>
        <a:graphic>
          <a:graphicData uri="http://schemas.openxmlformats.org/drawingml/2006/table">
            <a:tbl>
              <a:tblPr firstRow="1" bandRow="1">
                <a:noFill/>
                <a:tableStyleId>{11C5F48E-01F5-4ED8-83A7-4044E060A7FC}</a:tableStyleId>
              </a:tblPr>
              <a:tblGrid>
                <a:gridCol w="2695900">
                  <a:extLst>
                    <a:ext uri="{9D8B030D-6E8A-4147-A177-3AD203B41FA5}">
                      <a16:colId xmlns:a16="http://schemas.microsoft.com/office/drawing/2014/main" val="20000"/>
                    </a:ext>
                  </a:extLst>
                </a:gridCol>
                <a:gridCol w="2461900">
                  <a:extLst>
                    <a:ext uri="{9D8B030D-6E8A-4147-A177-3AD203B41FA5}">
                      <a16:colId xmlns:a16="http://schemas.microsoft.com/office/drawing/2014/main" val="20001"/>
                    </a:ext>
                  </a:extLst>
                </a:gridCol>
              </a:tblGrid>
              <a:tr h="645150">
                <a:tc>
                  <a:txBody>
                    <a:bodyPr/>
                    <a:lstStyle/>
                    <a:p>
                      <a:pPr marL="0" marR="0" lvl="0" indent="0" algn="l" rtl="0">
                        <a:spcBef>
                          <a:spcPts val="0"/>
                        </a:spcBef>
                        <a:spcAft>
                          <a:spcPts val="0"/>
                        </a:spcAft>
                        <a:buNone/>
                      </a:pPr>
                      <a:r>
                        <a:rPr lang="en-US" sz="2200" u="none" strike="noStrike" cap="none" dirty="0">
                          <a:latin typeface="Tahoma"/>
                          <a:ea typeface="Tahoma"/>
                          <a:cs typeface="Tahoma"/>
                          <a:sym typeface="Tahoma"/>
                        </a:rPr>
                        <a:t>ITEM</a:t>
                      </a:r>
                      <a:endParaRPr sz="2200" dirty="0">
                        <a:latin typeface="Tahoma"/>
                        <a:ea typeface="Tahoma"/>
                        <a:cs typeface="Tahoma"/>
                        <a:sym typeface="Tahoma"/>
                      </a:endParaRPr>
                    </a:p>
                  </a:txBody>
                  <a:tcPr marL="91450" marR="91450" marT="45725" marB="45725"/>
                </a:tc>
                <a:tc>
                  <a:txBody>
                    <a:bodyPr/>
                    <a:lstStyle/>
                    <a:p>
                      <a:pPr marL="0" marR="0" lvl="0" indent="0" algn="l" rtl="0">
                        <a:spcBef>
                          <a:spcPts val="0"/>
                        </a:spcBef>
                        <a:spcAft>
                          <a:spcPts val="0"/>
                        </a:spcAft>
                        <a:buNone/>
                      </a:pPr>
                      <a:r>
                        <a:rPr lang="en-US" sz="2200">
                          <a:latin typeface="Tahoma"/>
                          <a:ea typeface="Tahoma"/>
                          <a:cs typeface="Tahoma"/>
                          <a:sym typeface="Tahoma"/>
                        </a:rPr>
                        <a:t>AMOUNT</a:t>
                      </a:r>
                      <a:endParaRPr sz="2200">
                        <a:latin typeface="Tahoma"/>
                        <a:ea typeface="Tahoma"/>
                        <a:cs typeface="Tahoma"/>
                        <a:sym typeface="Tahoma"/>
                      </a:endParaRPr>
                    </a:p>
                  </a:txBody>
                  <a:tcPr marL="91450" marR="91450" marT="45725" marB="45725"/>
                </a:tc>
                <a:extLst>
                  <a:ext uri="{0D108BD9-81ED-4DB2-BD59-A6C34878D82A}">
                    <a16:rowId xmlns:a16="http://schemas.microsoft.com/office/drawing/2014/main" val="10000"/>
                  </a:ext>
                </a:extLst>
              </a:tr>
              <a:tr h="645150">
                <a:tc>
                  <a:txBody>
                    <a:bodyPr/>
                    <a:lstStyle/>
                    <a:p>
                      <a:pPr marL="0" marR="0" lvl="0" indent="0" algn="l" rtl="0">
                        <a:spcBef>
                          <a:spcPts val="0"/>
                        </a:spcBef>
                        <a:spcAft>
                          <a:spcPts val="0"/>
                        </a:spcAft>
                        <a:buNone/>
                      </a:pPr>
                      <a:r>
                        <a:rPr lang="en-US" sz="2200"/>
                        <a:t>Sales</a:t>
                      </a:r>
                      <a:endParaRPr sz="2200"/>
                    </a:p>
                  </a:txBody>
                  <a:tcPr marL="91450" marR="91450" marT="45725" marB="45725"/>
                </a:tc>
                <a:tc>
                  <a:txBody>
                    <a:bodyPr/>
                    <a:lstStyle/>
                    <a:p>
                      <a:pPr marL="0" marR="0" lvl="0" indent="0" algn="r" rtl="0">
                        <a:spcBef>
                          <a:spcPts val="0"/>
                        </a:spcBef>
                        <a:spcAft>
                          <a:spcPts val="0"/>
                        </a:spcAft>
                        <a:buNone/>
                      </a:pPr>
                      <a:r>
                        <a:rPr lang="en-US" sz="2200" dirty="0"/>
                        <a:t>R21 000.00</a:t>
                      </a:r>
                      <a:endParaRPr sz="2200" dirty="0"/>
                    </a:p>
                  </a:txBody>
                  <a:tcPr marL="91450" marR="91450" marT="45725" marB="45725"/>
                </a:tc>
                <a:extLst>
                  <a:ext uri="{0D108BD9-81ED-4DB2-BD59-A6C34878D82A}">
                    <a16:rowId xmlns:a16="http://schemas.microsoft.com/office/drawing/2014/main" val="10001"/>
                  </a:ext>
                </a:extLst>
              </a:tr>
              <a:tr h="645150">
                <a:tc>
                  <a:txBody>
                    <a:bodyPr/>
                    <a:lstStyle/>
                    <a:p>
                      <a:pPr marL="0" marR="0" lvl="0" indent="0" algn="l" rtl="0">
                        <a:spcBef>
                          <a:spcPts val="0"/>
                        </a:spcBef>
                        <a:spcAft>
                          <a:spcPts val="0"/>
                        </a:spcAft>
                        <a:buNone/>
                      </a:pPr>
                      <a:endParaRPr sz="2200"/>
                    </a:p>
                  </a:txBody>
                  <a:tcPr marL="91450" marR="91450" marT="45725" marB="45725"/>
                </a:tc>
                <a:tc>
                  <a:txBody>
                    <a:bodyPr/>
                    <a:lstStyle/>
                    <a:p>
                      <a:pPr marL="0" marR="0" lvl="0" indent="0" algn="r" rtl="0">
                        <a:spcBef>
                          <a:spcPts val="0"/>
                        </a:spcBef>
                        <a:spcAft>
                          <a:spcPts val="0"/>
                        </a:spcAft>
                        <a:buNone/>
                      </a:pPr>
                      <a:endParaRPr sz="2200"/>
                    </a:p>
                  </a:txBody>
                  <a:tcPr marL="91450" marR="91450" marT="45725" marB="45725"/>
                </a:tc>
                <a:extLst>
                  <a:ext uri="{0D108BD9-81ED-4DB2-BD59-A6C34878D82A}">
                    <a16:rowId xmlns:a16="http://schemas.microsoft.com/office/drawing/2014/main" val="10002"/>
                  </a:ext>
                </a:extLst>
              </a:tr>
              <a:tr h="645150">
                <a:tc>
                  <a:txBody>
                    <a:bodyPr/>
                    <a:lstStyle/>
                    <a:p>
                      <a:pPr marL="0" marR="0" lvl="0" indent="0" algn="l" rtl="0">
                        <a:spcBef>
                          <a:spcPts val="0"/>
                        </a:spcBef>
                        <a:spcAft>
                          <a:spcPts val="0"/>
                        </a:spcAft>
                        <a:buNone/>
                      </a:pPr>
                      <a:endParaRPr sz="2200"/>
                    </a:p>
                  </a:txBody>
                  <a:tcPr marL="91450" marR="91450" marT="45725" marB="45725"/>
                </a:tc>
                <a:tc>
                  <a:txBody>
                    <a:bodyPr/>
                    <a:lstStyle/>
                    <a:p>
                      <a:pPr marL="0" marR="0" lvl="0" indent="0" algn="r" rtl="0">
                        <a:spcBef>
                          <a:spcPts val="0"/>
                        </a:spcBef>
                        <a:spcAft>
                          <a:spcPts val="0"/>
                        </a:spcAft>
                        <a:buNone/>
                      </a:pPr>
                      <a:endParaRPr sz="2200"/>
                    </a:p>
                  </a:txBody>
                  <a:tcPr marL="91450" marR="91450" marT="45725" marB="45725"/>
                </a:tc>
                <a:extLst>
                  <a:ext uri="{0D108BD9-81ED-4DB2-BD59-A6C34878D82A}">
                    <a16:rowId xmlns:a16="http://schemas.microsoft.com/office/drawing/2014/main" val="10003"/>
                  </a:ext>
                </a:extLst>
              </a:tr>
              <a:tr h="645150">
                <a:tc>
                  <a:txBody>
                    <a:bodyPr/>
                    <a:lstStyle/>
                    <a:p>
                      <a:pPr marL="0" marR="0" lvl="0" indent="0" algn="l" rtl="0">
                        <a:spcBef>
                          <a:spcPts val="0"/>
                        </a:spcBef>
                        <a:spcAft>
                          <a:spcPts val="0"/>
                        </a:spcAft>
                        <a:buNone/>
                      </a:pPr>
                      <a:endParaRPr sz="2200"/>
                    </a:p>
                  </a:txBody>
                  <a:tcPr marL="91450" marR="91450" marT="45725" marB="45725"/>
                </a:tc>
                <a:tc>
                  <a:txBody>
                    <a:bodyPr/>
                    <a:lstStyle/>
                    <a:p>
                      <a:pPr marL="0" marR="0" lvl="0" indent="0" algn="r" rtl="0">
                        <a:spcBef>
                          <a:spcPts val="0"/>
                        </a:spcBef>
                        <a:spcAft>
                          <a:spcPts val="0"/>
                        </a:spcAft>
                        <a:buNone/>
                      </a:pPr>
                      <a:endParaRPr sz="2200"/>
                    </a:p>
                  </a:txBody>
                  <a:tcPr marL="91450" marR="91450" marT="45725" marB="45725"/>
                </a:tc>
                <a:extLst>
                  <a:ext uri="{0D108BD9-81ED-4DB2-BD59-A6C34878D82A}">
                    <a16:rowId xmlns:a16="http://schemas.microsoft.com/office/drawing/2014/main" val="10004"/>
                  </a:ext>
                </a:extLst>
              </a:tr>
              <a:tr h="645150">
                <a:tc>
                  <a:txBody>
                    <a:bodyPr/>
                    <a:lstStyle/>
                    <a:p>
                      <a:pPr marL="0" marR="0" lvl="0" indent="0" algn="l" rtl="0">
                        <a:spcBef>
                          <a:spcPts val="0"/>
                        </a:spcBef>
                        <a:spcAft>
                          <a:spcPts val="0"/>
                        </a:spcAft>
                        <a:buNone/>
                      </a:pPr>
                      <a:r>
                        <a:rPr lang="en-US" sz="2200" b="1"/>
                        <a:t>TOTAL</a:t>
                      </a:r>
                      <a:endParaRPr sz="2200" b="1"/>
                    </a:p>
                  </a:txBody>
                  <a:tcPr marL="91450" marR="91450" marT="45725" marB="45725"/>
                </a:tc>
                <a:tc>
                  <a:txBody>
                    <a:bodyPr/>
                    <a:lstStyle/>
                    <a:p>
                      <a:pPr marL="0" marR="0" lvl="0" indent="0" algn="r" rtl="0">
                        <a:spcBef>
                          <a:spcPts val="0"/>
                        </a:spcBef>
                        <a:spcAft>
                          <a:spcPts val="0"/>
                        </a:spcAft>
                        <a:buNone/>
                      </a:pPr>
                      <a:r>
                        <a:rPr lang="en-US" sz="2200" b="1" dirty="0"/>
                        <a:t>R21 000.00</a:t>
                      </a:r>
                      <a:endParaRPr sz="2200" b="1" dirty="0"/>
                    </a:p>
                  </a:txBody>
                  <a:tcPr marL="91450" marR="91450" marT="45725" marB="45725"/>
                </a:tc>
                <a:extLst>
                  <a:ext uri="{0D108BD9-81ED-4DB2-BD59-A6C34878D82A}">
                    <a16:rowId xmlns:a16="http://schemas.microsoft.com/office/drawing/2014/main" val="10005"/>
                  </a:ext>
                </a:extLst>
              </a:tr>
            </a:tbl>
          </a:graphicData>
        </a:graphic>
      </p:graphicFrame>
      <p:sp>
        <p:nvSpPr>
          <p:cNvPr id="172" name="Google Shape;172;p23"/>
          <p:cNvSpPr txBox="1">
            <a:spLocks noGrp="1"/>
          </p:cNvSpPr>
          <p:nvPr>
            <p:ph type="body" idx="3"/>
          </p:nvPr>
        </p:nvSpPr>
        <p:spPr>
          <a:xfrm>
            <a:off x="6172200" y="1325881"/>
            <a:ext cx="5183100" cy="762000"/>
          </a:xfrm>
          <a:prstGeom prst="rect">
            <a:avLst/>
          </a:prstGeom>
          <a:noFill/>
          <a:ln>
            <a:noFill/>
          </a:ln>
        </p:spPr>
        <p:txBody>
          <a:bodyPr spcFirstLastPara="1" wrap="square" lIns="91425" tIns="45700" rIns="91425" bIns="45700" anchor="b" anchorCtr="0">
            <a:normAutofit fontScale="92500" lnSpcReduction="10000"/>
          </a:bodyPr>
          <a:lstStyle/>
          <a:p>
            <a:pPr marL="0" lvl="0" indent="0" algn="l" rtl="0">
              <a:lnSpc>
                <a:spcPct val="90000"/>
              </a:lnSpc>
              <a:spcBef>
                <a:spcPts val="0"/>
              </a:spcBef>
              <a:spcAft>
                <a:spcPts val="0"/>
              </a:spcAft>
              <a:buClr>
                <a:schemeClr val="dk1"/>
              </a:buClr>
              <a:buSzPct val="100000"/>
              <a:buNone/>
            </a:pPr>
            <a:endParaRPr/>
          </a:p>
          <a:p>
            <a:pPr marL="0" lvl="0" indent="0" algn="ctr" rtl="0">
              <a:lnSpc>
                <a:spcPct val="90000"/>
              </a:lnSpc>
              <a:spcBef>
                <a:spcPts val="1000"/>
              </a:spcBef>
              <a:spcAft>
                <a:spcPts val="0"/>
              </a:spcAft>
              <a:buClr>
                <a:schemeClr val="dk1"/>
              </a:buClr>
              <a:buSzPct val="100000"/>
              <a:buNone/>
            </a:pPr>
            <a:r>
              <a:rPr lang="en-US"/>
              <a:t>EXPENSES</a:t>
            </a:r>
            <a:endParaRPr/>
          </a:p>
          <a:p>
            <a:pPr marL="0" lvl="0" indent="0" algn="l" rtl="0">
              <a:lnSpc>
                <a:spcPct val="90000"/>
              </a:lnSpc>
              <a:spcBef>
                <a:spcPts val="1000"/>
              </a:spcBef>
              <a:spcAft>
                <a:spcPts val="0"/>
              </a:spcAft>
              <a:buClr>
                <a:schemeClr val="dk1"/>
              </a:buClr>
              <a:buSzPct val="100000"/>
              <a:buNone/>
            </a:pPr>
            <a:endParaRPr/>
          </a:p>
        </p:txBody>
      </p:sp>
      <p:graphicFrame>
        <p:nvGraphicFramePr>
          <p:cNvPr id="173" name="Google Shape;173;p23"/>
          <p:cNvGraphicFramePr/>
          <p:nvPr>
            <p:extLst>
              <p:ext uri="{D42A27DB-BD31-4B8C-83A1-F6EECF244321}">
                <p14:modId xmlns:p14="http://schemas.microsoft.com/office/powerpoint/2010/main" val="999979146"/>
              </p:ext>
            </p:extLst>
          </p:nvPr>
        </p:nvGraphicFramePr>
        <p:xfrm>
          <a:off x="6172200" y="1859279"/>
          <a:ext cx="5183200" cy="3987760"/>
        </p:xfrm>
        <a:graphic>
          <a:graphicData uri="http://schemas.openxmlformats.org/drawingml/2006/table">
            <a:tbl>
              <a:tblPr firstRow="1" bandRow="1">
                <a:noFill/>
                <a:tableStyleId>{11C5F48E-01F5-4ED8-83A7-4044E060A7FC}</a:tableStyleId>
              </a:tblPr>
              <a:tblGrid>
                <a:gridCol w="2591600">
                  <a:extLst>
                    <a:ext uri="{9D8B030D-6E8A-4147-A177-3AD203B41FA5}">
                      <a16:colId xmlns:a16="http://schemas.microsoft.com/office/drawing/2014/main" val="20000"/>
                    </a:ext>
                  </a:extLst>
                </a:gridCol>
                <a:gridCol w="2591600">
                  <a:extLst>
                    <a:ext uri="{9D8B030D-6E8A-4147-A177-3AD203B41FA5}">
                      <a16:colId xmlns:a16="http://schemas.microsoft.com/office/drawing/2014/main" val="20001"/>
                    </a:ext>
                  </a:extLst>
                </a:gridCol>
              </a:tblGrid>
              <a:tr h="645150">
                <a:tc>
                  <a:txBody>
                    <a:bodyPr/>
                    <a:lstStyle/>
                    <a:p>
                      <a:pPr marL="0" marR="0" lvl="0" indent="0" algn="l" rtl="0">
                        <a:spcBef>
                          <a:spcPts val="0"/>
                        </a:spcBef>
                        <a:spcAft>
                          <a:spcPts val="0"/>
                        </a:spcAft>
                        <a:buNone/>
                      </a:pPr>
                      <a:r>
                        <a:rPr lang="en-US" sz="2200" dirty="0">
                          <a:latin typeface="Tahoma"/>
                          <a:ea typeface="Tahoma"/>
                          <a:cs typeface="Tahoma"/>
                          <a:sym typeface="Tahoma"/>
                        </a:rPr>
                        <a:t>ITEM</a:t>
                      </a:r>
                      <a:endParaRPr sz="2200" dirty="0">
                        <a:latin typeface="Tahoma"/>
                        <a:ea typeface="Tahoma"/>
                        <a:cs typeface="Tahoma"/>
                        <a:sym typeface="Tahoma"/>
                      </a:endParaRPr>
                    </a:p>
                  </a:txBody>
                  <a:tcPr marL="91450" marR="91450" marT="45725" marB="45725"/>
                </a:tc>
                <a:tc>
                  <a:txBody>
                    <a:bodyPr/>
                    <a:lstStyle/>
                    <a:p>
                      <a:pPr marL="0" marR="0" lvl="0" indent="0" algn="l" rtl="0">
                        <a:spcBef>
                          <a:spcPts val="0"/>
                        </a:spcBef>
                        <a:spcAft>
                          <a:spcPts val="0"/>
                        </a:spcAft>
                        <a:buNone/>
                      </a:pPr>
                      <a:r>
                        <a:rPr lang="en-US" sz="2200">
                          <a:latin typeface="Tahoma"/>
                          <a:ea typeface="Tahoma"/>
                          <a:cs typeface="Tahoma"/>
                          <a:sym typeface="Tahoma"/>
                        </a:rPr>
                        <a:t>AMOUNT</a:t>
                      </a:r>
                      <a:endParaRPr sz="2200">
                        <a:latin typeface="Tahoma"/>
                        <a:ea typeface="Tahoma"/>
                        <a:cs typeface="Tahoma"/>
                        <a:sym typeface="Tahoma"/>
                      </a:endParaRPr>
                    </a:p>
                  </a:txBody>
                  <a:tcPr marL="91450" marR="91450" marT="45725" marB="45725"/>
                </a:tc>
                <a:extLst>
                  <a:ext uri="{0D108BD9-81ED-4DB2-BD59-A6C34878D82A}">
                    <a16:rowId xmlns:a16="http://schemas.microsoft.com/office/drawing/2014/main" val="10000"/>
                  </a:ext>
                </a:extLst>
              </a:tr>
              <a:tr h="645150">
                <a:tc>
                  <a:txBody>
                    <a:bodyPr/>
                    <a:lstStyle/>
                    <a:p>
                      <a:pPr marL="0" marR="0" lvl="0" indent="0" algn="l" rtl="0">
                        <a:spcBef>
                          <a:spcPts val="0"/>
                        </a:spcBef>
                        <a:spcAft>
                          <a:spcPts val="0"/>
                        </a:spcAft>
                        <a:buNone/>
                      </a:pPr>
                      <a:r>
                        <a:rPr lang="en-US" sz="2200"/>
                        <a:t>Salaries</a:t>
                      </a:r>
                      <a:endParaRPr sz="2200"/>
                    </a:p>
                  </a:txBody>
                  <a:tcPr marL="91450" marR="91450" marT="45725" marB="45725"/>
                </a:tc>
                <a:tc>
                  <a:txBody>
                    <a:bodyPr/>
                    <a:lstStyle/>
                    <a:p>
                      <a:pPr marL="0" marR="0" lvl="0" indent="0" algn="r" rtl="0">
                        <a:spcBef>
                          <a:spcPts val="0"/>
                        </a:spcBef>
                        <a:spcAft>
                          <a:spcPts val="0"/>
                        </a:spcAft>
                        <a:buNone/>
                      </a:pPr>
                      <a:r>
                        <a:rPr lang="en-US" sz="2200"/>
                        <a:t>R4 200.00</a:t>
                      </a:r>
                      <a:endParaRPr sz="2200"/>
                    </a:p>
                  </a:txBody>
                  <a:tcPr marL="91450" marR="91450" marT="45725" marB="45725"/>
                </a:tc>
                <a:extLst>
                  <a:ext uri="{0D108BD9-81ED-4DB2-BD59-A6C34878D82A}">
                    <a16:rowId xmlns:a16="http://schemas.microsoft.com/office/drawing/2014/main" val="10001"/>
                  </a:ext>
                </a:extLst>
              </a:tr>
              <a:tr h="645150">
                <a:tc>
                  <a:txBody>
                    <a:bodyPr/>
                    <a:lstStyle/>
                    <a:p>
                      <a:pPr marL="0" marR="0" lvl="0" indent="0" algn="l" rtl="0">
                        <a:spcBef>
                          <a:spcPts val="0"/>
                        </a:spcBef>
                        <a:spcAft>
                          <a:spcPts val="0"/>
                        </a:spcAft>
                        <a:buNone/>
                      </a:pPr>
                      <a:r>
                        <a:rPr lang="en-US" sz="2200"/>
                        <a:t>Transport</a:t>
                      </a:r>
                      <a:endParaRPr sz="2200"/>
                    </a:p>
                  </a:txBody>
                  <a:tcPr marL="91450" marR="91450" marT="45725" marB="45725"/>
                </a:tc>
                <a:tc>
                  <a:txBody>
                    <a:bodyPr/>
                    <a:lstStyle/>
                    <a:p>
                      <a:pPr marL="0" marR="0" lvl="0" indent="0" algn="r" rtl="0">
                        <a:spcBef>
                          <a:spcPts val="0"/>
                        </a:spcBef>
                        <a:spcAft>
                          <a:spcPts val="0"/>
                        </a:spcAft>
                        <a:buNone/>
                      </a:pPr>
                      <a:r>
                        <a:rPr lang="en-US" sz="2200" dirty="0"/>
                        <a:t>R2400.00</a:t>
                      </a:r>
                      <a:endParaRPr sz="2200" dirty="0"/>
                    </a:p>
                  </a:txBody>
                  <a:tcPr marL="91450" marR="91450" marT="45725" marB="45725"/>
                </a:tc>
                <a:extLst>
                  <a:ext uri="{0D108BD9-81ED-4DB2-BD59-A6C34878D82A}">
                    <a16:rowId xmlns:a16="http://schemas.microsoft.com/office/drawing/2014/main" val="10002"/>
                  </a:ext>
                </a:extLst>
              </a:tr>
              <a:tr h="645150">
                <a:tc>
                  <a:txBody>
                    <a:bodyPr/>
                    <a:lstStyle/>
                    <a:p>
                      <a:pPr marL="0" marR="0" lvl="0" indent="0" algn="l" rtl="0">
                        <a:spcBef>
                          <a:spcPts val="0"/>
                        </a:spcBef>
                        <a:spcAft>
                          <a:spcPts val="0"/>
                        </a:spcAft>
                        <a:buNone/>
                      </a:pPr>
                      <a:r>
                        <a:rPr lang="en-US" sz="2200"/>
                        <a:t>Stock</a:t>
                      </a:r>
                      <a:endParaRPr sz="2200"/>
                    </a:p>
                  </a:txBody>
                  <a:tcPr marL="91450" marR="91450" marT="45725" marB="45725"/>
                </a:tc>
                <a:tc>
                  <a:txBody>
                    <a:bodyPr/>
                    <a:lstStyle/>
                    <a:p>
                      <a:pPr marL="0" marR="0" lvl="0" indent="0" algn="r" rtl="0">
                        <a:spcBef>
                          <a:spcPts val="0"/>
                        </a:spcBef>
                        <a:spcAft>
                          <a:spcPts val="0"/>
                        </a:spcAft>
                        <a:buNone/>
                      </a:pPr>
                      <a:r>
                        <a:rPr lang="en-US" sz="2200" dirty="0"/>
                        <a:t>R4 200.00</a:t>
                      </a:r>
                      <a:endParaRPr sz="2200" dirty="0"/>
                    </a:p>
                  </a:txBody>
                  <a:tcPr marL="91450" marR="91450" marT="45725" marB="45725"/>
                </a:tc>
                <a:extLst>
                  <a:ext uri="{0D108BD9-81ED-4DB2-BD59-A6C34878D82A}">
                    <a16:rowId xmlns:a16="http://schemas.microsoft.com/office/drawing/2014/main" val="10003"/>
                  </a:ext>
                </a:extLst>
              </a:tr>
              <a:tr h="645150">
                <a:tc>
                  <a:txBody>
                    <a:bodyPr/>
                    <a:lstStyle/>
                    <a:p>
                      <a:pPr marL="0" marR="0" lvl="0" indent="0" algn="l" rtl="0">
                        <a:spcBef>
                          <a:spcPts val="0"/>
                        </a:spcBef>
                        <a:spcAft>
                          <a:spcPts val="0"/>
                        </a:spcAft>
                        <a:buNone/>
                      </a:pPr>
                      <a:r>
                        <a:rPr lang="en-US" sz="2200" dirty="0"/>
                        <a:t>Electricity</a:t>
                      </a:r>
                    </a:p>
                    <a:p>
                      <a:pPr marL="0" marR="0" lvl="0" indent="0" algn="l" rtl="0">
                        <a:spcBef>
                          <a:spcPts val="0"/>
                        </a:spcBef>
                        <a:spcAft>
                          <a:spcPts val="0"/>
                        </a:spcAft>
                        <a:buNone/>
                      </a:pPr>
                      <a:r>
                        <a:rPr lang="en-US" sz="2200" dirty="0"/>
                        <a:t>Staff salary</a:t>
                      </a:r>
                      <a:endParaRPr sz="2200" dirty="0"/>
                    </a:p>
                  </a:txBody>
                  <a:tcPr marL="91450" marR="91450" marT="45725" marB="45725"/>
                </a:tc>
                <a:tc>
                  <a:txBody>
                    <a:bodyPr/>
                    <a:lstStyle/>
                    <a:p>
                      <a:pPr marL="0" marR="0" lvl="0" indent="0" algn="r" rtl="0">
                        <a:spcBef>
                          <a:spcPts val="0"/>
                        </a:spcBef>
                        <a:spcAft>
                          <a:spcPts val="0"/>
                        </a:spcAft>
                        <a:buNone/>
                      </a:pPr>
                      <a:r>
                        <a:rPr lang="en-US" sz="2200" dirty="0"/>
                        <a:t>R2 100.00</a:t>
                      </a:r>
                    </a:p>
                    <a:p>
                      <a:pPr marL="0" marR="0" lvl="0" indent="0" algn="r" rtl="0">
                        <a:spcBef>
                          <a:spcPts val="0"/>
                        </a:spcBef>
                        <a:spcAft>
                          <a:spcPts val="0"/>
                        </a:spcAft>
                        <a:buNone/>
                      </a:pPr>
                      <a:r>
                        <a:rPr lang="en-US" sz="2200" dirty="0"/>
                        <a:t>R600</a:t>
                      </a:r>
                      <a:endParaRPr sz="2200" dirty="0"/>
                    </a:p>
                  </a:txBody>
                  <a:tcPr marL="91450" marR="91450" marT="45725" marB="45725"/>
                </a:tc>
                <a:extLst>
                  <a:ext uri="{0D108BD9-81ED-4DB2-BD59-A6C34878D82A}">
                    <a16:rowId xmlns:a16="http://schemas.microsoft.com/office/drawing/2014/main" val="10004"/>
                  </a:ext>
                </a:extLst>
              </a:tr>
              <a:tr h="645150">
                <a:tc>
                  <a:txBody>
                    <a:bodyPr/>
                    <a:lstStyle/>
                    <a:p>
                      <a:pPr marL="0" marR="0" lvl="0" indent="0" algn="l" rtl="0">
                        <a:spcBef>
                          <a:spcPts val="0"/>
                        </a:spcBef>
                        <a:spcAft>
                          <a:spcPts val="0"/>
                        </a:spcAft>
                        <a:buNone/>
                      </a:pPr>
                      <a:r>
                        <a:rPr lang="en-US" sz="2200" b="1"/>
                        <a:t>TOTAL</a:t>
                      </a:r>
                      <a:endParaRPr sz="2200" b="1"/>
                    </a:p>
                  </a:txBody>
                  <a:tcPr marL="91450" marR="91450" marT="45725" marB="45725"/>
                </a:tc>
                <a:tc>
                  <a:txBody>
                    <a:bodyPr/>
                    <a:lstStyle/>
                    <a:p>
                      <a:pPr marL="0" marR="0" lvl="0" indent="0" algn="r" rtl="0">
                        <a:spcBef>
                          <a:spcPts val="0"/>
                        </a:spcBef>
                        <a:spcAft>
                          <a:spcPts val="0"/>
                        </a:spcAft>
                        <a:buNone/>
                      </a:pPr>
                      <a:r>
                        <a:rPr lang="en-US" sz="2200" b="1" dirty="0"/>
                        <a:t>R11 340.00</a:t>
                      </a:r>
                      <a:endParaRPr sz="2200" b="1" dirty="0"/>
                    </a:p>
                  </a:txBody>
                  <a:tcPr marL="91450" marR="91450" marT="45725" marB="45725"/>
                </a:tc>
                <a:extLst>
                  <a:ext uri="{0D108BD9-81ED-4DB2-BD59-A6C34878D82A}">
                    <a16:rowId xmlns:a16="http://schemas.microsoft.com/office/drawing/2014/main" val="10005"/>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p24"/>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3600"/>
              <a:buFont typeface="Tahoma"/>
              <a:buNone/>
            </a:pPr>
            <a:r>
              <a:rPr lang="en-US" sz="3600" b="1">
                <a:latin typeface="Tahoma"/>
                <a:ea typeface="Tahoma"/>
                <a:cs typeface="Tahoma"/>
                <a:sym typeface="Tahoma"/>
              </a:rPr>
              <a:t>CHALLENGES</a:t>
            </a:r>
            <a:endParaRPr sz="3600">
              <a:latin typeface="Tahoma"/>
              <a:ea typeface="Tahoma"/>
              <a:cs typeface="Tahoma"/>
              <a:sym typeface="Tahoma"/>
            </a:endParaRPr>
          </a:p>
        </p:txBody>
      </p:sp>
      <p:sp>
        <p:nvSpPr>
          <p:cNvPr id="179" name="Google Shape;179;p24"/>
          <p:cNvSpPr txBox="1">
            <a:spLocks noGrp="1"/>
          </p:cNvSpPr>
          <p:nvPr>
            <p:ph type="body" idx="1"/>
          </p:nvPr>
        </p:nvSpPr>
        <p:spPr>
          <a:xfrm>
            <a:off x="838200" y="1825625"/>
            <a:ext cx="10515600" cy="4351200"/>
          </a:xfrm>
          <a:prstGeom prst="rect">
            <a:avLst/>
          </a:prstGeom>
          <a:noFill/>
          <a:ln>
            <a:noFill/>
          </a:ln>
        </p:spPr>
        <p:txBody>
          <a:bodyPr spcFirstLastPara="1" wrap="square" lIns="91425" tIns="45700" rIns="91425" bIns="45700" anchor="t" anchorCtr="0">
            <a:normAutofit fontScale="77500" lnSpcReduction="20000"/>
          </a:bodyPr>
          <a:lstStyle/>
          <a:p>
            <a:pPr marL="228600" lvl="0" indent="-228600" algn="l" rtl="0">
              <a:lnSpc>
                <a:spcPct val="90000"/>
              </a:lnSpc>
              <a:spcBef>
                <a:spcPts val="0"/>
              </a:spcBef>
              <a:spcAft>
                <a:spcPts val="0"/>
              </a:spcAft>
              <a:buClr>
                <a:schemeClr val="dk1"/>
              </a:buClr>
              <a:buSzPts val="2800"/>
              <a:buChar char="•"/>
            </a:pPr>
            <a:r>
              <a:rPr lang="en-US" dirty="0">
                <a:latin typeface="Tahoma"/>
                <a:ea typeface="Tahoma"/>
                <a:cs typeface="Tahoma"/>
                <a:sym typeface="Tahoma"/>
              </a:rPr>
              <a:t>I do not have enough customers visiting my store.</a:t>
            </a:r>
            <a:endParaRPr dirty="0">
              <a:latin typeface="Tahoma"/>
              <a:ea typeface="Tahoma"/>
              <a:cs typeface="Tahoma"/>
              <a:sym typeface="Tahoma"/>
            </a:endParaRPr>
          </a:p>
          <a:p>
            <a:pPr marL="228600" lvl="0" indent="-228600" algn="l" rtl="0">
              <a:lnSpc>
                <a:spcPct val="90000"/>
              </a:lnSpc>
              <a:spcBef>
                <a:spcPts val="1000"/>
              </a:spcBef>
              <a:spcAft>
                <a:spcPts val="0"/>
              </a:spcAft>
              <a:buClr>
                <a:schemeClr val="dk1"/>
              </a:buClr>
              <a:buSzPts val="2800"/>
              <a:buChar char="•"/>
            </a:pPr>
            <a:r>
              <a:rPr lang="en-US" dirty="0">
                <a:latin typeface="Tahoma"/>
                <a:ea typeface="Tahoma"/>
                <a:cs typeface="Tahoma"/>
                <a:sym typeface="Tahoma"/>
              </a:rPr>
              <a:t>I have increased marketing and offer new products to attract more customers?</a:t>
            </a:r>
          </a:p>
          <a:p>
            <a:pPr marL="228600" lvl="0" indent="-228600" algn="l" rtl="0">
              <a:lnSpc>
                <a:spcPct val="90000"/>
              </a:lnSpc>
              <a:spcBef>
                <a:spcPts val="1000"/>
              </a:spcBef>
              <a:spcAft>
                <a:spcPts val="0"/>
              </a:spcAft>
              <a:buClr>
                <a:schemeClr val="dk1"/>
              </a:buClr>
              <a:buSzPts val="2800"/>
              <a:buChar char="•"/>
            </a:pPr>
            <a:r>
              <a:rPr lang="en-US" dirty="0">
                <a:latin typeface="Tahoma"/>
                <a:ea typeface="Tahoma"/>
                <a:cs typeface="Tahoma"/>
                <a:sym typeface="Tahoma"/>
              </a:rPr>
              <a:t>When learners were no going to school because of no transport.</a:t>
            </a:r>
          </a:p>
          <a:p>
            <a:pPr marL="228600" lvl="0" indent="-228600" algn="l" rtl="0">
              <a:lnSpc>
                <a:spcPct val="90000"/>
              </a:lnSpc>
              <a:spcBef>
                <a:spcPts val="1000"/>
              </a:spcBef>
              <a:spcAft>
                <a:spcPts val="0"/>
              </a:spcAft>
              <a:buClr>
                <a:schemeClr val="dk1"/>
              </a:buClr>
              <a:buSzPts val="2800"/>
              <a:buChar char="•"/>
            </a:pPr>
            <a:r>
              <a:rPr lang="en-US" dirty="0">
                <a:latin typeface="Tahoma"/>
                <a:ea typeface="Tahoma"/>
                <a:cs typeface="Tahoma"/>
                <a:sym typeface="Tahoma"/>
              </a:rPr>
              <a:t>Lack of capital to expand the business.</a:t>
            </a:r>
          </a:p>
          <a:p>
            <a:pPr marL="228600" lvl="0" indent="-228600" algn="l" rtl="0">
              <a:lnSpc>
                <a:spcPct val="90000"/>
              </a:lnSpc>
              <a:spcBef>
                <a:spcPts val="1000"/>
              </a:spcBef>
              <a:spcAft>
                <a:spcPts val="0"/>
              </a:spcAft>
              <a:buClr>
                <a:schemeClr val="dk1"/>
              </a:buClr>
              <a:buSzPts val="2800"/>
              <a:buChar char="•"/>
            </a:pPr>
            <a:r>
              <a:rPr lang="en-US" dirty="0">
                <a:latin typeface="Tahoma"/>
                <a:ea typeface="Tahoma"/>
                <a:cs typeface="Tahoma"/>
                <a:sym typeface="Tahoma"/>
              </a:rPr>
              <a:t>Difficulty to reach costumers from big events.</a:t>
            </a:r>
          </a:p>
          <a:p>
            <a:pPr marL="228600" lvl="0" indent="-228600" algn="l" rtl="0">
              <a:lnSpc>
                <a:spcPct val="90000"/>
              </a:lnSpc>
              <a:spcBef>
                <a:spcPts val="1000"/>
              </a:spcBef>
              <a:spcAft>
                <a:spcPts val="0"/>
              </a:spcAft>
              <a:buClr>
                <a:schemeClr val="dk1"/>
              </a:buClr>
              <a:buSzPts val="2800"/>
              <a:buChar char="•"/>
            </a:pPr>
            <a:r>
              <a:rPr lang="en-US" dirty="0">
                <a:latin typeface="Tahoma"/>
                <a:ea typeface="Tahoma"/>
                <a:cs typeface="Tahoma"/>
                <a:sym typeface="Tahoma"/>
              </a:rPr>
              <a:t>Sometimes competion from other business</a:t>
            </a:r>
          </a:p>
          <a:p>
            <a:pPr marL="228600" lvl="0" indent="-228600" algn="l" rtl="0">
              <a:lnSpc>
                <a:spcPct val="90000"/>
              </a:lnSpc>
              <a:spcBef>
                <a:spcPts val="1000"/>
              </a:spcBef>
              <a:spcAft>
                <a:spcPts val="0"/>
              </a:spcAft>
              <a:buClr>
                <a:schemeClr val="dk1"/>
              </a:buClr>
              <a:buSzPts val="2800"/>
              <a:buChar char="•"/>
            </a:pPr>
            <a:r>
              <a:rPr lang="en-US" dirty="0">
                <a:latin typeface="Tahoma"/>
                <a:ea typeface="Tahoma"/>
                <a:cs typeface="Tahoma"/>
                <a:sym typeface="Tahoma"/>
              </a:rPr>
              <a:t>Electricity</a:t>
            </a:r>
          </a:p>
          <a:p>
            <a:pPr marL="228600" lvl="0" indent="-228600" algn="l" rtl="0">
              <a:lnSpc>
                <a:spcPct val="90000"/>
              </a:lnSpc>
              <a:spcBef>
                <a:spcPts val="1000"/>
              </a:spcBef>
              <a:spcAft>
                <a:spcPts val="0"/>
              </a:spcAft>
              <a:buClr>
                <a:schemeClr val="dk1"/>
              </a:buClr>
              <a:buSzPts val="2800"/>
              <a:buChar char="•"/>
            </a:pPr>
            <a:endParaRPr lang="en-US" dirty="0">
              <a:latin typeface="Tahoma"/>
              <a:ea typeface="Tahoma"/>
              <a:cs typeface="Tahoma"/>
              <a:sym typeface="Tahoma"/>
            </a:endParaRPr>
          </a:p>
          <a:p>
            <a:pPr marL="228600" lvl="0" indent="-228600" algn="l" rtl="0">
              <a:lnSpc>
                <a:spcPct val="90000"/>
              </a:lnSpc>
              <a:spcBef>
                <a:spcPts val="1000"/>
              </a:spcBef>
              <a:spcAft>
                <a:spcPts val="0"/>
              </a:spcAft>
              <a:buClr>
                <a:schemeClr val="dk1"/>
              </a:buClr>
              <a:buSzPts val="2800"/>
              <a:buChar char="•"/>
            </a:pPr>
            <a:r>
              <a:rPr lang="en-US" b="1" dirty="0">
                <a:latin typeface="Tahoma"/>
                <a:ea typeface="Tahoma"/>
                <a:cs typeface="Tahoma"/>
                <a:sym typeface="Tahoma"/>
              </a:rPr>
              <a:t>Solutions: </a:t>
            </a:r>
            <a:r>
              <a:rPr lang="en-US" dirty="0">
                <a:latin typeface="Tahoma"/>
                <a:ea typeface="Tahoma"/>
                <a:cs typeface="Tahoma"/>
                <a:sym typeface="Tahoma"/>
              </a:rPr>
              <a:t>saves a position of every sales for emergencies or future growth.</a:t>
            </a:r>
          </a:p>
          <a:p>
            <a:pPr marL="228600" lvl="0" indent="-228600" algn="l" rtl="0">
              <a:lnSpc>
                <a:spcPct val="90000"/>
              </a:lnSpc>
              <a:spcBef>
                <a:spcPts val="1000"/>
              </a:spcBef>
              <a:spcAft>
                <a:spcPts val="0"/>
              </a:spcAft>
              <a:buClr>
                <a:schemeClr val="dk1"/>
              </a:buClr>
              <a:buSzPts val="2800"/>
              <a:buChar char="•"/>
            </a:pPr>
            <a:r>
              <a:rPr lang="en-US" dirty="0">
                <a:latin typeface="Tahoma"/>
                <a:ea typeface="Tahoma"/>
                <a:cs typeface="Tahoma"/>
                <a:sym typeface="Tahoma"/>
              </a:rPr>
              <a:t>Listen to costumers feedback to improve products.</a:t>
            </a:r>
          </a:p>
          <a:p>
            <a:pPr marL="228600" lvl="0" indent="-228600" algn="l" rtl="0">
              <a:lnSpc>
                <a:spcPct val="90000"/>
              </a:lnSpc>
              <a:spcBef>
                <a:spcPts val="1000"/>
              </a:spcBef>
              <a:spcAft>
                <a:spcPts val="0"/>
              </a:spcAft>
              <a:buClr>
                <a:schemeClr val="dk1"/>
              </a:buClr>
              <a:buSzPts val="2800"/>
              <a:buChar char="•"/>
            </a:pPr>
            <a:r>
              <a:rPr lang="en-US" dirty="0">
                <a:latin typeface="Tahoma"/>
                <a:ea typeface="Tahoma"/>
                <a:cs typeface="Tahoma"/>
                <a:sym typeface="Tahoma"/>
              </a:rPr>
              <a:t>Use social media or word of mouth to reach more customers.</a:t>
            </a:r>
          </a:p>
          <a:p>
            <a:pPr marL="228600" lvl="0" indent="-228600" algn="l" rtl="0">
              <a:lnSpc>
                <a:spcPct val="90000"/>
              </a:lnSpc>
              <a:spcBef>
                <a:spcPts val="1000"/>
              </a:spcBef>
              <a:spcAft>
                <a:spcPts val="0"/>
              </a:spcAft>
              <a:buClr>
                <a:schemeClr val="dk1"/>
              </a:buClr>
              <a:buSzPts val="2800"/>
              <a:buChar char="•"/>
            </a:pPr>
            <a:endParaRPr dirty="0">
              <a:latin typeface="Tahoma"/>
              <a:ea typeface="Tahoma"/>
              <a:cs typeface="Tahoma"/>
              <a:sym typeface="Tahoma"/>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p25"/>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Century Gothic"/>
              <a:buNone/>
            </a:pPr>
            <a:r>
              <a:rPr lang="en-US" b="1"/>
              <a:t>SUSTAINABILITY</a:t>
            </a:r>
            <a:endParaRPr/>
          </a:p>
        </p:txBody>
      </p:sp>
      <p:sp>
        <p:nvSpPr>
          <p:cNvPr id="185" name="Google Shape;185;p25"/>
          <p:cNvSpPr txBox="1">
            <a:spLocks noGrp="1"/>
          </p:cNvSpPr>
          <p:nvPr>
            <p:ph type="body" idx="1"/>
          </p:nvPr>
        </p:nvSpPr>
        <p:spPr>
          <a:xfrm>
            <a:off x="838200" y="1825625"/>
            <a:ext cx="10515600" cy="4351200"/>
          </a:xfrm>
          <a:prstGeom prst="rect">
            <a:avLst/>
          </a:prstGeom>
          <a:noFill/>
          <a:ln>
            <a:noFill/>
          </a:ln>
        </p:spPr>
        <p:txBody>
          <a:bodyPr spcFirstLastPara="1" wrap="square" lIns="91425" tIns="45700" rIns="91425" bIns="45700" anchor="t" anchorCtr="0">
            <a:normAutofit fontScale="85000" lnSpcReduction="20000"/>
          </a:bodyPr>
          <a:lstStyle/>
          <a:p>
            <a:pPr marL="228600" lvl="0" indent="-228600" algn="l" rtl="0">
              <a:lnSpc>
                <a:spcPct val="90000"/>
              </a:lnSpc>
              <a:spcBef>
                <a:spcPts val="0"/>
              </a:spcBef>
              <a:spcAft>
                <a:spcPts val="0"/>
              </a:spcAft>
              <a:buClr>
                <a:schemeClr val="dk1"/>
              </a:buClr>
              <a:buSzPts val="2800"/>
              <a:buChar char="•"/>
            </a:pPr>
            <a:r>
              <a:rPr lang="en-US" dirty="0"/>
              <a:t>By keeping  my costumers happy so that they may return.</a:t>
            </a:r>
          </a:p>
          <a:p>
            <a:pPr marL="228600" lvl="0" indent="-228600" algn="l" rtl="0">
              <a:lnSpc>
                <a:spcPct val="90000"/>
              </a:lnSpc>
              <a:spcBef>
                <a:spcPts val="0"/>
              </a:spcBef>
              <a:spcAft>
                <a:spcPts val="0"/>
              </a:spcAft>
              <a:buClr>
                <a:schemeClr val="dk1"/>
              </a:buClr>
              <a:buSzPts val="2800"/>
              <a:buChar char="•"/>
            </a:pPr>
            <a:r>
              <a:rPr lang="en-US" dirty="0"/>
              <a:t>Rewarding loyal costumers with small gifts and samples</a:t>
            </a:r>
          </a:p>
          <a:p>
            <a:pPr marL="0" lvl="0" indent="0" algn="l" rtl="0">
              <a:lnSpc>
                <a:spcPct val="90000"/>
              </a:lnSpc>
              <a:spcBef>
                <a:spcPts val="0"/>
              </a:spcBef>
              <a:spcAft>
                <a:spcPts val="0"/>
              </a:spcAft>
              <a:buClr>
                <a:schemeClr val="dk1"/>
              </a:buClr>
              <a:buSzPts val="2800"/>
              <a:buNone/>
            </a:pPr>
            <a:endParaRPr lang="en-US" dirty="0"/>
          </a:p>
          <a:p>
            <a:pPr marL="228600" lvl="0" indent="-228600" algn="l" rtl="0">
              <a:lnSpc>
                <a:spcPct val="90000"/>
              </a:lnSpc>
              <a:spcBef>
                <a:spcPts val="0"/>
              </a:spcBef>
              <a:spcAft>
                <a:spcPts val="0"/>
              </a:spcAft>
              <a:buClr>
                <a:schemeClr val="dk1"/>
              </a:buClr>
              <a:buSzPts val="2800"/>
              <a:buChar char="•"/>
            </a:pPr>
            <a:r>
              <a:rPr lang="en-US" dirty="0"/>
              <a:t>I will sustain my business by monitoring my finances regularly and reviewing financial statements to ensure profitability and make adjustments as needed.</a:t>
            </a:r>
            <a:endParaRPr dirty="0"/>
          </a:p>
          <a:p>
            <a:pPr marL="228600" lvl="0" indent="-228600" algn="l" rtl="0">
              <a:lnSpc>
                <a:spcPct val="90000"/>
              </a:lnSpc>
              <a:spcBef>
                <a:spcPts val="1000"/>
              </a:spcBef>
              <a:spcAft>
                <a:spcPts val="0"/>
              </a:spcAft>
              <a:buClr>
                <a:schemeClr val="dk1"/>
              </a:buClr>
              <a:buSzPts val="2800"/>
              <a:buChar char="•"/>
            </a:pPr>
            <a:r>
              <a:rPr lang="en-US" dirty="0"/>
              <a:t>Other sustainability measures I am putting in place include building customer loyalty and maintaining quality control.</a:t>
            </a:r>
          </a:p>
          <a:p>
            <a:pPr marL="228600" lvl="0" indent="-228600" algn="l" rtl="0">
              <a:lnSpc>
                <a:spcPct val="90000"/>
              </a:lnSpc>
              <a:spcBef>
                <a:spcPts val="1000"/>
              </a:spcBef>
              <a:spcAft>
                <a:spcPts val="0"/>
              </a:spcAft>
              <a:buClr>
                <a:schemeClr val="dk1"/>
              </a:buClr>
              <a:buSzPts val="2800"/>
              <a:buChar char="•"/>
            </a:pPr>
            <a:r>
              <a:rPr lang="en-US" dirty="0"/>
              <a:t>Six months grow your business: target new costumers at work places or nearby towns.</a:t>
            </a:r>
          </a:p>
          <a:p>
            <a:pPr marL="228600" lvl="0" indent="-228600" algn="l" rtl="0">
              <a:lnSpc>
                <a:spcPct val="90000"/>
              </a:lnSpc>
              <a:spcBef>
                <a:spcPts val="1000"/>
              </a:spcBef>
              <a:spcAft>
                <a:spcPts val="0"/>
              </a:spcAft>
              <a:buClr>
                <a:schemeClr val="dk1"/>
              </a:buClr>
              <a:buSzPts val="2800"/>
              <a:buChar char="•"/>
            </a:pPr>
            <a:r>
              <a:rPr lang="en-US" dirty="0"/>
              <a:t>Expand products by introducing new products.</a:t>
            </a:r>
          </a:p>
          <a:p>
            <a:pPr marL="228600" lvl="0" indent="-228600" algn="l" rtl="0">
              <a:lnSpc>
                <a:spcPct val="90000"/>
              </a:lnSpc>
              <a:spcBef>
                <a:spcPts val="1000"/>
              </a:spcBef>
              <a:spcAft>
                <a:spcPts val="0"/>
              </a:spcAft>
              <a:buClr>
                <a:schemeClr val="dk1"/>
              </a:buClr>
              <a:buSzPts val="2800"/>
              <a:buChar char="•"/>
            </a:pPr>
            <a:r>
              <a:rPr lang="en-US" dirty="0"/>
              <a:t>Marketing by using catalogues, flayers to attracts attention.</a:t>
            </a:r>
          </a:p>
          <a:p>
            <a:pPr marL="228600" lvl="0" indent="-228600" algn="l" rtl="0">
              <a:lnSpc>
                <a:spcPct val="90000"/>
              </a:lnSpc>
              <a:spcBef>
                <a:spcPts val="1000"/>
              </a:spcBef>
              <a:spcAft>
                <a:spcPts val="0"/>
              </a:spcAft>
              <a:buClr>
                <a:schemeClr val="dk1"/>
              </a:buClr>
              <a:buSzPts val="2800"/>
              <a:buChar char="•"/>
            </a:pPr>
            <a:r>
              <a:rPr lang="en-US" dirty="0"/>
              <a:t>Plan to attend training to learn new techniques for production and costumers service.</a:t>
            </a:r>
          </a:p>
          <a:p>
            <a:pPr marL="228600" lvl="0" indent="-228600" algn="l" rtl="0">
              <a:lnSpc>
                <a:spcPct val="90000"/>
              </a:lnSpc>
              <a:spcBef>
                <a:spcPts val="1000"/>
              </a:spcBef>
              <a:spcAft>
                <a:spcPts val="0"/>
              </a:spcAft>
              <a:buClr>
                <a:schemeClr val="dk1"/>
              </a:buClr>
              <a:buSzPts val="2800"/>
              <a:buChar char="•"/>
            </a:pPr>
            <a:endParaRP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26"/>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3600"/>
              <a:buFont typeface="Tahoma"/>
              <a:buNone/>
            </a:pPr>
            <a:r>
              <a:rPr lang="en-US" sz="3600" b="1">
                <a:latin typeface="Tahoma"/>
                <a:ea typeface="Tahoma"/>
                <a:cs typeface="Tahoma"/>
                <a:sym typeface="Tahoma"/>
              </a:rPr>
              <a:t>WHAT PLANS HAVE YOU MADE TO GROW YOUR BUSINESS IN THE NEXT 6 MONTHS? </a:t>
            </a:r>
            <a:endParaRPr sz="3600">
              <a:latin typeface="Tahoma"/>
              <a:ea typeface="Tahoma"/>
              <a:cs typeface="Tahoma"/>
              <a:sym typeface="Tahoma"/>
            </a:endParaRPr>
          </a:p>
        </p:txBody>
      </p:sp>
      <p:sp>
        <p:nvSpPr>
          <p:cNvPr id="191" name="Google Shape;191;p26"/>
          <p:cNvSpPr txBox="1">
            <a:spLocks noGrp="1"/>
          </p:cNvSpPr>
          <p:nvPr>
            <p:ph type="body" idx="1"/>
          </p:nvPr>
        </p:nvSpPr>
        <p:spPr>
          <a:xfrm>
            <a:off x="838200" y="1825625"/>
            <a:ext cx="5181600" cy="4351200"/>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en-US" dirty="0"/>
              <a:t>Expand product line, introduce new </a:t>
            </a:r>
            <a:r>
              <a:rPr lang="en-US" dirty="0" err="1"/>
              <a:t>flavours</a:t>
            </a:r>
            <a:r>
              <a:rPr lang="en-US" dirty="0"/>
              <a:t> and shapes or seasonal lollipops t attract new customers. </a:t>
            </a:r>
            <a:endParaRPr dirty="0"/>
          </a:p>
          <a:p>
            <a:pPr marL="228600" lvl="0" indent="-228600" algn="l" rtl="0">
              <a:lnSpc>
                <a:spcPct val="90000"/>
              </a:lnSpc>
              <a:spcBef>
                <a:spcPts val="1000"/>
              </a:spcBef>
              <a:spcAft>
                <a:spcPts val="0"/>
              </a:spcAft>
              <a:buClr>
                <a:schemeClr val="dk1"/>
              </a:buClr>
              <a:buSzPts val="2800"/>
              <a:buChar char="•"/>
            </a:pPr>
            <a:r>
              <a:rPr lang="en-US" dirty="0"/>
              <a:t>Partner with local </a:t>
            </a:r>
            <a:r>
              <a:rPr lang="en-US" dirty="0" err="1"/>
              <a:t>spaza</a:t>
            </a:r>
            <a:r>
              <a:rPr lang="en-US" dirty="0"/>
              <a:t> shop.</a:t>
            </a:r>
            <a:endParaRPr dirty="0"/>
          </a:p>
          <a:p>
            <a:pPr marL="228600" lvl="0" indent="-228600" algn="l" rtl="0">
              <a:lnSpc>
                <a:spcPct val="90000"/>
              </a:lnSpc>
              <a:spcBef>
                <a:spcPts val="1000"/>
              </a:spcBef>
              <a:spcAft>
                <a:spcPts val="0"/>
              </a:spcAft>
              <a:buClr>
                <a:schemeClr val="dk1"/>
              </a:buClr>
              <a:buSzPts val="2800"/>
              <a:buChar char="•"/>
            </a:pPr>
            <a:r>
              <a:rPr lang="en-US" dirty="0"/>
              <a:t>To showcase my products at local events.</a:t>
            </a:r>
            <a:endParaRPr dirty="0"/>
          </a:p>
        </p:txBody>
      </p:sp>
      <p:sp>
        <p:nvSpPr>
          <p:cNvPr id="192" name="Google Shape;192;p26"/>
          <p:cNvSpPr txBox="1">
            <a:spLocks noGrp="1"/>
          </p:cNvSpPr>
          <p:nvPr>
            <p:ph type="body" idx="2"/>
          </p:nvPr>
        </p:nvSpPr>
        <p:spPr>
          <a:xfrm>
            <a:off x="6172200" y="1825625"/>
            <a:ext cx="5181600" cy="4351200"/>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en-US" b="1"/>
              <a:t>Evidence</a:t>
            </a:r>
            <a:endParaRPr b="1"/>
          </a:p>
        </p:txBody>
      </p:sp>
      <p:pic>
        <p:nvPicPr>
          <p:cNvPr id="2" name="Picture 1"/>
          <p:cNvPicPr>
            <a:picLocks noChangeAspect="1"/>
          </p:cNvPicPr>
          <p:nvPr/>
        </p:nvPicPr>
        <p:blipFill>
          <a:blip r:embed="rId3"/>
          <a:stretch>
            <a:fillRect/>
          </a:stretch>
        </p:blipFill>
        <p:spPr>
          <a:xfrm>
            <a:off x="6266933" y="1825625"/>
            <a:ext cx="4027411" cy="3753328"/>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p27"/>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3600"/>
              <a:buFont typeface="Tahoma"/>
              <a:buNone/>
            </a:pPr>
            <a:r>
              <a:rPr lang="en-US" sz="3600" b="1">
                <a:latin typeface="Tahoma"/>
                <a:ea typeface="Tahoma"/>
                <a:cs typeface="Tahoma"/>
                <a:sym typeface="Tahoma"/>
              </a:rPr>
              <a:t>ADDITIONAL INFORMATION?</a:t>
            </a:r>
            <a:endParaRPr sz="3600">
              <a:latin typeface="Tahoma"/>
              <a:ea typeface="Tahoma"/>
              <a:cs typeface="Tahoma"/>
              <a:sym typeface="Tahoma"/>
            </a:endParaRPr>
          </a:p>
        </p:txBody>
      </p:sp>
      <p:sp>
        <p:nvSpPr>
          <p:cNvPr id="198" name="Google Shape;198;p27"/>
          <p:cNvSpPr txBox="1">
            <a:spLocks noGrp="1"/>
          </p:cNvSpPr>
          <p:nvPr>
            <p:ph type="body" idx="1"/>
          </p:nvPr>
        </p:nvSpPr>
        <p:spPr>
          <a:xfrm>
            <a:off x="838200" y="1825625"/>
            <a:ext cx="10515600" cy="43512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800"/>
              <a:buNone/>
            </a:pPr>
            <a:r>
              <a:rPr lang="en-US" dirty="0">
                <a:latin typeface="Tahoma"/>
                <a:ea typeface="Tahoma"/>
                <a:cs typeface="Tahoma"/>
                <a:sym typeface="Tahoma"/>
              </a:rPr>
              <a:t>I would like to thank Sunrise campaign, my mentor, municipality of facilitator </a:t>
            </a:r>
            <a:r>
              <a:rPr lang="en-US" dirty="0" err="1">
                <a:latin typeface="Tahoma"/>
                <a:ea typeface="Tahoma"/>
                <a:cs typeface="Tahoma"/>
                <a:sym typeface="Tahoma"/>
              </a:rPr>
              <a:t>Mme</a:t>
            </a:r>
            <a:r>
              <a:rPr lang="en-US" dirty="0">
                <a:latin typeface="Tahoma"/>
                <a:ea typeface="Tahoma"/>
                <a:cs typeface="Tahoma"/>
                <a:sym typeface="Tahoma"/>
              </a:rPr>
              <a:t> </a:t>
            </a:r>
            <a:r>
              <a:rPr lang="en-US" dirty="0" err="1">
                <a:latin typeface="Tahoma"/>
                <a:ea typeface="Tahoma"/>
                <a:cs typeface="Tahoma"/>
                <a:sym typeface="Tahoma"/>
              </a:rPr>
              <a:t>Naledi</a:t>
            </a:r>
            <a:r>
              <a:rPr lang="en-US" dirty="0">
                <a:latin typeface="Tahoma"/>
                <a:ea typeface="Tahoma"/>
                <a:cs typeface="Tahoma"/>
                <a:sym typeface="Tahoma"/>
              </a:rPr>
              <a:t> for the love she has for women and believing in us that our lives will never be the same after all the trainings we got. Thanks to my costumers for their support and trust. I am so proud of my business journey so far and I am committed to grow it further to serve my family and my costumers </a:t>
            </a:r>
            <a:r>
              <a:rPr lang="en-US">
                <a:latin typeface="Tahoma"/>
                <a:ea typeface="Tahoma"/>
                <a:cs typeface="Tahoma"/>
                <a:sym typeface="Tahoma"/>
              </a:rPr>
              <a:t>even better.</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1" name="Google Shape;201;p1"/>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3600"/>
              <a:buFont typeface="Tahoma"/>
              <a:buNone/>
            </a:pPr>
            <a:r>
              <a:rPr lang="en-US" sz="3600" b="1">
                <a:latin typeface="Tahoma"/>
                <a:ea typeface="Tahoma"/>
                <a:cs typeface="Tahoma"/>
                <a:sym typeface="Tahoma"/>
              </a:rPr>
              <a:t>MY EXPERIENCE DURING SUNRISE CAMPAIGN</a:t>
            </a:r>
            <a:endParaRPr sz="3600" b="1">
              <a:latin typeface="Tahoma"/>
              <a:ea typeface="Tahoma"/>
              <a:cs typeface="Tahoma"/>
              <a:sym typeface="Tahoma"/>
            </a:endParaRPr>
          </a:p>
        </p:txBody>
      </p:sp>
      <p:sp>
        <p:nvSpPr>
          <p:cNvPr id="202" name="Google Shape;202;p1"/>
          <p:cNvSpPr txBox="1">
            <a:spLocks noGrp="1"/>
          </p:cNvSpPr>
          <p:nvPr>
            <p:ph type="body" idx="1"/>
          </p:nvPr>
        </p:nvSpPr>
        <p:spPr>
          <a:xfrm>
            <a:off x="696150" y="1690825"/>
            <a:ext cx="10799700" cy="5167200"/>
          </a:xfrm>
          <a:prstGeom prst="rect">
            <a:avLst/>
          </a:prstGeom>
          <a:noFill/>
          <a:ln>
            <a:noFill/>
          </a:ln>
        </p:spPr>
        <p:txBody>
          <a:bodyPr spcFirstLastPara="1" wrap="square" lIns="91425" tIns="45700" rIns="91425" bIns="45700" anchor="t" anchorCtr="0">
            <a:normAutofit fontScale="77500" lnSpcReduction="20000"/>
          </a:bodyPr>
          <a:lstStyle/>
          <a:p>
            <a:pPr marL="0" lvl="0" indent="0" algn="l" rtl="0">
              <a:lnSpc>
                <a:spcPct val="120000"/>
              </a:lnSpc>
              <a:spcBef>
                <a:spcPts val="0"/>
              </a:spcBef>
              <a:spcAft>
                <a:spcPts val="0"/>
              </a:spcAft>
              <a:buClr>
                <a:schemeClr val="dk1"/>
              </a:buClr>
              <a:buSzPct val="100000"/>
              <a:buNone/>
            </a:pPr>
            <a:r>
              <a:rPr lang="en-US" b="1">
                <a:latin typeface="Tahoma"/>
                <a:ea typeface="Tahoma"/>
                <a:cs typeface="Tahoma"/>
                <a:sym typeface="Tahoma"/>
              </a:rPr>
              <a:t>Understanding Gender and Equality: </a:t>
            </a:r>
            <a:r>
              <a:rPr lang="en-US">
                <a:latin typeface="Tahoma"/>
                <a:ea typeface="Tahoma"/>
                <a:cs typeface="Tahoma"/>
                <a:sym typeface="Tahoma"/>
              </a:rPr>
              <a:t>On the first day of my training with the Sunrise Campaign, the facilitator spoke about the difference between sex and gender. Growing up, many of us were taught that certain types of work are only for boys, and others only for girls. But through this training, I came to realise that children should be treated equally, regardless of whether they are boys or girls. We all have the same potential, and we must raise the next generation with fairness and respect.</a:t>
            </a:r>
            <a:endParaRPr/>
          </a:p>
          <a:p>
            <a:pPr marL="0" lvl="0" indent="0" algn="l" rtl="0">
              <a:lnSpc>
                <a:spcPct val="120000"/>
              </a:lnSpc>
              <a:spcBef>
                <a:spcPts val="1000"/>
              </a:spcBef>
              <a:spcAft>
                <a:spcPts val="0"/>
              </a:spcAft>
              <a:buClr>
                <a:schemeClr val="dk1"/>
              </a:buClr>
              <a:buSzPct val="100000"/>
              <a:buNone/>
            </a:pPr>
            <a:endParaRPr>
              <a:latin typeface="Tahoma"/>
              <a:ea typeface="Tahoma"/>
              <a:cs typeface="Tahoma"/>
              <a:sym typeface="Tahoma"/>
            </a:endParaRPr>
          </a:p>
          <a:p>
            <a:pPr marL="0" lvl="0" indent="0" algn="l" rtl="0">
              <a:lnSpc>
                <a:spcPct val="120000"/>
              </a:lnSpc>
              <a:spcBef>
                <a:spcPts val="1000"/>
              </a:spcBef>
              <a:spcAft>
                <a:spcPts val="0"/>
              </a:spcAft>
              <a:buClr>
                <a:schemeClr val="dk1"/>
              </a:buClr>
              <a:buSzPct val="100000"/>
              <a:buNone/>
            </a:pPr>
            <a:r>
              <a:rPr lang="en-US" b="1">
                <a:latin typeface="Tahoma"/>
                <a:ea typeface="Tahoma"/>
                <a:cs typeface="Tahoma"/>
                <a:sym typeface="Tahoma"/>
              </a:rPr>
              <a:t>Gender-Based Violence (GBV):</a:t>
            </a:r>
            <a:r>
              <a:rPr lang="en-US">
                <a:latin typeface="Tahoma"/>
                <a:ea typeface="Tahoma"/>
                <a:cs typeface="Tahoma"/>
                <a:sym typeface="Tahoma"/>
              </a:rPr>
              <a:t> Through the training, I learned that gender-based violence is any harmful act directed at someone based on their gender — including physical, sexual, or psychological abuse, especially towards women. I came to understand that many women face GBV, often in silence. But what gave me hope was learning that, with the right knowledge and support, women can begin to heal and rebuild their lives. The Sunrise Campaign helped me see that recovery is possible, and that we must speak up and support one another.</a:t>
            </a:r>
            <a:endParaRPr>
              <a:latin typeface="Tahoma"/>
              <a:ea typeface="Tahoma"/>
              <a:cs typeface="Tahoma"/>
              <a:sym typeface="Tahoma"/>
            </a:endParaRPr>
          </a:p>
        </p:txBody>
      </p:sp>
      <p:sp>
        <p:nvSpPr>
          <p:cNvPr id="203" name="Google Shape;203;p1"/>
          <p:cNvSpPr txBox="1"/>
          <p:nvPr/>
        </p:nvSpPr>
        <p:spPr>
          <a:xfrm>
            <a:off x="0" y="2724727"/>
            <a:ext cx="12192000" cy="617700"/>
          </a:xfrm>
          <a:prstGeom prst="rect">
            <a:avLst/>
          </a:prstGeom>
          <a:noFill/>
          <a:ln>
            <a:noFill/>
          </a:ln>
        </p:spPr>
        <p:txBody>
          <a:bodyPr spcFirstLastPara="1" wrap="square" lIns="91425" tIns="91425" rIns="91425" bIns="91425" anchor="t" anchorCtr="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stStyle>
          <a:p>
            <a:pPr marL="0" lvl="0" indent="0" algn="l" rtl="0">
              <a:spcBef>
                <a:spcPts val="0"/>
              </a:spcBef>
              <a:spcAft>
                <a:spcPts val="0"/>
              </a:spcAft>
              <a:buNone/>
            </a:pPr>
            <a:endParaRPr sz="2800">
              <a:solidFill>
                <a:schemeClr val="dk1"/>
              </a:solidFill>
              <a:latin typeface="Century Gothic"/>
              <a:ea typeface="Century Gothic"/>
              <a:cs typeface="Century Gothic"/>
              <a:sym typeface="Century Gothic"/>
            </a:endParaRPr>
          </a:p>
        </p:txBody>
      </p:sp>
      <p:sp>
        <p:nvSpPr>
          <p:cNvPr id="204" name="Google Shape;204;p1"/>
          <p:cNvSpPr txBox="1"/>
          <p:nvPr/>
        </p:nvSpPr>
        <p:spPr>
          <a:xfrm>
            <a:off x="0" y="2724727"/>
            <a:ext cx="12192000" cy="617700"/>
          </a:xfrm>
          <a:prstGeom prst="rect">
            <a:avLst/>
          </a:prstGeom>
          <a:noFill/>
          <a:ln>
            <a:noFill/>
          </a:ln>
        </p:spPr>
        <p:txBody>
          <a:bodyPr spcFirstLastPara="1" wrap="square" lIns="91425" tIns="91425" rIns="91425" bIns="91425" anchor="t" anchorCtr="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stStyle>
          <a:p>
            <a:pPr marL="0" lvl="0" indent="0" algn="l" rtl="0">
              <a:spcBef>
                <a:spcPts val="0"/>
              </a:spcBef>
              <a:spcAft>
                <a:spcPts val="0"/>
              </a:spcAft>
              <a:buNone/>
            </a:pPr>
            <a:endParaRPr sz="2800">
              <a:solidFill>
                <a:schemeClr val="dk1"/>
              </a:solidFill>
              <a:latin typeface="Century Gothic"/>
              <a:ea typeface="Century Gothic"/>
              <a:cs typeface="Century Gothic"/>
              <a:sym typeface="Century Gothic"/>
            </a:endParaRPr>
          </a:p>
        </p:txBody>
      </p:sp>
      <p:sp>
        <p:nvSpPr>
          <p:cNvPr id="205" name="Google Shape;205;p1"/>
          <p:cNvSpPr txBox="1"/>
          <p:nvPr/>
        </p:nvSpPr>
        <p:spPr>
          <a:xfrm>
            <a:off x="0" y="0"/>
            <a:ext cx="12192000" cy="4946700"/>
          </a:xfrm>
          <a:prstGeom prst="rect">
            <a:avLst/>
          </a:prstGeom>
          <a:noFill/>
          <a:ln>
            <a:noFill/>
          </a:ln>
        </p:spPr>
        <p:txBody>
          <a:bodyPr spcFirstLastPara="1" wrap="square" lIns="91425" tIns="91425" rIns="91425" bIns="91425" anchor="t" anchorCtr="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stStyle>
          <a:p>
            <a:pPr marL="0" lvl="0" indent="0" algn="l" rtl="0">
              <a:spcBef>
                <a:spcPts val="0"/>
              </a:spcBef>
              <a:spcAft>
                <a:spcPts val="0"/>
              </a:spcAft>
              <a:buNone/>
            </a:pPr>
            <a:r>
              <a:rPr lang="en-US" sz="2800">
                <a:solidFill>
                  <a:schemeClr val="dk1"/>
                </a:solidFill>
                <a:latin typeface="Century Gothic"/>
                <a:ea typeface="Century Gothic"/>
                <a:cs typeface="Century Gothic"/>
                <a:sym typeface="Century Gothic"/>
              </a:rPr>
              <a:t>               </a:t>
            </a:r>
            <a:endParaRPr sz="2800">
              <a:solidFill>
                <a:schemeClr val="dk1"/>
              </a:solidFill>
              <a:latin typeface="Century Gothic"/>
              <a:ea typeface="Century Gothic"/>
              <a:cs typeface="Century Gothic"/>
              <a:sym typeface="Century Gothic"/>
            </a:endParaRPr>
          </a:p>
          <a:p>
            <a:pPr marL="0" lvl="0" indent="0" algn="l" rtl="0">
              <a:spcBef>
                <a:spcPts val="0"/>
              </a:spcBef>
              <a:spcAft>
                <a:spcPts val="0"/>
              </a:spcAft>
              <a:buNone/>
            </a:pPr>
            <a:endParaRPr sz="2800">
              <a:solidFill>
                <a:schemeClr val="dk1"/>
              </a:solidFill>
              <a:latin typeface="Century Gothic"/>
              <a:ea typeface="Century Gothic"/>
              <a:cs typeface="Century Gothic"/>
              <a:sym typeface="Century Gothic"/>
            </a:endParaRPr>
          </a:p>
          <a:p>
            <a:pPr marL="0" lvl="0" indent="0" algn="l" rtl="0">
              <a:spcBef>
                <a:spcPts val="0"/>
              </a:spcBef>
              <a:spcAft>
                <a:spcPts val="0"/>
              </a:spcAft>
              <a:buNone/>
            </a:pPr>
            <a:endParaRPr sz="2800">
              <a:solidFill>
                <a:schemeClr val="dk1"/>
              </a:solidFill>
              <a:latin typeface="Century Gothic"/>
              <a:ea typeface="Century Gothic"/>
              <a:cs typeface="Century Gothic"/>
              <a:sym typeface="Century Gothic"/>
            </a:endParaRPr>
          </a:p>
          <a:p>
            <a:pPr marL="0" lvl="0" indent="0" algn="l" rtl="0">
              <a:spcBef>
                <a:spcPts val="0"/>
              </a:spcBef>
              <a:spcAft>
                <a:spcPts val="0"/>
              </a:spcAft>
              <a:buNone/>
            </a:pPr>
            <a:endParaRPr sz="2800">
              <a:solidFill>
                <a:schemeClr val="dk1"/>
              </a:solidFill>
              <a:latin typeface="Century Gothic"/>
              <a:ea typeface="Century Gothic"/>
              <a:cs typeface="Century Gothic"/>
              <a:sym typeface="Century Gothic"/>
            </a:endParaRPr>
          </a:p>
          <a:p>
            <a:pPr marL="0" lvl="0" indent="0" algn="l" rtl="0">
              <a:spcBef>
                <a:spcPts val="0"/>
              </a:spcBef>
              <a:spcAft>
                <a:spcPts val="0"/>
              </a:spcAft>
              <a:buNone/>
            </a:pPr>
            <a:endParaRPr sz="2800">
              <a:solidFill>
                <a:schemeClr val="dk1"/>
              </a:solidFill>
              <a:latin typeface="Century Gothic"/>
              <a:ea typeface="Century Gothic"/>
              <a:cs typeface="Century Gothic"/>
              <a:sym typeface="Century Gothic"/>
            </a:endParaRPr>
          </a:p>
          <a:p>
            <a:pPr marL="0" lvl="0" indent="0" algn="l" rtl="0">
              <a:spcBef>
                <a:spcPts val="0"/>
              </a:spcBef>
              <a:spcAft>
                <a:spcPts val="0"/>
              </a:spcAft>
              <a:buNone/>
            </a:pPr>
            <a:endParaRPr sz="2800">
              <a:solidFill>
                <a:schemeClr val="dk1"/>
              </a:solidFill>
              <a:latin typeface="Century Gothic"/>
              <a:ea typeface="Century Gothic"/>
              <a:cs typeface="Century Gothic"/>
              <a:sym typeface="Century Gothic"/>
            </a:endParaRPr>
          </a:p>
          <a:p>
            <a:pPr marL="0" lvl="0" indent="0" algn="l" rtl="0">
              <a:spcBef>
                <a:spcPts val="0"/>
              </a:spcBef>
              <a:spcAft>
                <a:spcPts val="0"/>
              </a:spcAft>
              <a:buNone/>
            </a:pPr>
            <a:endParaRPr sz="2800">
              <a:solidFill>
                <a:schemeClr val="dk1"/>
              </a:solidFill>
              <a:latin typeface="Century Gothic"/>
              <a:ea typeface="Century Gothic"/>
              <a:cs typeface="Century Gothic"/>
              <a:sym typeface="Century Gothic"/>
            </a:endParaRPr>
          </a:p>
          <a:p>
            <a:pPr marL="0" lvl="0" indent="0" algn="l" rtl="0">
              <a:spcBef>
                <a:spcPts val="0"/>
              </a:spcBef>
              <a:spcAft>
                <a:spcPts val="0"/>
              </a:spcAft>
              <a:buNone/>
            </a:pPr>
            <a:endParaRPr sz="2800">
              <a:solidFill>
                <a:schemeClr val="dk1"/>
              </a:solidFill>
              <a:latin typeface="Century Gothic"/>
              <a:ea typeface="Century Gothic"/>
              <a:cs typeface="Century Gothic"/>
              <a:sym typeface="Century Gothic"/>
            </a:endParaRPr>
          </a:p>
          <a:p>
            <a:pPr marL="0" lvl="0" indent="0" algn="l" rtl="0">
              <a:spcBef>
                <a:spcPts val="0"/>
              </a:spcBef>
              <a:spcAft>
                <a:spcPts val="0"/>
              </a:spcAft>
              <a:buNone/>
            </a:pPr>
            <a:r>
              <a:rPr lang="en-US" sz="2800">
                <a:solidFill>
                  <a:schemeClr val="dk1"/>
                </a:solidFill>
                <a:latin typeface="Century Gothic"/>
                <a:ea typeface="Century Gothic"/>
                <a:cs typeface="Century Gothic"/>
                <a:sym typeface="Century Gothic"/>
              </a:rPr>
              <a:t>                                                               </a:t>
            </a:r>
            <a:endParaRPr sz="2800">
              <a:solidFill>
                <a:schemeClr val="dk1"/>
              </a:solidFill>
              <a:latin typeface="Century Gothic"/>
              <a:ea typeface="Century Gothic"/>
              <a:cs typeface="Century Gothic"/>
              <a:sym typeface="Century Gothic"/>
            </a:endParaRPr>
          </a:p>
          <a:p>
            <a:pPr marL="0" lvl="0" indent="0" algn="l" rtl="0">
              <a:spcBef>
                <a:spcPts val="0"/>
              </a:spcBef>
              <a:spcAft>
                <a:spcPts val="0"/>
              </a:spcAft>
              <a:buNone/>
            </a:pPr>
            <a:r>
              <a:rPr lang="en-US" sz="2800">
                <a:solidFill>
                  <a:schemeClr val="dk1"/>
                </a:solidFill>
                <a:latin typeface="Century Gothic"/>
                <a:ea typeface="Century Gothic"/>
                <a:cs typeface="Century Gothic"/>
                <a:sym typeface="Century Gothic"/>
              </a:rPr>
              <a:t>       </a:t>
            </a:r>
            <a:endParaRPr sz="2800">
              <a:solidFill>
                <a:schemeClr val="dk1"/>
              </a:solidFill>
              <a:latin typeface="Century Gothic"/>
              <a:ea typeface="Century Gothic"/>
              <a:cs typeface="Century Gothic"/>
              <a:sym typeface="Century Gothic"/>
            </a:endParaRPr>
          </a:p>
          <a:p>
            <a:pPr marL="0" lvl="0" indent="0" algn="l" rtl="0">
              <a:spcBef>
                <a:spcPts val="0"/>
              </a:spcBef>
              <a:spcAft>
                <a:spcPts val="0"/>
              </a:spcAft>
              <a:buNone/>
            </a:pPr>
            <a:r>
              <a:rPr lang="en-US" sz="2800">
                <a:solidFill>
                  <a:schemeClr val="dk1"/>
                </a:solidFill>
                <a:latin typeface="Century Gothic"/>
                <a:ea typeface="Century Gothic"/>
                <a:cs typeface="Century Gothic"/>
                <a:sym typeface="Century Gothic"/>
              </a:rPr>
              <a:t>     </a:t>
            </a:r>
            <a:endParaRPr sz="2800">
              <a:solidFill>
                <a:schemeClr val="dk1"/>
              </a:solidFill>
              <a:latin typeface="Century Gothic"/>
              <a:ea typeface="Century Gothic"/>
              <a:cs typeface="Century Gothic"/>
              <a:sym typeface="Century Gothic"/>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5"/>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3600"/>
              <a:buFont typeface="Tahoma"/>
              <a:buNone/>
            </a:pPr>
            <a:r>
              <a:rPr lang="en-US" sz="3600" b="1">
                <a:latin typeface="Tahoma"/>
                <a:ea typeface="Tahoma"/>
                <a:cs typeface="Tahoma"/>
                <a:sym typeface="Tahoma"/>
              </a:rPr>
              <a:t>HOW MY LIFE HAS CHANGED</a:t>
            </a:r>
            <a:br>
              <a:rPr lang="en-US" sz="3600" b="1">
                <a:latin typeface="Tahoma"/>
                <a:ea typeface="Tahoma"/>
                <a:cs typeface="Tahoma"/>
                <a:sym typeface="Tahoma"/>
              </a:rPr>
            </a:br>
            <a:endParaRPr sz="3600">
              <a:latin typeface="Tahoma"/>
              <a:ea typeface="Tahoma"/>
              <a:cs typeface="Tahoma"/>
              <a:sym typeface="Tahoma"/>
            </a:endParaRPr>
          </a:p>
        </p:txBody>
      </p:sp>
      <p:sp>
        <p:nvSpPr>
          <p:cNvPr id="117" name="Google Shape;117;p15"/>
          <p:cNvSpPr txBox="1">
            <a:spLocks noGrp="1"/>
          </p:cNvSpPr>
          <p:nvPr>
            <p:ph type="body" idx="1"/>
          </p:nvPr>
        </p:nvSpPr>
        <p:spPr>
          <a:xfrm>
            <a:off x="838200" y="1265500"/>
            <a:ext cx="10515600" cy="4643700"/>
          </a:xfrm>
          <a:prstGeom prst="rect">
            <a:avLst/>
          </a:prstGeom>
          <a:noFill/>
          <a:ln>
            <a:noFill/>
          </a:ln>
        </p:spPr>
        <p:txBody>
          <a:bodyPr spcFirstLastPara="1" wrap="square" lIns="91425" tIns="45700" rIns="91425" bIns="45700" anchor="t" anchorCtr="0">
            <a:normAutofit fontScale="70000" lnSpcReduction="20000"/>
          </a:bodyPr>
          <a:lstStyle/>
          <a:p>
            <a:pPr marL="228600" lvl="0" indent="-215265" algn="l" rtl="0">
              <a:lnSpc>
                <a:spcPct val="110000"/>
              </a:lnSpc>
              <a:spcBef>
                <a:spcPts val="0"/>
              </a:spcBef>
              <a:spcAft>
                <a:spcPts val="0"/>
              </a:spcAft>
              <a:buClr>
                <a:schemeClr val="dk1"/>
              </a:buClr>
              <a:buSzPct val="100000"/>
              <a:buChar char="•"/>
            </a:pPr>
            <a:r>
              <a:rPr lang="en-US" b="1" dirty="0">
                <a:latin typeface="Tahoma"/>
                <a:ea typeface="Tahoma"/>
                <a:cs typeface="Tahoma"/>
                <a:sym typeface="Tahoma"/>
              </a:rPr>
              <a:t>Personal Growth: </a:t>
            </a:r>
            <a:r>
              <a:rPr lang="en-US" dirty="0">
                <a:latin typeface="Tahoma"/>
                <a:ea typeface="Tahoma"/>
                <a:cs typeface="Tahoma"/>
                <a:sym typeface="Tahoma"/>
              </a:rPr>
              <a:t>In the beginning, I struggled with patience when it came to business. If I saw someone else selling the same product as me, I would often feel discouraged and stop. But now, I no longer give up. I have started regaining the confidence I had lost, little by little, every day. Through my business journey, I have grown into an independent woman who can stand for herself and face challenges with strength.</a:t>
            </a:r>
          </a:p>
          <a:p>
            <a:pPr marL="228600" lvl="0" indent="-215265" algn="l" rtl="0">
              <a:lnSpc>
                <a:spcPct val="110000"/>
              </a:lnSpc>
              <a:spcBef>
                <a:spcPts val="0"/>
              </a:spcBef>
              <a:spcAft>
                <a:spcPts val="0"/>
              </a:spcAft>
              <a:buClr>
                <a:schemeClr val="dk1"/>
              </a:buClr>
              <a:buSzPct val="100000"/>
              <a:buChar char="•"/>
            </a:pPr>
            <a:r>
              <a:rPr lang="en-US" dirty="0">
                <a:latin typeface="Tahoma"/>
                <a:ea typeface="Tahoma"/>
                <a:cs typeface="Tahoma"/>
                <a:sym typeface="Tahoma"/>
              </a:rPr>
              <a:t>Gained new knowledge and skills through training and mentorship.</a:t>
            </a:r>
            <a:endParaRPr dirty="0"/>
          </a:p>
          <a:p>
            <a:pPr marL="228600" lvl="0" indent="-215265" algn="l" rtl="0">
              <a:lnSpc>
                <a:spcPct val="110000"/>
              </a:lnSpc>
              <a:spcBef>
                <a:spcPts val="1000"/>
              </a:spcBef>
              <a:spcAft>
                <a:spcPts val="0"/>
              </a:spcAft>
              <a:buClr>
                <a:schemeClr val="dk1"/>
              </a:buClr>
              <a:buSzPct val="100000"/>
              <a:buChar char="•"/>
            </a:pPr>
            <a:r>
              <a:rPr lang="en-US" b="1" dirty="0">
                <a:latin typeface="Tahoma"/>
                <a:ea typeface="Tahoma"/>
                <a:cs typeface="Tahoma"/>
                <a:sym typeface="Tahoma"/>
              </a:rPr>
              <a:t>Family Impact:</a:t>
            </a:r>
            <a:r>
              <a:rPr lang="en-US" dirty="0">
                <a:latin typeface="Tahoma"/>
                <a:ea typeface="Tahoma"/>
                <a:cs typeface="Tahoma"/>
                <a:sym typeface="Tahoma"/>
              </a:rPr>
              <a:t> The skills and knowledge I gained from entrepreneurship have allowed me to empower my family as well. There has been a positive change in our home — less conflict and more peace, compared to how things were before I joined the Sunrise Campaign. This business has not only brought growth to me but also healing within my family.</a:t>
            </a:r>
          </a:p>
          <a:p>
            <a:pPr marL="228600" lvl="0" indent="-215265" algn="l" rtl="0">
              <a:lnSpc>
                <a:spcPct val="110000"/>
              </a:lnSpc>
              <a:spcBef>
                <a:spcPts val="1000"/>
              </a:spcBef>
              <a:spcAft>
                <a:spcPts val="0"/>
              </a:spcAft>
              <a:buClr>
                <a:schemeClr val="dk1"/>
              </a:buClr>
              <a:buSzPct val="100000"/>
              <a:buChar char="•"/>
            </a:pPr>
            <a:r>
              <a:rPr lang="en-US" dirty="0">
                <a:latin typeface="Tahoma"/>
                <a:ea typeface="Tahoma"/>
                <a:cs typeface="Tahoma"/>
                <a:sym typeface="Tahoma"/>
              </a:rPr>
              <a:t>I have become a role model to my children.</a:t>
            </a:r>
          </a:p>
          <a:p>
            <a:pPr marL="228600" lvl="0" indent="-215265" algn="l" rtl="0">
              <a:lnSpc>
                <a:spcPct val="110000"/>
              </a:lnSpc>
              <a:spcBef>
                <a:spcPts val="1000"/>
              </a:spcBef>
              <a:spcAft>
                <a:spcPts val="0"/>
              </a:spcAft>
              <a:buClr>
                <a:schemeClr val="dk1"/>
              </a:buClr>
              <a:buSzPct val="100000"/>
              <a:buChar char="•"/>
            </a:pPr>
            <a:r>
              <a:rPr lang="en-US" dirty="0">
                <a:latin typeface="Tahoma"/>
                <a:ea typeface="Tahoma"/>
                <a:cs typeface="Tahoma"/>
                <a:sym typeface="Tahoma"/>
              </a:rPr>
              <a:t>My family now respects and support my work.</a:t>
            </a:r>
          </a:p>
          <a:p>
            <a:pPr marL="228600" lvl="0" indent="-215265" algn="l" rtl="0">
              <a:lnSpc>
                <a:spcPct val="110000"/>
              </a:lnSpc>
              <a:spcBef>
                <a:spcPts val="1000"/>
              </a:spcBef>
              <a:spcAft>
                <a:spcPts val="0"/>
              </a:spcAft>
              <a:buClr>
                <a:schemeClr val="dk1"/>
              </a:buClr>
              <a:buSzPct val="100000"/>
              <a:buChar char="•"/>
            </a:pPr>
            <a:endParaRPr lang="en-US" dirty="0">
              <a:latin typeface="Tahoma"/>
              <a:ea typeface="Tahoma"/>
              <a:cs typeface="Tahoma"/>
              <a:sym typeface="Tahoma"/>
            </a:endParaRPr>
          </a:p>
          <a:p>
            <a:pPr marL="228600" lvl="0" indent="-215265" algn="l" rtl="0">
              <a:lnSpc>
                <a:spcPct val="110000"/>
              </a:lnSpc>
              <a:spcBef>
                <a:spcPts val="1000"/>
              </a:spcBef>
              <a:spcAft>
                <a:spcPts val="0"/>
              </a:spcAft>
              <a:buClr>
                <a:schemeClr val="dk1"/>
              </a:buClr>
              <a:buSzPct val="100000"/>
              <a:buChar char="•"/>
            </a:pPr>
            <a:endParaRPr dirty="0"/>
          </a:p>
        </p:txBody>
      </p:sp>
      <p:sp>
        <p:nvSpPr>
          <p:cNvPr id="118" name="Google Shape;118;p15"/>
          <p:cNvSpPr txBox="1"/>
          <p:nvPr/>
        </p:nvSpPr>
        <p:spPr>
          <a:xfrm>
            <a:off x="0" y="-3"/>
            <a:ext cx="12192000" cy="14835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2800">
                <a:solidFill>
                  <a:schemeClr val="dk1"/>
                </a:solidFill>
                <a:latin typeface="Century Gothic"/>
                <a:ea typeface="Century Gothic"/>
                <a:cs typeface="Century Gothic"/>
                <a:sym typeface="Century Gothic"/>
              </a:rPr>
              <a:t>  </a:t>
            </a:r>
            <a:endParaRPr sz="2800">
              <a:solidFill>
                <a:schemeClr val="dk1"/>
              </a:solidFill>
              <a:latin typeface="Century Gothic"/>
              <a:ea typeface="Century Gothic"/>
              <a:cs typeface="Century Gothic"/>
              <a:sym typeface="Century Gothic"/>
            </a:endParaRPr>
          </a:p>
          <a:p>
            <a:pPr marL="0" lvl="0" indent="0" algn="l" rtl="0">
              <a:spcBef>
                <a:spcPts val="0"/>
              </a:spcBef>
              <a:spcAft>
                <a:spcPts val="0"/>
              </a:spcAft>
              <a:buNone/>
            </a:pPr>
            <a:endParaRPr sz="2800">
              <a:solidFill>
                <a:schemeClr val="dk1"/>
              </a:solidFill>
              <a:latin typeface="Century Gothic"/>
              <a:ea typeface="Century Gothic"/>
              <a:cs typeface="Century Gothic"/>
              <a:sym typeface="Century Gothic"/>
            </a:endParaRPr>
          </a:p>
          <a:p>
            <a:pPr marL="0" lvl="0" indent="0" algn="l" rtl="0">
              <a:spcBef>
                <a:spcPts val="0"/>
              </a:spcBef>
              <a:spcAft>
                <a:spcPts val="0"/>
              </a:spcAft>
              <a:buNone/>
            </a:pPr>
            <a:endParaRPr sz="2800">
              <a:solidFill>
                <a:schemeClr val="dk1"/>
              </a:solidFill>
              <a:latin typeface="Century Gothic"/>
              <a:ea typeface="Century Gothic"/>
              <a:cs typeface="Century Gothic"/>
              <a:sym typeface="Century Gothic"/>
            </a:endParaRPr>
          </a:p>
        </p:txBody>
      </p:sp>
      <p:sp>
        <p:nvSpPr>
          <p:cNvPr id="119" name="Google Shape;119;p15"/>
          <p:cNvSpPr txBox="1"/>
          <p:nvPr/>
        </p:nvSpPr>
        <p:spPr>
          <a:xfrm>
            <a:off x="374573" y="2212848"/>
            <a:ext cx="12192000" cy="14835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2800">
                <a:solidFill>
                  <a:schemeClr val="dk1"/>
                </a:solidFill>
                <a:latin typeface="Century Gothic"/>
                <a:ea typeface="Century Gothic"/>
                <a:cs typeface="Century Gothic"/>
                <a:sym typeface="Century Gothic"/>
              </a:rPr>
              <a:t>                                        </a:t>
            </a:r>
            <a:endParaRPr sz="2800">
              <a:solidFill>
                <a:schemeClr val="dk1"/>
              </a:solidFill>
              <a:latin typeface="Century Gothic"/>
              <a:ea typeface="Century Gothic"/>
              <a:cs typeface="Century Gothic"/>
              <a:sym typeface="Century Gothic"/>
            </a:endParaRPr>
          </a:p>
          <a:p>
            <a:pPr marL="0" lvl="0" indent="0" algn="l" rtl="0">
              <a:spcBef>
                <a:spcPts val="0"/>
              </a:spcBef>
              <a:spcAft>
                <a:spcPts val="0"/>
              </a:spcAft>
              <a:buNone/>
            </a:pPr>
            <a:endParaRPr sz="2800">
              <a:solidFill>
                <a:schemeClr val="dk1"/>
              </a:solidFill>
              <a:latin typeface="Century Gothic"/>
              <a:ea typeface="Century Gothic"/>
              <a:cs typeface="Century Gothic"/>
              <a:sym typeface="Century Gothic"/>
            </a:endParaRPr>
          </a:p>
          <a:p>
            <a:pPr marL="0" lvl="0" indent="0" algn="l" rtl="0">
              <a:spcBef>
                <a:spcPts val="0"/>
              </a:spcBef>
              <a:spcAft>
                <a:spcPts val="0"/>
              </a:spcAft>
              <a:buNone/>
            </a:pPr>
            <a:endParaRPr sz="2800">
              <a:solidFill>
                <a:schemeClr val="dk1"/>
              </a:solidFill>
              <a:latin typeface="Century Gothic"/>
              <a:ea typeface="Century Gothic"/>
              <a:cs typeface="Century Gothic"/>
              <a:sym typeface="Century Gothic"/>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9995" y="189139"/>
            <a:ext cx="10223653" cy="5916491"/>
          </a:xfrm>
          <a:prstGeom prst="rect">
            <a:avLst/>
          </a:prstGeom>
        </p:spPr>
        <p:txBody>
          <a:bodyPr wrap="square">
            <a:spAutoFit/>
          </a:bodyPr>
          <a:lstStyle/>
          <a:p>
            <a:pPr marL="228600" lvl="0" indent="-215265">
              <a:lnSpc>
                <a:spcPct val="110000"/>
              </a:lnSpc>
              <a:spcBef>
                <a:spcPts val="1000"/>
              </a:spcBef>
              <a:buClr>
                <a:schemeClr val="dk1"/>
              </a:buClr>
              <a:buSzPct val="100000"/>
              <a:buChar char="•"/>
            </a:pPr>
            <a:r>
              <a:rPr lang="en-US" b="1" dirty="0">
                <a:latin typeface="Tahoma"/>
                <a:ea typeface="Tahoma"/>
                <a:cs typeface="Tahoma"/>
                <a:sym typeface="Tahoma"/>
              </a:rPr>
              <a:t>Community respects: </a:t>
            </a:r>
            <a:r>
              <a:rPr lang="en-US" dirty="0">
                <a:latin typeface="Tahoma"/>
                <a:ea typeface="Tahoma"/>
                <a:cs typeface="Tahoma"/>
                <a:sym typeface="Tahoma"/>
              </a:rPr>
              <a:t>Community members recognize  my hard work and determination.</a:t>
            </a:r>
          </a:p>
          <a:p>
            <a:pPr marL="228600" lvl="0" indent="-215265">
              <a:lnSpc>
                <a:spcPct val="110000"/>
              </a:lnSpc>
              <a:spcBef>
                <a:spcPts val="1000"/>
              </a:spcBef>
              <a:buClr>
                <a:schemeClr val="dk1"/>
              </a:buClr>
              <a:buSzPct val="100000"/>
              <a:buChar char="•"/>
            </a:pPr>
            <a:r>
              <a:rPr lang="en-US" dirty="0">
                <a:latin typeface="Tahoma"/>
                <a:ea typeface="Tahoma"/>
                <a:cs typeface="Tahoma"/>
                <a:sym typeface="Tahoma"/>
              </a:rPr>
              <a:t>People approach me for advice and encouragement even my competitors.</a:t>
            </a:r>
            <a:endParaRPr lang="en-US" dirty="0"/>
          </a:p>
          <a:p>
            <a:pPr marL="228600" lvl="0" indent="-215265">
              <a:lnSpc>
                <a:spcPct val="110000"/>
              </a:lnSpc>
              <a:spcBef>
                <a:spcPts val="1000"/>
              </a:spcBef>
              <a:buClr>
                <a:schemeClr val="dk1"/>
              </a:buClr>
              <a:buSzPct val="100000"/>
              <a:buChar char="•"/>
            </a:pPr>
            <a:r>
              <a:rPr lang="en-US" b="1" dirty="0">
                <a:latin typeface="Tahoma"/>
                <a:ea typeface="Tahoma"/>
                <a:cs typeface="Tahoma"/>
                <a:sym typeface="Tahoma"/>
              </a:rPr>
              <a:t>Income Changes / Lifestyle Improvements:</a:t>
            </a:r>
            <a:r>
              <a:rPr lang="en-US" dirty="0">
                <a:latin typeface="Tahoma"/>
                <a:ea typeface="Tahoma"/>
                <a:cs typeface="Tahoma"/>
                <a:sym typeface="Tahoma"/>
              </a:rPr>
              <a:t> My income has improved a lot. I am now able to buy some things with cash, which was not possible before. My lifestyle has also changed — I have a daily routine, I wake up in the morning, prepare for the day, and go to work in my business with purpose and discipline.</a:t>
            </a:r>
          </a:p>
          <a:p>
            <a:pPr marL="228600" lvl="0" indent="-215265">
              <a:lnSpc>
                <a:spcPct val="110000"/>
              </a:lnSpc>
              <a:spcBef>
                <a:spcPts val="1000"/>
              </a:spcBef>
              <a:buClr>
                <a:schemeClr val="dk1"/>
              </a:buClr>
              <a:buSzPct val="100000"/>
              <a:buChar char="•"/>
            </a:pPr>
            <a:r>
              <a:rPr lang="en-US" dirty="0">
                <a:latin typeface="Tahoma"/>
                <a:ea typeface="Tahoma"/>
                <a:cs typeface="Tahoma"/>
                <a:sym typeface="Tahoma"/>
              </a:rPr>
              <a:t>Better financial planning and management.</a:t>
            </a:r>
          </a:p>
          <a:p>
            <a:pPr marL="228600" lvl="0" indent="-215265">
              <a:lnSpc>
                <a:spcPct val="110000"/>
              </a:lnSpc>
              <a:spcBef>
                <a:spcPts val="1000"/>
              </a:spcBef>
              <a:buClr>
                <a:schemeClr val="dk1"/>
              </a:buClr>
              <a:buSzPct val="100000"/>
              <a:buChar char="•"/>
            </a:pPr>
            <a:r>
              <a:rPr lang="en-US" b="1" dirty="0">
                <a:latin typeface="Tahoma"/>
                <a:ea typeface="Tahoma"/>
                <a:cs typeface="Tahoma"/>
                <a:sym typeface="Tahoma"/>
              </a:rPr>
              <a:t>My experience during sunrise campaigns: </a:t>
            </a:r>
            <a:r>
              <a:rPr lang="en-US" dirty="0">
                <a:latin typeface="Tahoma"/>
                <a:ea typeface="Tahoma"/>
                <a:cs typeface="Tahoma"/>
                <a:sym typeface="Tahoma"/>
              </a:rPr>
              <a:t>Sunrise campaign changed my life a lot.</a:t>
            </a:r>
          </a:p>
          <a:p>
            <a:pPr marL="228600" lvl="0" indent="-215265">
              <a:lnSpc>
                <a:spcPct val="110000"/>
              </a:lnSpc>
              <a:spcBef>
                <a:spcPts val="1000"/>
              </a:spcBef>
              <a:buClr>
                <a:schemeClr val="dk1"/>
              </a:buClr>
              <a:buSzPct val="100000"/>
              <a:buChar char="•"/>
            </a:pPr>
            <a:r>
              <a:rPr lang="en-US" dirty="0">
                <a:latin typeface="Tahoma"/>
                <a:ea typeface="Tahoma"/>
                <a:cs typeface="Tahoma"/>
                <a:sym typeface="Tahoma"/>
              </a:rPr>
              <a:t>The program helped me to believe that I’m capable of creating a better future for my self.</a:t>
            </a:r>
          </a:p>
          <a:p>
            <a:pPr marL="228600" lvl="0" indent="-215265">
              <a:lnSpc>
                <a:spcPct val="110000"/>
              </a:lnSpc>
              <a:spcBef>
                <a:spcPts val="1000"/>
              </a:spcBef>
              <a:buClr>
                <a:schemeClr val="dk1"/>
              </a:buClr>
              <a:buSzPct val="100000"/>
              <a:buChar char="•"/>
            </a:pPr>
            <a:endParaRPr lang="en-US" dirty="0">
              <a:latin typeface="Tahoma"/>
              <a:ea typeface="Tahoma"/>
              <a:cs typeface="Tahoma"/>
              <a:sym typeface="Tahoma"/>
            </a:endParaRPr>
          </a:p>
          <a:p>
            <a:pPr marL="228600" lvl="0" indent="-215265">
              <a:lnSpc>
                <a:spcPct val="110000"/>
              </a:lnSpc>
              <a:spcBef>
                <a:spcPts val="1000"/>
              </a:spcBef>
              <a:buClr>
                <a:schemeClr val="dk1"/>
              </a:buClr>
              <a:buSzPct val="100000"/>
              <a:buChar char="•"/>
            </a:pPr>
            <a:r>
              <a:rPr lang="en-US" b="1" dirty="0">
                <a:latin typeface="Tahoma"/>
                <a:ea typeface="Tahoma"/>
                <a:cs typeface="Tahoma"/>
                <a:sym typeface="Tahoma"/>
              </a:rPr>
              <a:t>Entrepreneurship training: </a:t>
            </a:r>
            <a:r>
              <a:rPr lang="en-US" dirty="0">
                <a:latin typeface="Tahoma"/>
                <a:ea typeface="Tahoma"/>
                <a:cs typeface="Tahoma"/>
                <a:sym typeface="Tahoma"/>
              </a:rPr>
              <a:t>I have to start and manage business effectively</a:t>
            </a:r>
          </a:p>
          <a:p>
            <a:pPr marL="228600" lvl="0" indent="-215265">
              <a:lnSpc>
                <a:spcPct val="110000"/>
              </a:lnSpc>
              <a:spcBef>
                <a:spcPts val="1000"/>
              </a:spcBef>
              <a:buClr>
                <a:schemeClr val="dk1"/>
              </a:buClr>
              <a:buSzPct val="100000"/>
              <a:buChar char="•"/>
            </a:pPr>
            <a:r>
              <a:rPr lang="en-US" dirty="0">
                <a:latin typeface="Tahoma"/>
                <a:ea typeface="Tahoma"/>
                <a:cs typeface="Tahoma"/>
                <a:sym typeface="Tahoma"/>
              </a:rPr>
              <a:t>The importance of marketing and costomercare.</a:t>
            </a:r>
          </a:p>
          <a:p>
            <a:pPr marL="228600" lvl="0" indent="-215265">
              <a:lnSpc>
                <a:spcPct val="110000"/>
              </a:lnSpc>
              <a:spcBef>
                <a:spcPts val="1000"/>
              </a:spcBef>
              <a:buClr>
                <a:schemeClr val="dk1"/>
              </a:buClr>
              <a:buSzPct val="100000"/>
              <a:buChar char="•"/>
            </a:pPr>
            <a:endParaRPr lang="en-US" dirty="0">
              <a:latin typeface="Tahoma"/>
              <a:ea typeface="Tahoma"/>
              <a:cs typeface="Tahoma"/>
              <a:sym typeface="Tahoma"/>
            </a:endParaRPr>
          </a:p>
          <a:p>
            <a:pPr marL="228600" lvl="0" indent="-215265">
              <a:lnSpc>
                <a:spcPct val="110000"/>
              </a:lnSpc>
              <a:spcBef>
                <a:spcPts val="1000"/>
              </a:spcBef>
              <a:buClr>
                <a:schemeClr val="dk1"/>
              </a:buClr>
              <a:buSzPct val="100000"/>
              <a:buChar char="•"/>
            </a:pPr>
            <a:r>
              <a:rPr lang="en-US" b="1" dirty="0">
                <a:latin typeface="Tahoma"/>
                <a:ea typeface="Tahoma"/>
                <a:cs typeface="Tahoma"/>
                <a:sym typeface="Tahoma"/>
              </a:rPr>
              <a:t>Memorable moments during the programmed: </a:t>
            </a:r>
            <a:r>
              <a:rPr lang="en-US" dirty="0">
                <a:latin typeface="Tahoma"/>
                <a:ea typeface="Tahoma"/>
                <a:cs typeface="Tahoma"/>
                <a:sym typeface="Tahoma"/>
              </a:rPr>
              <a:t>They encourage us to register our business mentors.</a:t>
            </a:r>
          </a:p>
          <a:p>
            <a:pPr marL="228600" lvl="0" indent="-215265">
              <a:lnSpc>
                <a:spcPct val="110000"/>
              </a:lnSpc>
              <a:spcBef>
                <a:spcPts val="1000"/>
              </a:spcBef>
              <a:buClr>
                <a:schemeClr val="dk1"/>
              </a:buClr>
              <a:buSzPct val="100000"/>
              <a:buChar char="•"/>
            </a:pPr>
            <a:r>
              <a:rPr lang="en-US" dirty="0">
                <a:latin typeface="Tahoma"/>
                <a:ea typeface="Tahoma"/>
                <a:cs typeface="Tahoma"/>
                <a:sym typeface="Tahoma"/>
              </a:rPr>
              <a:t>Support from each other made the journey to be meaningful.</a:t>
            </a:r>
          </a:p>
          <a:p>
            <a:pPr marL="228600" lvl="0" indent="-215265">
              <a:lnSpc>
                <a:spcPct val="110000"/>
              </a:lnSpc>
              <a:spcBef>
                <a:spcPts val="1000"/>
              </a:spcBef>
              <a:buClr>
                <a:schemeClr val="dk1"/>
              </a:buClr>
              <a:buSzPct val="100000"/>
              <a:buChar char="•"/>
            </a:pPr>
            <a:r>
              <a:rPr lang="en-US" dirty="0">
                <a:latin typeface="Tahoma"/>
                <a:ea typeface="Tahoma"/>
                <a:cs typeface="Tahoma"/>
                <a:sym typeface="Tahoma"/>
              </a:rPr>
              <a:t>Group work was good.</a:t>
            </a:r>
          </a:p>
          <a:p>
            <a:pPr marL="228600" lvl="0" indent="-215265">
              <a:lnSpc>
                <a:spcPct val="110000"/>
              </a:lnSpc>
              <a:spcBef>
                <a:spcPts val="1000"/>
              </a:spcBef>
              <a:buClr>
                <a:schemeClr val="dk1"/>
              </a:buClr>
              <a:buSzPct val="100000"/>
              <a:buChar char="•"/>
            </a:pPr>
            <a:r>
              <a:rPr lang="en-US" dirty="0">
                <a:latin typeface="Tahoma"/>
                <a:ea typeface="Tahoma"/>
                <a:cs typeface="Tahoma"/>
                <a:sym typeface="Tahoma"/>
              </a:rPr>
              <a:t>Business visits and feedbacks sessions that helped to improve our business.</a:t>
            </a:r>
          </a:p>
          <a:p>
            <a:pPr marL="228600" lvl="0" indent="-215265">
              <a:lnSpc>
                <a:spcPct val="110000"/>
              </a:lnSpc>
              <a:spcBef>
                <a:spcPts val="1000"/>
              </a:spcBef>
              <a:buClr>
                <a:schemeClr val="dk1"/>
              </a:buClr>
              <a:buSzPct val="100000"/>
              <a:buChar char="•"/>
            </a:pPr>
            <a:r>
              <a:rPr lang="en-US" dirty="0">
                <a:latin typeface="Tahoma"/>
                <a:ea typeface="Tahoma"/>
                <a:cs typeface="Tahoma"/>
                <a:sym typeface="Tahoma"/>
              </a:rPr>
              <a:t>Celebrating of other women in the program.</a:t>
            </a:r>
          </a:p>
        </p:txBody>
      </p:sp>
    </p:spTree>
    <p:extLst>
      <p:ext uri="{BB962C8B-B14F-4D97-AF65-F5344CB8AC3E}">
        <p14:creationId xmlns:p14="http://schemas.microsoft.com/office/powerpoint/2010/main" val="29217596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16"/>
          <p:cNvSpPr txBox="1">
            <a:spLocks noGrp="1"/>
          </p:cNvSpPr>
          <p:nvPr>
            <p:ph type="title"/>
          </p:nvPr>
        </p:nvSpPr>
        <p:spPr>
          <a:xfrm>
            <a:off x="838200" y="323562"/>
            <a:ext cx="10515600" cy="7779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3600"/>
              <a:buFont typeface="Tahoma"/>
              <a:buNone/>
            </a:pPr>
            <a:r>
              <a:rPr lang="en-US" sz="3600" b="1">
                <a:latin typeface="Tahoma"/>
                <a:ea typeface="Tahoma"/>
                <a:cs typeface="Tahoma"/>
                <a:sym typeface="Tahoma"/>
              </a:rPr>
              <a:t>PLEASE DESCRIBE THE BUSINESS </a:t>
            </a:r>
            <a:endParaRPr sz="3600">
              <a:latin typeface="Tahoma"/>
              <a:ea typeface="Tahoma"/>
              <a:cs typeface="Tahoma"/>
              <a:sym typeface="Tahoma"/>
            </a:endParaRPr>
          </a:p>
        </p:txBody>
      </p:sp>
      <p:sp>
        <p:nvSpPr>
          <p:cNvPr id="125" name="Google Shape;125;p16"/>
          <p:cNvSpPr txBox="1">
            <a:spLocks noGrp="1"/>
          </p:cNvSpPr>
          <p:nvPr>
            <p:ph type="body" idx="1"/>
          </p:nvPr>
        </p:nvSpPr>
        <p:spPr>
          <a:xfrm>
            <a:off x="1156854" y="1143000"/>
            <a:ext cx="5181600" cy="5034000"/>
          </a:xfrm>
          <a:prstGeom prst="rect">
            <a:avLst/>
          </a:prstGeom>
          <a:noFill/>
          <a:ln>
            <a:noFill/>
          </a:ln>
        </p:spPr>
        <p:txBody>
          <a:bodyPr spcFirstLastPara="1" wrap="square" lIns="91425" tIns="45700" rIns="91425" bIns="45700" anchor="t" anchorCtr="0">
            <a:normAutofit fontScale="92500" lnSpcReduction="20000"/>
          </a:bodyPr>
          <a:lstStyle/>
          <a:p>
            <a:pPr marL="228600" lvl="0" indent="-228600">
              <a:lnSpc>
                <a:spcPct val="100000"/>
              </a:lnSpc>
              <a:spcBef>
                <a:spcPts val="0"/>
              </a:spcBef>
              <a:buSzPts val="2800"/>
            </a:pPr>
            <a:r>
              <a:rPr lang="en-US" dirty="0">
                <a:latin typeface="Tahoma"/>
                <a:ea typeface="Tahoma"/>
                <a:cs typeface="Tahoma"/>
                <a:sym typeface="Tahoma"/>
              </a:rPr>
              <a:t>I have a part time employee who was selling </a:t>
            </a:r>
            <a:r>
              <a:rPr lang="en-US" dirty="0" err="1">
                <a:latin typeface="Tahoma"/>
                <a:ea typeface="Tahoma"/>
                <a:cs typeface="Tahoma"/>
                <a:sym typeface="Tahoma"/>
              </a:rPr>
              <a:t>avon</a:t>
            </a:r>
            <a:r>
              <a:rPr lang="en-US" dirty="0">
                <a:latin typeface="Tahoma"/>
                <a:ea typeface="Tahoma"/>
                <a:cs typeface="Tahoma"/>
                <a:sym typeface="Tahoma"/>
              </a:rPr>
              <a:t>. It is seasonal only busy at a certain times of the year.</a:t>
            </a:r>
          </a:p>
          <a:p>
            <a:pPr marL="228600" indent="-228600">
              <a:lnSpc>
                <a:spcPct val="100000"/>
              </a:lnSpc>
              <a:spcBef>
                <a:spcPts val="0"/>
              </a:spcBef>
              <a:buSzPts val="2800"/>
            </a:pPr>
            <a:r>
              <a:rPr lang="en-US" dirty="0">
                <a:latin typeface="Tahoma"/>
                <a:ea typeface="Tahoma"/>
                <a:cs typeface="Tahoma"/>
                <a:sym typeface="Tahoma"/>
              </a:rPr>
              <a:t>Products are lollipops most of my costumers are </a:t>
            </a:r>
            <a:r>
              <a:rPr lang="en-US" dirty="0" err="1">
                <a:latin typeface="Tahoma"/>
                <a:ea typeface="Tahoma"/>
                <a:cs typeface="Tahoma"/>
                <a:sym typeface="Tahoma"/>
              </a:rPr>
              <a:t>leName</a:t>
            </a:r>
            <a:r>
              <a:rPr lang="en-US" dirty="0">
                <a:latin typeface="Tahoma"/>
                <a:ea typeface="Tahoma"/>
                <a:cs typeface="Tahoma"/>
                <a:sym typeface="Tahoma"/>
              </a:rPr>
              <a:t> of my business is ND SNACKS’ N CLOTHING.</a:t>
            </a:r>
          </a:p>
          <a:p>
            <a:pPr marL="228600" lvl="0" indent="-228600">
              <a:lnSpc>
                <a:spcPct val="100000"/>
              </a:lnSpc>
              <a:spcBef>
                <a:spcPts val="0"/>
              </a:spcBef>
              <a:buSzPts val="2800"/>
            </a:pPr>
            <a:r>
              <a:rPr lang="en-US" dirty="0" err="1">
                <a:latin typeface="Tahoma"/>
                <a:ea typeface="Tahoma"/>
                <a:cs typeface="Tahoma"/>
                <a:sym typeface="Tahoma"/>
              </a:rPr>
              <a:t>arners</a:t>
            </a:r>
            <a:r>
              <a:rPr lang="en-US" dirty="0">
                <a:latin typeface="Tahoma"/>
                <a:ea typeface="Tahoma"/>
                <a:cs typeface="Tahoma"/>
                <a:sym typeface="Tahoma"/>
              </a:rPr>
              <a:t> and community members.</a:t>
            </a:r>
          </a:p>
          <a:p>
            <a:pPr marL="228600" lvl="0" indent="-228600">
              <a:lnSpc>
                <a:spcPct val="100000"/>
              </a:lnSpc>
              <a:spcBef>
                <a:spcPts val="0"/>
              </a:spcBef>
              <a:buSzPts val="2800"/>
            </a:pPr>
            <a:r>
              <a:rPr lang="en-US" dirty="0">
                <a:latin typeface="Tahoma"/>
                <a:ea typeface="Tahoma"/>
                <a:cs typeface="Tahoma"/>
                <a:sym typeface="Tahoma"/>
              </a:rPr>
              <a:t>I added </a:t>
            </a:r>
            <a:r>
              <a:rPr lang="en-US" dirty="0" err="1">
                <a:latin typeface="Tahoma"/>
                <a:ea typeface="Tahoma"/>
                <a:cs typeface="Tahoma"/>
                <a:sym typeface="Tahoma"/>
              </a:rPr>
              <a:t>avon</a:t>
            </a:r>
            <a:r>
              <a:rPr lang="en-US" dirty="0">
                <a:latin typeface="Tahoma"/>
                <a:ea typeface="Tahoma"/>
                <a:cs typeface="Tahoma"/>
                <a:sym typeface="Tahoma"/>
              </a:rPr>
              <a:t> products as well</a:t>
            </a:r>
          </a:p>
          <a:p>
            <a:pPr marL="228600" lvl="0" indent="-228600">
              <a:lnSpc>
                <a:spcPct val="100000"/>
              </a:lnSpc>
              <a:spcBef>
                <a:spcPts val="0"/>
              </a:spcBef>
              <a:buSzPts val="2800"/>
            </a:pPr>
            <a:r>
              <a:rPr lang="en-US" dirty="0">
                <a:latin typeface="Tahoma"/>
                <a:ea typeface="Tahoma"/>
                <a:cs typeface="Tahoma"/>
                <a:sym typeface="Tahoma"/>
              </a:rPr>
              <a:t>For </a:t>
            </a:r>
            <a:r>
              <a:rPr lang="en-US" dirty="0" err="1">
                <a:latin typeface="Tahoma"/>
                <a:ea typeface="Tahoma"/>
                <a:cs typeface="Tahoma"/>
                <a:sym typeface="Tahoma"/>
              </a:rPr>
              <a:t>avon</a:t>
            </a:r>
            <a:r>
              <a:rPr lang="en-US" dirty="0">
                <a:latin typeface="Tahoma"/>
                <a:ea typeface="Tahoma"/>
                <a:cs typeface="Tahoma"/>
                <a:sym typeface="Tahoma"/>
              </a:rPr>
              <a:t> orders are delivered on time </a:t>
            </a:r>
          </a:p>
          <a:p>
            <a:pPr marL="228600" lvl="0" indent="-228600">
              <a:lnSpc>
                <a:spcPct val="100000"/>
              </a:lnSpc>
              <a:spcBef>
                <a:spcPts val="0"/>
              </a:spcBef>
              <a:buSzPts val="2800"/>
            </a:pPr>
            <a:r>
              <a:rPr lang="en-US" dirty="0">
                <a:latin typeface="Tahoma"/>
                <a:ea typeface="Tahoma"/>
                <a:cs typeface="Tahoma"/>
                <a:sym typeface="Tahoma"/>
              </a:rPr>
              <a:t>Customers knows they can trust the service</a:t>
            </a:r>
            <a:endParaRPr dirty="0"/>
          </a:p>
          <a:p>
            <a:pPr marL="228600" lvl="0" indent="-50800" algn="l" rtl="0">
              <a:lnSpc>
                <a:spcPct val="100000"/>
              </a:lnSpc>
              <a:spcBef>
                <a:spcPts val="1000"/>
              </a:spcBef>
              <a:spcAft>
                <a:spcPts val="0"/>
              </a:spcAft>
              <a:buClr>
                <a:schemeClr val="dk1"/>
              </a:buClr>
              <a:buSzPts val="2800"/>
              <a:buNone/>
            </a:pPr>
            <a:endParaRPr dirty="0">
              <a:latin typeface="Tahoma"/>
              <a:ea typeface="Tahoma"/>
              <a:cs typeface="Tahoma"/>
              <a:sym typeface="Tahoma"/>
            </a:endParaRPr>
          </a:p>
          <a:p>
            <a:pPr marL="0" lvl="0" indent="0" algn="l" rtl="0">
              <a:lnSpc>
                <a:spcPct val="90000"/>
              </a:lnSpc>
              <a:spcBef>
                <a:spcPts val="1000"/>
              </a:spcBef>
              <a:spcAft>
                <a:spcPts val="0"/>
              </a:spcAft>
              <a:buClr>
                <a:schemeClr val="dk1"/>
              </a:buClr>
              <a:buSzPts val="2800"/>
              <a:buNone/>
            </a:pPr>
            <a:endParaRPr dirty="0">
              <a:latin typeface="Tahoma"/>
              <a:ea typeface="Tahoma"/>
              <a:cs typeface="Tahoma"/>
              <a:sym typeface="Tahoma"/>
            </a:endParaRPr>
          </a:p>
          <a:p>
            <a:pPr marL="228600" lvl="0" indent="-50800" algn="l" rtl="0">
              <a:lnSpc>
                <a:spcPct val="90000"/>
              </a:lnSpc>
              <a:spcBef>
                <a:spcPts val="1000"/>
              </a:spcBef>
              <a:spcAft>
                <a:spcPts val="0"/>
              </a:spcAft>
              <a:buClr>
                <a:schemeClr val="dk1"/>
              </a:buClr>
              <a:buSzPts val="2800"/>
              <a:buNone/>
            </a:pPr>
            <a:endParaRPr dirty="0">
              <a:latin typeface="Tahoma"/>
              <a:ea typeface="Tahoma"/>
              <a:cs typeface="Tahoma"/>
              <a:sym typeface="Tahoma"/>
            </a:endParaRPr>
          </a:p>
        </p:txBody>
      </p:sp>
      <p:sp>
        <p:nvSpPr>
          <p:cNvPr id="2" name="Text Placeholder 1"/>
          <p:cNvSpPr>
            <a:spLocks noGrp="1"/>
          </p:cNvSpPr>
          <p:nvPr>
            <p:ph type="body" idx="2"/>
          </p:nvPr>
        </p:nvSpPr>
        <p:spPr>
          <a:xfrm>
            <a:off x="7105880" y="2115239"/>
            <a:ext cx="3481330" cy="4061586"/>
          </a:xfrm>
        </p:spPr>
        <p:txBody>
          <a:bodyPr/>
          <a:lstStyle/>
          <a:p>
            <a:endParaRPr lang="en-US" dirty="0"/>
          </a:p>
        </p:txBody>
      </p:sp>
      <p:pic>
        <p:nvPicPr>
          <p:cNvPr id="6" name="Google Shape;140;p18"/>
          <p:cNvPicPr preferRelativeResize="0">
            <a:picLocks noGrp="1"/>
          </p:cNvPicPr>
          <p:nvPr>
            <p:ph type="body" idx="2"/>
          </p:nvPr>
        </p:nvPicPr>
        <p:blipFill rotWithShape="1">
          <a:blip r:embed="rId3">
            <a:alphaModFix/>
          </a:blip>
          <a:srcRect/>
          <a:stretch/>
        </p:blipFill>
        <p:spPr>
          <a:xfrm>
            <a:off x="6981027" y="1961001"/>
            <a:ext cx="3730200" cy="4527073"/>
          </a:xfrm>
          <a:prstGeom prst="rect">
            <a:avLst/>
          </a:prstGeom>
          <a:noFill/>
          <a:ln>
            <a:noFill/>
          </a:ln>
          <a:effectLst>
            <a:softEdge rad="112500"/>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57339" y="989715"/>
            <a:ext cx="11534661" cy="4524315"/>
          </a:xfrm>
          <a:prstGeom prst="rect">
            <a:avLst/>
          </a:prstGeom>
        </p:spPr>
        <p:txBody>
          <a:bodyPr wrap="square">
            <a:spAutoFit/>
          </a:bodyPr>
          <a:lstStyle/>
          <a:p>
            <a:pPr lvl="0">
              <a:buClr>
                <a:schemeClr val="dk1"/>
              </a:buClr>
              <a:buSzPts val="2800"/>
            </a:pPr>
            <a:endParaRPr lang="en-US" sz="3200" dirty="0">
              <a:latin typeface="Tahoma"/>
              <a:ea typeface="Tahoma"/>
              <a:cs typeface="Tahoma"/>
              <a:sym typeface="Tahoma"/>
            </a:endParaRPr>
          </a:p>
          <a:p>
            <a:pPr marL="228600" lvl="0" indent="-228600">
              <a:buClr>
                <a:schemeClr val="dk1"/>
              </a:buClr>
              <a:buSzPts val="2800"/>
              <a:buChar char="•"/>
            </a:pPr>
            <a:r>
              <a:rPr lang="en-US" sz="3200" b="1" dirty="0">
                <a:latin typeface="Tahoma"/>
                <a:ea typeface="Tahoma"/>
                <a:cs typeface="Tahoma"/>
                <a:sym typeface="Tahoma"/>
              </a:rPr>
              <a:t>Quality and packaging: </a:t>
            </a:r>
            <a:r>
              <a:rPr lang="en-US" sz="3200" dirty="0">
                <a:latin typeface="Tahoma"/>
                <a:ea typeface="Tahoma"/>
                <a:cs typeface="Tahoma"/>
                <a:sym typeface="Tahoma"/>
              </a:rPr>
              <a:t>quality my products are clean and nicely packed.</a:t>
            </a:r>
          </a:p>
          <a:p>
            <a:pPr marL="228600" lvl="0" indent="-228600">
              <a:buClr>
                <a:schemeClr val="dk1"/>
              </a:buClr>
              <a:buSzPts val="2800"/>
              <a:buChar char="•"/>
            </a:pPr>
            <a:r>
              <a:rPr lang="en-US" sz="3200" dirty="0">
                <a:latin typeface="Tahoma"/>
                <a:ea typeface="Tahoma"/>
                <a:cs typeface="Tahoma"/>
                <a:sym typeface="Tahoma"/>
              </a:rPr>
              <a:t>The products sugar last long and meet the expectation.</a:t>
            </a:r>
          </a:p>
          <a:p>
            <a:pPr marL="228600" lvl="0" indent="-228600">
              <a:buClr>
                <a:schemeClr val="dk1"/>
              </a:buClr>
              <a:buSzPts val="2800"/>
              <a:buChar char="•"/>
            </a:pPr>
            <a:r>
              <a:rPr lang="en-US" sz="3200" b="1" dirty="0">
                <a:latin typeface="Tahoma"/>
                <a:ea typeface="Tahoma"/>
                <a:cs typeface="Tahoma"/>
                <a:sym typeface="Tahoma"/>
              </a:rPr>
              <a:t>Business managemen</a:t>
            </a:r>
            <a:r>
              <a:rPr lang="en-US" sz="3200" dirty="0">
                <a:latin typeface="Tahoma"/>
                <a:ea typeface="Tahoma"/>
                <a:cs typeface="Tahoma"/>
                <a:sym typeface="Tahoma"/>
              </a:rPr>
              <a:t>t: stock recording.</a:t>
            </a:r>
          </a:p>
          <a:p>
            <a:pPr marL="228600" lvl="0" indent="-228600">
              <a:buClr>
                <a:schemeClr val="dk1"/>
              </a:buClr>
              <a:buSzPts val="2800"/>
              <a:buChar char="•"/>
            </a:pPr>
            <a:r>
              <a:rPr lang="en-US" sz="3200" dirty="0">
                <a:latin typeface="Tahoma"/>
                <a:ea typeface="Tahoma"/>
                <a:cs typeface="Tahoma"/>
                <a:sym typeface="Tahoma"/>
              </a:rPr>
              <a:t>I write down the quantity of the stock received and the quality sold.</a:t>
            </a:r>
          </a:p>
          <a:p>
            <a:pPr marL="228600" lvl="0" indent="-228600">
              <a:buClr>
                <a:schemeClr val="dk1"/>
              </a:buClr>
              <a:buSzPts val="2800"/>
              <a:buChar char="•"/>
            </a:pPr>
            <a:r>
              <a:rPr lang="en-US" sz="3200" dirty="0">
                <a:latin typeface="Tahoma"/>
                <a:ea typeface="Tahoma"/>
                <a:cs typeface="Tahoma"/>
                <a:sym typeface="Tahoma"/>
              </a:rPr>
              <a:t>Checking stock weekly</a:t>
            </a:r>
          </a:p>
          <a:p>
            <a:pPr marL="228600" lvl="0" indent="-228600">
              <a:buClr>
                <a:schemeClr val="dk1"/>
              </a:buClr>
              <a:buSzPts val="2800"/>
              <a:buChar char="•"/>
            </a:pPr>
            <a:r>
              <a:rPr lang="en-US" sz="3200" dirty="0">
                <a:latin typeface="Tahoma"/>
                <a:ea typeface="Tahoma"/>
                <a:cs typeface="Tahoma"/>
                <a:sym typeface="Tahoma"/>
              </a:rPr>
              <a:t>Avon stock I buy according to what the costumers has order.</a:t>
            </a:r>
          </a:p>
        </p:txBody>
      </p:sp>
    </p:spTree>
    <p:extLst>
      <p:ext uri="{BB962C8B-B14F-4D97-AF65-F5344CB8AC3E}">
        <p14:creationId xmlns:p14="http://schemas.microsoft.com/office/powerpoint/2010/main" val="4719238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17"/>
          <p:cNvSpPr txBox="1">
            <a:spLocks noGrp="1"/>
          </p:cNvSpPr>
          <p:nvPr>
            <p:ph type="title"/>
          </p:nvPr>
        </p:nvSpPr>
        <p:spPr>
          <a:xfrm>
            <a:off x="838200" y="365125"/>
            <a:ext cx="10515600" cy="7473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3600"/>
              <a:buFont typeface="Tahoma"/>
              <a:buNone/>
            </a:pPr>
            <a:r>
              <a:rPr lang="en-US" sz="3600" b="1" dirty="0">
                <a:latin typeface="Tahoma"/>
                <a:ea typeface="Tahoma"/>
                <a:cs typeface="Tahoma"/>
                <a:sym typeface="Tahoma"/>
              </a:rPr>
              <a:t>CUSTOMER BASE AND COMPETION?</a:t>
            </a:r>
            <a:endParaRPr sz="3600" dirty="0">
              <a:latin typeface="Tahoma"/>
              <a:ea typeface="Tahoma"/>
              <a:cs typeface="Tahoma"/>
              <a:sym typeface="Tahoma"/>
            </a:endParaRPr>
          </a:p>
        </p:txBody>
      </p:sp>
      <p:sp>
        <p:nvSpPr>
          <p:cNvPr id="132" name="Google Shape;132;p17"/>
          <p:cNvSpPr txBox="1">
            <a:spLocks noGrp="1"/>
          </p:cNvSpPr>
          <p:nvPr>
            <p:ph type="body" idx="1"/>
          </p:nvPr>
        </p:nvSpPr>
        <p:spPr>
          <a:xfrm>
            <a:off x="838200" y="1112425"/>
            <a:ext cx="5181600" cy="5064300"/>
          </a:xfrm>
          <a:prstGeom prst="rect">
            <a:avLst/>
          </a:prstGeom>
          <a:noFill/>
          <a:ln>
            <a:noFill/>
          </a:ln>
        </p:spPr>
        <p:txBody>
          <a:bodyPr spcFirstLastPara="1" wrap="square" lIns="91425" tIns="45700" rIns="91425" bIns="45700" anchor="t" anchorCtr="0">
            <a:normAutofit lnSpcReduction="10000"/>
          </a:bodyPr>
          <a:lstStyle/>
          <a:p>
            <a:pPr marL="228600" lvl="0" indent="-228600" algn="l" rtl="0">
              <a:lnSpc>
                <a:spcPct val="90000"/>
              </a:lnSpc>
              <a:spcBef>
                <a:spcPts val="0"/>
              </a:spcBef>
              <a:spcAft>
                <a:spcPts val="0"/>
              </a:spcAft>
              <a:buClr>
                <a:schemeClr val="dk1"/>
              </a:buClr>
              <a:buSzPts val="2800"/>
              <a:buChar char="•"/>
            </a:pPr>
            <a:r>
              <a:rPr lang="en-US" dirty="0">
                <a:latin typeface="Tahoma"/>
                <a:ea typeface="Tahoma"/>
                <a:cs typeface="Tahoma"/>
                <a:sym typeface="Tahoma"/>
              </a:rPr>
              <a:t>My customers are scholars and other community members.</a:t>
            </a:r>
            <a:endParaRPr dirty="0">
              <a:latin typeface="Tahoma"/>
              <a:ea typeface="Tahoma"/>
              <a:cs typeface="Tahoma"/>
              <a:sym typeface="Tahoma"/>
            </a:endParaRPr>
          </a:p>
          <a:p>
            <a:pPr marL="228600" lvl="0" indent="-228600" algn="l" rtl="0">
              <a:lnSpc>
                <a:spcPct val="90000"/>
              </a:lnSpc>
              <a:spcBef>
                <a:spcPts val="1000"/>
              </a:spcBef>
              <a:spcAft>
                <a:spcPts val="0"/>
              </a:spcAft>
              <a:buClr>
                <a:schemeClr val="dk1"/>
              </a:buClr>
              <a:buSzPts val="2800"/>
              <a:buChar char="•"/>
            </a:pPr>
            <a:r>
              <a:rPr lang="en-US" dirty="0">
                <a:latin typeface="Tahoma"/>
                <a:ea typeface="Tahoma"/>
                <a:cs typeface="Tahoma"/>
                <a:sym typeface="Tahoma"/>
              </a:rPr>
              <a:t>I have increased my customer based by introducing new </a:t>
            </a:r>
            <a:r>
              <a:rPr lang="en-US" dirty="0" err="1">
                <a:latin typeface="Tahoma"/>
                <a:ea typeface="Tahoma"/>
                <a:cs typeface="Tahoma"/>
                <a:sym typeface="Tahoma"/>
              </a:rPr>
              <a:t>flavours</a:t>
            </a:r>
            <a:r>
              <a:rPr lang="en-US" dirty="0">
                <a:latin typeface="Tahoma"/>
                <a:ea typeface="Tahoma"/>
                <a:cs typeface="Tahoma"/>
                <a:sym typeface="Tahoma"/>
              </a:rPr>
              <a:t>.</a:t>
            </a:r>
            <a:endParaRPr dirty="0">
              <a:latin typeface="Tahoma"/>
              <a:ea typeface="Tahoma"/>
              <a:cs typeface="Tahoma"/>
              <a:sym typeface="Tahoma"/>
            </a:endParaRPr>
          </a:p>
          <a:p>
            <a:pPr marL="228600" lvl="0" indent="-228600">
              <a:lnSpc>
                <a:spcPct val="100000"/>
              </a:lnSpc>
              <a:spcBef>
                <a:spcPts val="0"/>
              </a:spcBef>
              <a:buSzPts val="2800"/>
            </a:pPr>
            <a:r>
              <a:rPr lang="en-US" dirty="0">
                <a:latin typeface="Tahoma"/>
                <a:ea typeface="Tahoma"/>
                <a:cs typeface="Tahoma"/>
                <a:sym typeface="Tahoma"/>
              </a:rPr>
              <a:t>Yes, there is competition in my field, but by applying customer care principles, I have managed to build relationships this my customers.</a:t>
            </a:r>
          </a:p>
          <a:p>
            <a:pPr marL="228600" lvl="0" indent="-228600">
              <a:lnSpc>
                <a:spcPct val="100000"/>
              </a:lnSpc>
              <a:spcBef>
                <a:spcPts val="0"/>
              </a:spcBef>
              <a:buSzPts val="2800"/>
            </a:pPr>
            <a:r>
              <a:rPr lang="en-US" dirty="0">
                <a:latin typeface="Tahoma"/>
                <a:ea typeface="Tahoma"/>
                <a:cs typeface="Tahoma"/>
                <a:sym typeface="Tahoma"/>
              </a:rPr>
              <a:t>.</a:t>
            </a:r>
          </a:p>
          <a:p>
            <a:pPr marL="228600" lvl="0" indent="-228600" algn="l" rtl="0">
              <a:lnSpc>
                <a:spcPct val="90000"/>
              </a:lnSpc>
              <a:spcBef>
                <a:spcPts val="1000"/>
              </a:spcBef>
              <a:spcAft>
                <a:spcPts val="0"/>
              </a:spcAft>
              <a:buClr>
                <a:schemeClr val="dk1"/>
              </a:buClr>
              <a:buSzPts val="2800"/>
              <a:buChar char="•"/>
            </a:pPr>
            <a:endParaRPr dirty="0">
              <a:latin typeface="Tahoma"/>
              <a:ea typeface="Tahoma"/>
              <a:cs typeface="Tahoma"/>
              <a:sym typeface="Tahoma"/>
            </a:endParaRPr>
          </a:p>
          <a:p>
            <a:pPr marL="228600" lvl="0" indent="-50800" algn="l" rtl="0">
              <a:lnSpc>
                <a:spcPct val="90000"/>
              </a:lnSpc>
              <a:spcBef>
                <a:spcPts val="1000"/>
              </a:spcBef>
              <a:spcAft>
                <a:spcPts val="0"/>
              </a:spcAft>
              <a:buClr>
                <a:schemeClr val="dk1"/>
              </a:buClr>
              <a:buSzPts val="2800"/>
              <a:buNone/>
            </a:pPr>
            <a:endParaRPr dirty="0"/>
          </a:p>
        </p:txBody>
      </p:sp>
      <p:sp>
        <p:nvSpPr>
          <p:cNvPr id="133" name="Google Shape;133;p17"/>
          <p:cNvSpPr txBox="1">
            <a:spLocks noGrp="1"/>
          </p:cNvSpPr>
          <p:nvPr>
            <p:ph type="body" idx="2"/>
          </p:nvPr>
        </p:nvSpPr>
        <p:spPr>
          <a:xfrm>
            <a:off x="6172200" y="1112520"/>
            <a:ext cx="5181600" cy="5064300"/>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en-US" b="1"/>
              <a:t>Evidence</a:t>
            </a:r>
            <a:endParaRPr b="1"/>
          </a:p>
        </p:txBody>
      </p:sp>
      <p:pic>
        <p:nvPicPr>
          <p:cNvPr id="5" name="Google Shape;126;p16"/>
          <p:cNvPicPr preferRelativeResize="0">
            <a:picLocks/>
          </p:cNvPicPr>
          <p:nvPr/>
        </p:nvPicPr>
        <p:blipFill rotWithShape="1">
          <a:blip r:embed="rId3">
            <a:alphaModFix/>
          </a:blip>
          <a:srcRect t="17266"/>
          <a:stretch/>
        </p:blipFill>
        <p:spPr>
          <a:xfrm>
            <a:off x="6481350" y="1575187"/>
            <a:ext cx="4563300" cy="5034000"/>
          </a:xfrm>
          <a:prstGeom prst="rect">
            <a:avLst/>
          </a:prstGeom>
          <a:noFill/>
          <a:ln>
            <a:noFill/>
          </a:ln>
          <a:effectLst>
            <a:softEdge rad="112500"/>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57341" y="1142733"/>
            <a:ext cx="6096000" cy="5509200"/>
          </a:xfrm>
          <a:prstGeom prst="rect">
            <a:avLst/>
          </a:prstGeom>
        </p:spPr>
        <p:txBody>
          <a:bodyPr>
            <a:spAutoFit/>
          </a:bodyPr>
          <a:lstStyle/>
          <a:p>
            <a:pPr marL="228600" lvl="0" indent="-228600">
              <a:buSzPts val="2800"/>
            </a:pPr>
            <a:r>
              <a:rPr lang="en-US" sz="3200" b="1" dirty="0">
                <a:latin typeface="Tahoma"/>
                <a:ea typeface="Tahoma"/>
                <a:cs typeface="Tahoma"/>
                <a:sym typeface="Tahoma"/>
              </a:rPr>
              <a:t> Customer base and competion</a:t>
            </a:r>
          </a:p>
          <a:p>
            <a:pPr marL="228600" lvl="0" indent="-228600">
              <a:buSzPts val="2800"/>
            </a:pPr>
            <a:r>
              <a:rPr lang="en-US" sz="3200" dirty="0">
                <a:latin typeface="Tahoma"/>
                <a:ea typeface="Tahoma"/>
                <a:cs typeface="Tahoma"/>
                <a:sym typeface="Tahoma"/>
              </a:rPr>
              <a:t> new flavors helped me to beat competion</a:t>
            </a:r>
          </a:p>
          <a:p>
            <a:pPr marL="228600" lvl="0" indent="-228600">
              <a:buSzPts val="2800"/>
            </a:pPr>
            <a:r>
              <a:rPr lang="en-US" sz="3200" dirty="0">
                <a:latin typeface="Tahoma"/>
                <a:ea typeface="Tahoma"/>
                <a:cs typeface="Tahoma"/>
                <a:sym typeface="Tahoma"/>
              </a:rPr>
              <a:t>New products or services: how do you advertise</a:t>
            </a:r>
          </a:p>
          <a:p>
            <a:pPr marL="228600" lvl="0" indent="-228600">
              <a:buSzPts val="2800"/>
            </a:pPr>
            <a:r>
              <a:rPr lang="en-US" sz="3200" dirty="0">
                <a:latin typeface="Tahoma"/>
                <a:ea typeface="Tahoma"/>
                <a:cs typeface="Tahoma"/>
                <a:sym typeface="Tahoma"/>
              </a:rPr>
              <a:t>Yes Is there competion in my field, but by applying costumer care principle , I have manage to build relationships  with my costumers.</a:t>
            </a:r>
            <a:endParaRPr lang="en-US" sz="3200" dirty="0"/>
          </a:p>
        </p:txBody>
      </p:sp>
      <p:pic>
        <p:nvPicPr>
          <p:cNvPr id="3" name="Google Shape;140;p18"/>
          <p:cNvPicPr preferRelativeResize="0">
            <a:picLocks/>
          </p:cNvPicPr>
          <p:nvPr/>
        </p:nvPicPr>
        <p:blipFill rotWithShape="1">
          <a:blip r:embed="rId2">
            <a:alphaModFix/>
          </a:blip>
          <a:srcRect/>
          <a:stretch/>
        </p:blipFill>
        <p:spPr>
          <a:xfrm>
            <a:off x="7041106" y="1016038"/>
            <a:ext cx="3730200" cy="4973700"/>
          </a:xfrm>
          <a:prstGeom prst="rect">
            <a:avLst/>
          </a:prstGeom>
          <a:noFill/>
          <a:ln>
            <a:noFill/>
          </a:ln>
          <a:effectLst>
            <a:softEdge rad="112500"/>
          </a:effectLst>
        </p:spPr>
      </p:pic>
    </p:spTree>
    <p:extLst>
      <p:ext uri="{BB962C8B-B14F-4D97-AF65-F5344CB8AC3E}">
        <p14:creationId xmlns:p14="http://schemas.microsoft.com/office/powerpoint/2010/main" val="28267707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18"/>
          <p:cNvSpPr txBox="1">
            <a:spLocks noGrp="1"/>
          </p:cNvSpPr>
          <p:nvPr>
            <p:ph type="title"/>
          </p:nvPr>
        </p:nvSpPr>
        <p:spPr>
          <a:xfrm>
            <a:off x="838200" y="274321"/>
            <a:ext cx="10515600" cy="9297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3600"/>
              <a:buFont typeface="Tahoma"/>
              <a:buNone/>
            </a:pPr>
            <a:r>
              <a:rPr lang="en-US" sz="3600" b="1">
                <a:latin typeface="Tahoma"/>
                <a:ea typeface="Tahoma"/>
                <a:cs typeface="Tahoma"/>
                <a:sym typeface="Tahoma"/>
              </a:rPr>
              <a:t>NEW PRODUCTS OR SERVICES?</a:t>
            </a:r>
            <a:endParaRPr sz="3600">
              <a:latin typeface="Tahoma"/>
              <a:ea typeface="Tahoma"/>
              <a:cs typeface="Tahoma"/>
              <a:sym typeface="Tahoma"/>
            </a:endParaRPr>
          </a:p>
        </p:txBody>
      </p:sp>
      <p:sp>
        <p:nvSpPr>
          <p:cNvPr id="139" name="Google Shape;139;p18"/>
          <p:cNvSpPr txBox="1">
            <a:spLocks noGrp="1"/>
          </p:cNvSpPr>
          <p:nvPr>
            <p:ph type="body" idx="1"/>
          </p:nvPr>
        </p:nvSpPr>
        <p:spPr>
          <a:xfrm>
            <a:off x="838200" y="1203960"/>
            <a:ext cx="5181600" cy="4973100"/>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en-US" dirty="0">
                <a:latin typeface="Tahoma"/>
                <a:ea typeface="Tahoma"/>
                <a:cs typeface="Tahoma"/>
                <a:sym typeface="Tahoma"/>
              </a:rPr>
              <a:t>How do you advertise/market your products?</a:t>
            </a:r>
            <a:endParaRPr dirty="0"/>
          </a:p>
          <a:p>
            <a:pPr marL="685800" lvl="1" indent="-228600" algn="l" rtl="0">
              <a:lnSpc>
                <a:spcPct val="90000"/>
              </a:lnSpc>
              <a:spcBef>
                <a:spcPts val="500"/>
              </a:spcBef>
              <a:spcAft>
                <a:spcPts val="0"/>
              </a:spcAft>
              <a:buClr>
                <a:schemeClr val="dk1"/>
              </a:buClr>
              <a:buSzPts val="2800"/>
              <a:buChar char="•"/>
            </a:pPr>
            <a:r>
              <a:rPr lang="en-US" sz="2800" dirty="0">
                <a:latin typeface="Tahoma"/>
                <a:ea typeface="Tahoma"/>
                <a:cs typeface="Tahoma"/>
                <a:sym typeface="Tahoma"/>
              </a:rPr>
              <a:t>I advertise my business through social media and boards.</a:t>
            </a:r>
          </a:p>
          <a:p>
            <a:pPr marL="685800" lvl="1" indent="-228600" algn="l" rtl="0">
              <a:lnSpc>
                <a:spcPct val="90000"/>
              </a:lnSpc>
              <a:spcBef>
                <a:spcPts val="500"/>
              </a:spcBef>
              <a:spcAft>
                <a:spcPts val="0"/>
              </a:spcAft>
              <a:buClr>
                <a:schemeClr val="dk1"/>
              </a:buClr>
              <a:buSzPts val="2800"/>
              <a:buChar char="•"/>
            </a:pPr>
            <a:r>
              <a:rPr lang="en-US" sz="2800" dirty="0">
                <a:latin typeface="Tahoma"/>
                <a:ea typeface="Tahoma"/>
                <a:cs typeface="Tahoma"/>
                <a:sym typeface="Tahoma"/>
              </a:rPr>
              <a:t>Through word of mouth, flayers, catalogues. I use transparent container so that costumer will able to see my products.</a:t>
            </a:r>
          </a:p>
          <a:p>
            <a:pPr marL="685800" lvl="1" indent="-228600" algn="l" rtl="0">
              <a:lnSpc>
                <a:spcPct val="90000"/>
              </a:lnSpc>
              <a:spcBef>
                <a:spcPts val="500"/>
              </a:spcBef>
              <a:spcAft>
                <a:spcPts val="0"/>
              </a:spcAft>
              <a:buClr>
                <a:schemeClr val="dk1"/>
              </a:buClr>
              <a:buSzPts val="2800"/>
              <a:buChar char="•"/>
            </a:pPr>
            <a:endParaRPr sz="2800" dirty="0">
              <a:latin typeface="Tahoma"/>
              <a:ea typeface="Tahoma"/>
              <a:cs typeface="Tahoma"/>
              <a:sym typeface="Tahoma"/>
            </a:endParaRPr>
          </a:p>
        </p:txBody>
      </p:sp>
      <p:pic>
        <p:nvPicPr>
          <p:cNvPr id="140" name="Google Shape;140;p18"/>
          <p:cNvPicPr preferRelativeResize="0">
            <a:picLocks noGrp="1"/>
          </p:cNvPicPr>
          <p:nvPr>
            <p:ph type="body" idx="2"/>
          </p:nvPr>
        </p:nvPicPr>
        <p:blipFill rotWithShape="1">
          <a:blip r:embed="rId3">
            <a:alphaModFix/>
          </a:blip>
          <a:srcRect/>
          <a:stretch/>
        </p:blipFill>
        <p:spPr>
          <a:xfrm>
            <a:off x="8065674" y="1203360"/>
            <a:ext cx="3730200" cy="2839830"/>
          </a:xfrm>
          <a:prstGeom prst="rect">
            <a:avLst/>
          </a:prstGeom>
          <a:noFill/>
          <a:ln>
            <a:noFill/>
          </a:ln>
          <a:effectLst>
            <a:softEdge rad="112500"/>
          </a:effectLst>
        </p:spPr>
      </p:pic>
      <p:pic>
        <p:nvPicPr>
          <p:cNvPr id="2" name="Picture 1"/>
          <p:cNvPicPr>
            <a:picLocks noChangeAspect="1"/>
          </p:cNvPicPr>
          <p:nvPr/>
        </p:nvPicPr>
        <p:blipFill>
          <a:blip r:embed="rId4"/>
          <a:stretch>
            <a:fillRect/>
          </a:stretch>
        </p:blipFill>
        <p:spPr>
          <a:xfrm>
            <a:off x="6943862" y="4043190"/>
            <a:ext cx="4852012" cy="2313542"/>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7A2C33E21046B4C85A49B72C3A18177" ma:contentTypeVersion="14" ma:contentTypeDescription="Create a new document." ma:contentTypeScope="" ma:versionID="0525f07a665ec6f6129aa86ddb1407f9">
  <xsd:schema xmlns:xsd="http://www.w3.org/2001/XMLSchema" xmlns:xs="http://www.w3.org/2001/XMLSchema" xmlns:p="http://schemas.microsoft.com/office/2006/metadata/properties" xmlns:ns2="478be9fd-ad24-4403-952d-ae06f8cc947a" xmlns:ns3="5c72703c-1067-4fa7-89cc-ef245258de7b" targetNamespace="http://schemas.microsoft.com/office/2006/metadata/properties" ma:root="true" ma:fieldsID="df0475cef5e3df12e3685a631c9b3dde" ns2:_="" ns3:_="">
    <xsd:import namespace="478be9fd-ad24-4403-952d-ae06f8cc947a"/>
    <xsd:import namespace="5c72703c-1067-4fa7-89cc-ef245258de7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AutoKeyPoints" minOccurs="0"/>
                <xsd:element ref="ns2:MediaServiceKeyPoints"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8be9fd-ad24-4403-952d-ae06f8cc947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SearchProperties" ma:index="14" nillable="true" ma:displayName="MediaServiceSearchProperties" ma:hidden="true" ma:internalName="MediaServiceSearchProperties" ma:readOnly="true">
      <xsd:simpleType>
        <xsd:restriction base="dms:Note"/>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7300de80-7531-40b2-a37f-f138d0f80c3d" ma:termSetId="09814cd3-568e-fe90-9814-8d621ff8fb84" ma:anchorId="fba54fb3-c3e1-fe81-a776-ca4b69148c4d" ma:open="true" ma:isKeyword="false">
      <xsd:complexType>
        <xsd:sequence>
          <xsd:element ref="pc:Terms" minOccurs="0" maxOccurs="1"/>
        </xsd:sequence>
      </xsd:complex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c72703c-1067-4fa7-89cc-ef245258de7b"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9bc4b65e-775a-4a0b-8a3f-ec286c64b49d}" ma:internalName="TaxCatchAll" ma:showField="CatchAllData" ma:web="5c72703c-1067-4fa7-89cc-ef245258de7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c72703c-1067-4fa7-89cc-ef245258de7b" xsi:nil="true"/>
    <lcf76f155ced4ddcb4097134ff3c332f xmlns="478be9fd-ad24-4403-952d-ae06f8cc947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D998502-9EB9-4326-9D75-69185E973B82}"/>
</file>

<file path=customXml/itemProps2.xml><?xml version="1.0" encoding="utf-8"?>
<ds:datastoreItem xmlns:ds="http://schemas.openxmlformats.org/officeDocument/2006/customXml" ds:itemID="{E19065F5-57A8-443C-ABA7-72D669DBC61F}"/>
</file>

<file path=customXml/itemProps3.xml><?xml version="1.0" encoding="utf-8"?>
<ds:datastoreItem xmlns:ds="http://schemas.openxmlformats.org/officeDocument/2006/customXml" ds:itemID="{198815F5-D7F9-4A49-869A-C8AFB4C6341B}"/>
</file>

<file path=docProps/app.xml><?xml version="1.0" encoding="utf-8"?>
<Properties xmlns="http://schemas.openxmlformats.org/officeDocument/2006/extended-properties" xmlns:vt="http://schemas.openxmlformats.org/officeDocument/2006/docPropsVTypes">
  <TotalTime>12322</TotalTime>
  <Words>1506</Words>
  <Application>Microsoft Office PowerPoint</Application>
  <PresentationFormat>Widescreen</PresentationFormat>
  <Paragraphs>149</Paragraphs>
  <Slides>18</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Century Gothic</vt:lpstr>
      <vt:lpstr>Tahoma</vt:lpstr>
      <vt:lpstr>Office Theme</vt:lpstr>
      <vt:lpstr>PowerPoint Presentation</vt:lpstr>
      <vt:lpstr>MY EXPERIENCE DURING SUNRISE CAMPAIGN</vt:lpstr>
      <vt:lpstr>HOW MY LIFE HAS CHANGED </vt:lpstr>
      <vt:lpstr>PowerPoint Presentation</vt:lpstr>
      <vt:lpstr>PLEASE DESCRIBE THE BUSINESS </vt:lpstr>
      <vt:lpstr>PowerPoint Presentation</vt:lpstr>
      <vt:lpstr>CUSTOMER BASE AND COMPETION?</vt:lpstr>
      <vt:lpstr>PowerPoint Presentation</vt:lpstr>
      <vt:lpstr>NEW PRODUCTS OR SERVICES?</vt:lpstr>
      <vt:lpstr>QUALITY AND PACKAGING</vt:lpstr>
      <vt:lpstr>BUSINESS MANAGEMENT</vt:lpstr>
      <vt:lpstr>FINANCIAL MANAGEMENT </vt:lpstr>
      <vt:lpstr>SAVINGS AND SELF SUFFICIENCY</vt:lpstr>
      <vt:lpstr>INCOME AND EXPENSES FOR THE BUSINESS FOR PAST  THREE TO SIX MONTHS</vt:lpstr>
      <vt:lpstr>CHALLENGES</vt:lpstr>
      <vt:lpstr>SUSTAINABILITY</vt:lpstr>
      <vt:lpstr>WHAT PLANS HAVE YOU MADE TO GROW YOUR BUSINESS IN THE NEXT 6 MONTHS? </vt:lpstr>
      <vt:lpstr>ADDITIONAL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dc:creator>
  <cp:lastModifiedBy>Sello Tlhake</cp:lastModifiedBy>
  <cp:revision>14</cp:revision>
  <dcterms:modified xsi:type="dcterms:W3CDTF">2026-03-13T07:06:47Z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0x010100C7A2C33E21046B4C85A49B72C3A18177</vt:lpwstr>
  </property>
</Properties>
</file>