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 id="2147483673" r:id="rId3"/>
    <p:sldMasterId id="2147483686" r:id="rId4"/>
  </p:sldMasterIdLst>
  <p:handoutMasterIdLst>
    <p:handoutMasterId r:id="rId23"/>
  </p:handoutMasterIdLst>
  <p:sldIdLst>
    <p:sldId id="399" r:id="rId5"/>
    <p:sldId id="400" r:id="rId6"/>
    <p:sldId id="416" r:id="rId7"/>
    <p:sldId id="421" r:id="rId8"/>
    <p:sldId id="402" r:id="rId9"/>
    <p:sldId id="403" r:id="rId10"/>
    <p:sldId id="404" r:id="rId11"/>
    <p:sldId id="405" r:id="rId12"/>
    <p:sldId id="414" r:id="rId13"/>
    <p:sldId id="407" r:id="rId14"/>
    <p:sldId id="408" r:id="rId15"/>
    <p:sldId id="417" r:id="rId16"/>
    <p:sldId id="423" r:id="rId17"/>
    <p:sldId id="409" r:id="rId18"/>
    <p:sldId id="410" r:id="rId19"/>
    <p:sldId id="418" r:id="rId20"/>
    <p:sldId id="411" r:id="rId21"/>
    <p:sldId id="412" r:id="rId2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76" d="100"/>
          <a:sy n="76" d="100"/>
        </p:scale>
        <p:origin x="-972"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3C7020-789C-4627-A000-5103954D170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ZA"/>
        </a:p>
      </dgm:t>
    </dgm:pt>
    <dgm:pt modelId="{37BC5514-EC87-49AF-AAE0-97A93C1F31D7}">
      <dgm:prSet phldrT="[Text]"/>
      <dgm:spPr/>
      <dgm:t>
        <a:bodyPr/>
        <a:lstStyle/>
        <a:p>
          <a:r>
            <a:rPr lang="en-ZA" dirty="0" smtClean="0"/>
            <a:t>M-F</a:t>
          </a:r>
          <a:endParaRPr lang="en-ZA" dirty="0"/>
        </a:p>
      </dgm:t>
    </dgm:pt>
    <dgm:pt modelId="{6CAFD89D-16F1-4F29-AD7A-CDCE0E6374CF}" type="parTrans" cxnId="{13E71A77-72CB-420D-A30C-038ED37B51CB}">
      <dgm:prSet/>
      <dgm:spPr/>
      <dgm:t>
        <a:bodyPr/>
        <a:lstStyle/>
        <a:p>
          <a:endParaRPr lang="en-ZA"/>
        </a:p>
      </dgm:t>
    </dgm:pt>
    <dgm:pt modelId="{FCBA14E1-4862-41B8-A9FD-EA80CDE43273}" type="sibTrans" cxnId="{13E71A77-72CB-420D-A30C-038ED37B51CB}">
      <dgm:prSet/>
      <dgm:spPr/>
      <dgm:t>
        <a:bodyPr/>
        <a:lstStyle/>
        <a:p>
          <a:endParaRPr lang="en-ZA"/>
        </a:p>
      </dgm:t>
    </dgm:pt>
    <dgm:pt modelId="{A1899B52-19FF-4028-82FA-30F1DA5FC8B9}">
      <dgm:prSet/>
      <dgm:spPr/>
      <dgm:t>
        <a:bodyPr/>
        <a:lstStyle/>
        <a:p>
          <a:r>
            <a:rPr lang="en-ZA" dirty="0" smtClean="0"/>
            <a:t>M</a:t>
          </a:r>
          <a:endParaRPr lang="en-ZA" dirty="0"/>
        </a:p>
      </dgm:t>
    </dgm:pt>
    <dgm:pt modelId="{A76FD72E-A502-4B9A-8908-7E4665F9A402}" type="parTrans" cxnId="{1E280A93-3A14-47B6-A58D-C0E7454F2FA0}">
      <dgm:prSet/>
      <dgm:spPr/>
      <dgm:t>
        <a:bodyPr/>
        <a:lstStyle/>
        <a:p>
          <a:endParaRPr lang="en-ZA"/>
        </a:p>
      </dgm:t>
    </dgm:pt>
    <dgm:pt modelId="{2C98C1B5-5A32-4763-822C-6F9907AE0646}" type="sibTrans" cxnId="{1E280A93-3A14-47B6-A58D-C0E7454F2FA0}">
      <dgm:prSet/>
      <dgm:spPr/>
      <dgm:t>
        <a:bodyPr/>
        <a:lstStyle/>
        <a:p>
          <a:endParaRPr lang="en-ZA"/>
        </a:p>
      </dgm:t>
    </dgm:pt>
    <dgm:pt modelId="{1D6DB0B1-595B-4052-8FBE-69C87C7836B2}">
      <dgm:prSet/>
      <dgm:spPr/>
      <dgm:t>
        <a:bodyPr/>
        <a:lstStyle/>
        <a:p>
          <a:r>
            <a:rPr lang="en-ZA" dirty="0" smtClean="0"/>
            <a:t>M/F</a:t>
          </a:r>
          <a:endParaRPr lang="en-ZA" dirty="0"/>
        </a:p>
      </dgm:t>
    </dgm:pt>
    <dgm:pt modelId="{556AF43C-279A-4E02-9084-16D596334C5B}" type="parTrans" cxnId="{D6BE374E-B0BA-4A4F-A193-8A72131B3DED}">
      <dgm:prSet/>
      <dgm:spPr/>
      <dgm:t>
        <a:bodyPr/>
        <a:lstStyle/>
        <a:p>
          <a:endParaRPr lang="en-ZA"/>
        </a:p>
      </dgm:t>
    </dgm:pt>
    <dgm:pt modelId="{5F3A1BD8-35AE-4D29-82EC-D822A831D488}" type="sibTrans" cxnId="{D6BE374E-B0BA-4A4F-A193-8A72131B3DED}">
      <dgm:prSet/>
      <dgm:spPr/>
      <dgm:t>
        <a:bodyPr/>
        <a:lstStyle/>
        <a:p>
          <a:endParaRPr lang="en-ZA"/>
        </a:p>
      </dgm:t>
    </dgm:pt>
    <dgm:pt modelId="{8BE3BD88-3CC2-4F8F-9F9A-F78891791880}">
      <dgm:prSet/>
      <dgm:spPr/>
      <dgm:t>
        <a:bodyPr/>
        <a:lstStyle/>
        <a:p>
          <a:r>
            <a:rPr lang="en-ZA" dirty="0" smtClean="0"/>
            <a:t>H</a:t>
          </a:r>
          <a:endParaRPr lang="en-ZA" dirty="0"/>
        </a:p>
      </dgm:t>
    </dgm:pt>
    <dgm:pt modelId="{5E86D2DA-95AB-4F1D-9426-39B50E42A0C6}" type="parTrans" cxnId="{D4B619A7-0113-40B4-B460-935FB5DDB41F}">
      <dgm:prSet/>
      <dgm:spPr/>
      <dgm:t>
        <a:bodyPr/>
        <a:lstStyle/>
        <a:p>
          <a:endParaRPr lang="en-ZA"/>
        </a:p>
      </dgm:t>
    </dgm:pt>
    <dgm:pt modelId="{140C3400-A0DD-49DB-AAC1-47B3506CEE71}" type="sibTrans" cxnId="{D4B619A7-0113-40B4-B460-935FB5DDB41F}">
      <dgm:prSet/>
      <dgm:spPr/>
      <dgm:t>
        <a:bodyPr/>
        <a:lstStyle/>
        <a:p>
          <a:endParaRPr lang="en-ZA"/>
        </a:p>
      </dgm:t>
    </dgm:pt>
    <dgm:pt modelId="{8C293F8D-BBF4-4DAF-A2D2-2E059D54E543}">
      <dgm:prSet/>
      <dgm:spPr/>
      <dgm:t>
        <a:bodyPr/>
        <a:lstStyle/>
        <a:p>
          <a:r>
            <a:rPr lang="en-ZA" dirty="0" smtClean="0"/>
            <a:t>F/M</a:t>
          </a:r>
          <a:endParaRPr lang="en-ZA" dirty="0"/>
        </a:p>
      </dgm:t>
    </dgm:pt>
    <dgm:pt modelId="{567A757C-3B62-414D-AE34-FD7F74F42095}" type="parTrans" cxnId="{38337517-58B5-4C32-A13C-1B26DAC269F1}">
      <dgm:prSet/>
      <dgm:spPr/>
      <dgm:t>
        <a:bodyPr/>
        <a:lstStyle/>
        <a:p>
          <a:endParaRPr lang="en-ZA"/>
        </a:p>
      </dgm:t>
    </dgm:pt>
    <dgm:pt modelId="{10BF55B1-7272-47BE-BE0D-293EAAD2D106}" type="sibTrans" cxnId="{38337517-58B5-4C32-A13C-1B26DAC269F1}">
      <dgm:prSet/>
      <dgm:spPr/>
      <dgm:t>
        <a:bodyPr/>
        <a:lstStyle/>
        <a:p>
          <a:endParaRPr lang="en-ZA"/>
        </a:p>
      </dgm:t>
    </dgm:pt>
    <dgm:pt modelId="{1E4F1419-2A10-4BA5-81C0-04B06E504506}">
      <dgm:prSet/>
      <dgm:spPr/>
      <dgm:t>
        <a:bodyPr/>
        <a:lstStyle/>
        <a:p>
          <a:r>
            <a:rPr lang="en-ZA" dirty="0" smtClean="0"/>
            <a:t>F</a:t>
          </a:r>
          <a:endParaRPr lang="en-ZA" dirty="0"/>
        </a:p>
      </dgm:t>
    </dgm:pt>
    <dgm:pt modelId="{0C76B20F-07E1-4EAE-AB2F-DD4401D0B7EE}" type="parTrans" cxnId="{75E004F4-2C54-4837-BB1A-BFF2061BD151}">
      <dgm:prSet/>
      <dgm:spPr/>
      <dgm:t>
        <a:bodyPr/>
        <a:lstStyle/>
        <a:p>
          <a:endParaRPr lang="en-ZA"/>
        </a:p>
      </dgm:t>
    </dgm:pt>
    <dgm:pt modelId="{FAD659CF-5E0B-481E-8E04-E8348E86042E}" type="sibTrans" cxnId="{75E004F4-2C54-4837-BB1A-BFF2061BD151}">
      <dgm:prSet/>
      <dgm:spPr/>
      <dgm:t>
        <a:bodyPr/>
        <a:lstStyle/>
        <a:p>
          <a:endParaRPr lang="en-ZA"/>
        </a:p>
      </dgm:t>
    </dgm:pt>
    <dgm:pt modelId="{78495883-3E35-421B-BAC8-9E104C05BFCA}" type="pres">
      <dgm:prSet presAssocID="{B53C7020-789C-4627-A000-5103954D1706}" presName="hierChild1" presStyleCnt="0">
        <dgm:presLayoutVars>
          <dgm:orgChart val="1"/>
          <dgm:chPref val="1"/>
          <dgm:dir/>
          <dgm:animOne val="branch"/>
          <dgm:animLvl val="lvl"/>
          <dgm:resizeHandles/>
        </dgm:presLayoutVars>
      </dgm:prSet>
      <dgm:spPr/>
      <dgm:t>
        <a:bodyPr/>
        <a:lstStyle/>
        <a:p>
          <a:endParaRPr lang="en-ZA"/>
        </a:p>
      </dgm:t>
    </dgm:pt>
    <dgm:pt modelId="{F1806489-A972-4FD2-B1E4-E6C4F9107CB9}" type="pres">
      <dgm:prSet presAssocID="{37BC5514-EC87-49AF-AAE0-97A93C1F31D7}" presName="hierRoot1" presStyleCnt="0">
        <dgm:presLayoutVars>
          <dgm:hierBranch val="init"/>
        </dgm:presLayoutVars>
      </dgm:prSet>
      <dgm:spPr/>
    </dgm:pt>
    <dgm:pt modelId="{AC7FE4CA-A1A3-4F79-AD7C-2E5EDA8A80DF}" type="pres">
      <dgm:prSet presAssocID="{37BC5514-EC87-49AF-AAE0-97A93C1F31D7}" presName="rootComposite1" presStyleCnt="0"/>
      <dgm:spPr/>
    </dgm:pt>
    <dgm:pt modelId="{8176C3E4-CD9F-4C9F-9C3D-2DF5333F429E}" type="pres">
      <dgm:prSet presAssocID="{37BC5514-EC87-49AF-AAE0-97A93C1F31D7}" presName="rootText1" presStyleLbl="node0" presStyleIdx="0" presStyleCnt="1">
        <dgm:presLayoutVars>
          <dgm:chPref val="3"/>
        </dgm:presLayoutVars>
      </dgm:prSet>
      <dgm:spPr/>
      <dgm:t>
        <a:bodyPr/>
        <a:lstStyle/>
        <a:p>
          <a:endParaRPr lang="en-ZA"/>
        </a:p>
      </dgm:t>
    </dgm:pt>
    <dgm:pt modelId="{2AF12595-65D2-4A3B-B249-DFCB1A6BA290}" type="pres">
      <dgm:prSet presAssocID="{37BC5514-EC87-49AF-AAE0-97A93C1F31D7}" presName="rootConnector1" presStyleLbl="node1" presStyleIdx="0" presStyleCnt="0"/>
      <dgm:spPr/>
      <dgm:t>
        <a:bodyPr/>
        <a:lstStyle/>
        <a:p>
          <a:endParaRPr lang="en-ZA"/>
        </a:p>
      </dgm:t>
    </dgm:pt>
    <dgm:pt modelId="{FF516E90-CDAE-40C3-BBDE-F6E3C80789FB}" type="pres">
      <dgm:prSet presAssocID="{37BC5514-EC87-49AF-AAE0-97A93C1F31D7}" presName="hierChild2" presStyleCnt="0"/>
      <dgm:spPr/>
    </dgm:pt>
    <dgm:pt modelId="{D3669327-63FA-4EFD-99E0-0696C5B75867}" type="pres">
      <dgm:prSet presAssocID="{A76FD72E-A502-4B9A-8908-7E4665F9A402}" presName="Name37" presStyleLbl="parChTrans1D2" presStyleIdx="0" presStyleCnt="5"/>
      <dgm:spPr/>
      <dgm:t>
        <a:bodyPr/>
        <a:lstStyle/>
        <a:p>
          <a:endParaRPr lang="en-ZA"/>
        </a:p>
      </dgm:t>
    </dgm:pt>
    <dgm:pt modelId="{9B3C0284-BE7D-42FB-A94D-E0193B1780C9}" type="pres">
      <dgm:prSet presAssocID="{A1899B52-19FF-4028-82FA-30F1DA5FC8B9}" presName="hierRoot2" presStyleCnt="0">
        <dgm:presLayoutVars>
          <dgm:hierBranch val="init"/>
        </dgm:presLayoutVars>
      </dgm:prSet>
      <dgm:spPr/>
    </dgm:pt>
    <dgm:pt modelId="{72E70E90-18E0-46DE-B3D8-7C997C2F65A3}" type="pres">
      <dgm:prSet presAssocID="{A1899B52-19FF-4028-82FA-30F1DA5FC8B9}" presName="rootComposite" presStyleCnt="0"/>
      <dgm:spPr/>
    </dgm:pt>
    <dgm:pt modelId="{B81B2780-AD87-4C36-8715-3299E9AFBD4C}" type="pres">
      <dgm:prSet presAssocID="{A1899B52-19FF-4028-82FA-30F1DA5FC8B9}" presName="rootText" presStyleLbl="node2" presStyleIdx="0" presStyleCnt="5">
        <dgm:presLayoutVars>
          <dgm:chPref val="3"/>
        </dgm:presLayoutVars>
      </dgm:prSet>
      <dgm:spPr/>
      <dgm:t>
        <a:bodyPr/>
        <a:lstStyle/>
        <a:p>
          <a:endParaRPr lang="en-ZA"/>
        </a:p>
      </dgm:t>
    </dgm:pt>
    <dgm:pt modelId="{350814E9-E551-45E2-BABB-023406B1BBD1}" type="pres">
      <dgm:prSet presAssocID="{A1899B52-19FF-4028-82FA-30F1DA5FC8B9}" presName="rootConnector" presStyleLbl="node2" presStyleIdx="0" presStyleCnt="5"/>
      <dgm:spPr/>
      <dgm:t>
        <a:bodyPr/>
        <a:lstStyle/>
        <a:p>
          <a:endParaRPr lang="en-ZA"/>
        </a:p>
      </dgm:t>
    </dgm:pt>
    <dgm:pt modelId="{7798A4A7-EAF4-44A1-9283-BDF9B776E70D}" type="pres">
      <dgm:prSet presAssocID="{A1899B52-19FF-4028-82FA-30F1DA5FC8B9}" presName="hierChild4" presStyleCnt="0"/>
      <dgm:spPr/>
    </dgm:pt>
    <dgm:pt modelId="{F6F7941A-48E6-4889-987D-68FDFA5715E0}" type="pres">
      <dgm:prSet presAssocID="{A1899B52-19FF-4028-82FA-30F1DA5FC8B9}" presName="hierChild5" presStyleCnt="0"/>
      <dgm:spPr/>
    </dgm:pt>
    <dgm:pt modelId="{B0372F84-13E3-48B3-BF8E-CBF92DDCD760}" type="pres">
      <dgm:prSet presAssocID="{556AF43C-279A-4E02-9084-16D596334C5B}" presName="Name37" presStyleLbl="parChTrans1D2" presStyleIdx="1" presStyleCnt="5"/>
      <dgm:spPr/>
      <dgm:t>
        <a:bodyPr/>
        <a:lstStyle/>
        <a:p>
          <a:endParaRPr lang="en-ZA"/>
        </a:p>
      </dgm:t>
    </dgm:pt>
    <dgm:pt modelId="{3018540C-CB12-4539-928B-2BCC92A5FD6C}" type="pres">
      <dgm:prSet presAssocID="{1D6DB0B1-595B-4052-8FBE-69C87C7836B2}" presName="hierRoot2" presStyleCnt="0">
        <dgm:presLayoutVars>
          <dgm:hierBranch val="init"/>
        </dgm:presLayoutVars>
      </dgm:prSet>
      <dgm:spPr/>
    </dgm:pt>
    <dgm:pt modelId="{BCD65B47-C3E9-44E4-BB8B-9C61B87E4633}" type="pres">
      <dgm:prSet presAssocID="{1D6DB0B1-595B-4052-8FBE-69C87C7836B2}" presName="rootComposite" presStyleCnt="0"/>
      <dgm:spPr/>
    </dgm:pt>
    <dgm:pt modelId="{BEC69E1F-F411-43C2-B69A-BFBE889FF056}" type="pres">
      <dgm:prSet presAssocID="{1D6DB0B1-595B-4052-8FBE-69C87C7836B2}" presName="rootText" presStyleLbl="node2" presStyleIdx="1" presStyleCnt="5">
        <dgm:presLayoutVars>
          <dgm:chPref val="3"/>
        </dgm:presLayoutVars>
      </dgm:prSet>
      <dgm:spPr/>
      <dgm:t>
        <a:bodyPr/>
        <a:lstStyle/>
        <a:p>
          <a:endParaRPr lang="en-ZA"/>
        </a:p>
      </dgm:t>
    </dgm:pt>
    <dgm:pt modelId="{9F22EAE9-BD80-49AC-9F0F-F28ECB179FB3}" type="pres">
      <dgm:prSet presAssocID="{1D6DB0B1-595B-4052-8FBE-69C87C7836B2}" presName="rootConnector" presStyleLbl="node2" presStyleIdx="1" presStyleCnt="5"/>
      <dgm:spPr/>
      <dgm:t>
        <a:bodyPr/>
        <a:lstStyle/>
        <a:p>
          <a:endParaRPr lang="en-ZA"/>
        </a:p>
      </dgm:t>
    </dgm:pt>
    <dgm:pt modelId="{18777A19-2887-4A8F-A5F2-316FCA73224D}" type="pres">
      <dgm:prSet presAssocID="{1D6DB0B1-595B-4052-8FBE-69C87C7836B2}" presName="hierChild4" presStyleCnt="0"/>
      <dgm:spPr/>
    </dgm:pt>
    <dgm:pt modelId="{E312E3A5-6395-4502-9F0B-D7ABBB1980D5}" type="pres">
      <dgm:prSet presAssocID="{1D6DB0B1-595B-4052-8FBE-69C87C7836B2}" presName="hierChild5" presStyleCnt="0"/>
      <dgm:spPr/>
    </dgm:pt>
    <dgm:pt modelId="{05027642-A7A4-4239-A7D8-1AA45E6A72C3}" type="pres">
      <dgm:prSet presAssocID="{5E86D2DA-95AB-4F1D-9426-39B50E42A0C6}" presName="Name37" presStyleLbl="parChTrans1D2" presStyleIdx="2" presStyleCnt="5"/>
      <dgm:spPr/>
      <dgm:t>
        <a:bodyPr/>
        <a:lstStyle/>
        <a:p>
          <a:endParaRPr lang="en-ZA"/>
        </a:p>
      </dgm:t>
    </dgm:pt>
    <dgm:pt modelId="{4F249F50-D4EF-496D-8711-103F916731D8}" type="pres">
      <dgm:prSet presAssocID="{8BE3BD88-3CC2-4F8F-9F9A-F78891791880}" presName="hierRoot2" presStyleCnt="0">
        <dgm:presLayoutVars>
          <dgm:hierBranch val="init"/>
        </dgm:presLayoutVars>
      </dgm:prSet>
      <dgm:spPr/>
    </dgm:pt>
    <dgm:pt modelId="{41988BA1-E281-41A3-9A19-C4C2A4DC27A9}" type="pres">
      <dgm:prSet presAssocID="{8BE3BD88-3CC2-4F8F-9F9A-F78891791880}" presName="rootComposite" presStyleCnt="0"/>
      <dgm:spPr/>
    </dgm:pt>
    <dgm:pt modelId="{AF2B4338-CFCD-4E9E-98E7-2F34AD9F1B12}" type="pres">
      <dgm:prSet presAssocID="{8BE3BD88-3CC2-4F8F-9F9A-F78891791880}" presName="rootText" presStyleLbl="node2" presStyleIdx="2" presStyleCnt="5">
        <dgm:presLayoutVars>
          <dgm:chPref val="3"/>
        </dgm:presLayoutVars>
      </dgm:prSet>
      <dgm:spPr/>
      <dgm:t>
        <a:bodyPr/>
        <a:lstStyle/>
        <a:p>
          <a:endParaRPr lang="en-ZA"/>
        </a:p>
      </dgm:t>
    </dgm:pt>
    <dgm:pt modelId="{D08EC940-9D85-4FD3-85D8-0CE3D30DB1B2}" type="pres">
      <dgm:prSet presAssocID="{8BE3BD88-3CC2-4F8F-9F9A-F78891791880}" presName="rootConnector" presStyleLbl="node2" presStyleIdx="2" presStyleCnt="5"/>
      <dgm:spPr/>
      <dgm:t>
        <a:bodyPr/>
        <a:lstStyle/>
        <a:p>
          <a:endParaRPr lang="en-ZA"/>
        </a:p>
      </dgm:t>
    </dgm:pt>
    <dgm:pt modelId="{540E8945-56DB-44E6-BB2D-D1699E7DF7FD}" type="pres">
      <dgm:prSet presAssocID="{8BE3BD88-3CC2-4F8F-9F9A-F78891791880}" presName="hierChild4" presStyleCnt="0"/>
      <dgm:spPr/>
    </dgm:pt>
    <dgm:pt modelId="{41A9B79A-716E-42F4-ABEA-C906DE8E65AF}" type="pres">
      <dgm:prSet presAssocID="{8BE3BD88-3CC2-4F8F-9F9A-F78891791880}" presName="hierChild5" presStyleCnt="0"/>
      <dgm:spPr/>
    </dgm:pt>
    <dgm:pt modelId="{8B770F7A-6956-43AE-9DEB-60433D0372C8}" type="pres">
      <dgm:prSet presAssocID="{567A757C-3B62-414D-AE34-FD7F74F42095}" presName="Name37" presStyleLbl="parChTrans1D2" presStyleIdx="3" presStyleCnt="5"/>
      <dgm:spPr/>
      <dgm:t>
        <a:bodyPr/>
        <a:lstStyle/>
        <a:p>
          <a:endParaRPr lang="en-ZA"/>
        </a:p>
      </dgm:t>
    </dgm:pt>
    <dgm:pt modelId="{4A5D5E42-8375-4A3A-826A-40CC625B1086}" type="pres">
      <dgm:prSet presAssocID="{8C293F8D-BBF4-4DAF-A2D2-2E059D54E543}" presName="hierRoot2" presStyleCnt="0">
        <dgm:presLayoutVars>
          <dgm:hierBranch val="init"/>
        </dgm:presLayoutVars>
      </dgm:prSet>
      <dgm:spPr/>
    </dgm:pt>
    <dgm:pt modelId="{BD22C05D-B6C7-4116-B182-E6B122D00A68}" type="pres">
      <dgm:prSet presAssocID="{8C293F8D-BBF4-4DAF-A2D2-2E059D54E543}" presName="rootComposite" presStyleCnt="0"/>
      <dgm:spPr/>
    </dgm:pt>
    <dgm:pt modelId="{886312DE-AD24-449A-A6E1-9FCADCEC9940}" type="pres">
      <dgm:prSet presAssocID="{8C293F8D-BBF4-4DAF-A2D2-2E059D54E543}" presName="rootText" presStyleLbl="node2" presStyleIdx="3" presStyleCnt="5">
        <dgm:presLayoutVars>
          <dgm:chPref val="3"/>
        </dgm:presLayoutVars>
      </dgm:prSet>
      <dgm:spPr/>
      <dgm:t>
        <a:bodyPr/>
        <a:lstStyle/>
        <a:p>
          <a:endParaRPr lang="en-ZA"/>
        </a:p>
      </dgm:t>
    </dgm:pt>
    <dgm:pt modelId="{9E43C496-95A2-47B0-B674-C0BA98069760}" type="pres">
      <dgm:prSet presAssocID="{8C293F8D-BBF4-4DAF-A2D2-2E059D54E543}" presName="rootConnector" presStyleLbl="node2" presStyleIdx="3" presStyleCnt="5"/>
      <dgm:spPr/>
      <dgm:t>
        <a:bodyPr/>
        <a:lstStyle/>
        <a:p>
          <a:endParaRPr lang="en-ZA"/>
        </a:p>
      </dgm:t>
    </dgm:pt>
    <dgm:pt modelId="{1C102EEE-527A-40C9-B124-F11FED67A383}" type="pres">
      <dgm:prSet presAssocID="{8C293F8D-BBF4-4DAF-A2D2-2E059D54E543}" presName="hierChild4" presStyleCnt="0"/>
      <dgm:spPr/>
    </dgm:pt>
    <dgm:pt modelId="{D9E4D2CC-F068-4999-8B59-9CBBE2FA5DC6}" type="pres">
      <dgm:prSet presAssocID="{8C293F8D-BBF4-4DAF-A2D2-2E059D54E543}" presName="hierChild5" presStyleCnt="0"/>
      <dgm:spPr/>
    </dgm:pt>
    <dgm:pt modelId="{CC6EC535-B21E-467B-BF70-F47821CF0259}" type="pres">
      <dgm:prSet presAssocID="{0C76B20F-07E1-4EAE-AB2F-DD4401D0B7EE}" presName="Name37" presStyleLbl="parChTrans1D2" presStyleIdx="4" presStyleCnt="5"/>
      <dgm:spPr/>
      <dgm:t>
        <a:bodyPr/>
        <a:lstStyle/>
        <a:p>
          <a:endParaRPr lang="en-ZA"/>
        </a:p>
      </dgm:t>
    </dgm:pt>
    <dgm:pt modelId="{EAE2905C-E2D6-404B-9023-20A98A2D8161}" type="pres">
      <dgm:prSet presAssocID="{1E4F1419-2A10-4BA5-81C0-04B06E504506}" presName="hierRoot2" presStyleCnt="0">
        <dgm:presLayoutVars>
          <dgm:hierBranch val="init"/>
        </dgm:presLayoutVars>
      </dgm:prSet>
      <dgm:spPr/>
    </dgm:pt>
    <dgm:pt modelId="{1221793B-5D6A-4D61-8827-8BDE0E890E0C}" type="pres">
      <dgm:prSet presAssocID="{1E4F1419-2A10-4BA5-81C0-04B06E504506}" presName="rootComposite" presStyleCnt="0"/>
      <dgm:spPr/>
    </dgm:pt>
    <dgm:pt modelId="{BC8024CE-A117-4B10-AA6D-733AB24D725D}" type="pres">
      <dgm:prSet presAssocID="{1E4F1419-2A10-4BA5-81C0-04B06E504506}" presName="rootText" presStyleLbl="node2" presStyleIdx="4" presStyleCnt="5">
        <dgm:presLayoutVars>
          <dgm:chPref val="3"/>
        </dgm:presLayoutVars>
      </dgm:prSet>
      <dgm:spPr/>
      <dgm:t>
        <a:bodyPr/>
        <a:lstStyle/>
        <a:p>
          <a:endParaRPr lang="en-ZA"/>
        </a:p>
      </dgm:t>
    </dgm:pt>
    <dgm:pt modelId="{5A97D3C7-3842-4297-90BF-999CEA18AA24}" type="pres">
      <dgm:prSet presAssocID="{1E4F1419-2A10-4BA5-81C0-04B06E504506}" presName="rootConnector" presStyleLbl="node2" presStyleIdx="4" presStyleCnt="5"/>
      <dgm:spPr/>
      <dgm:t>
        <a:bodyPr/>
        <a:lstStyle/>
        <a:p>
          <a:endParaRPr lang="en-ZA"/>
        </a:p>
      </dgm:t>
    </dgm:pt>
    <dgm:pt modelId="{399C6683-C835-4131-B929-34ECD445798D}" type="pres">
      <dgm:prSet presAssocID="{1E4F1419-2A10-4BA5-81C0-04B06E504506}" presName="hierChild4" presStyleCnt="0"/>
      <dgm:spPr/>
    </dgm:pt>
    <dgm:pt modelId="{58E8561A-0F41-4ABE-98CA-3A20CF710837}" type="pres">
      <dgm:prSet presAssocID="{1E4F1419-2A10-4BA5-81C0-04B06E504506}" presName="hierChild5" presStyleCnt="0"/>
      <dgm:spPr/>
    </dgm:pt>
    <dgm:pt modelId="{1F5DCEEC-AD22-43A9-980D-CE30B38BE81E}" type="pres">
      <dgm:prSet presAssocID="{37BC5514-EC87-49AF-AAE0-97A93C1F31D7}" presName="hierChild3" presStyleCnt="0"/>
      <dgm:spPr/>
    </dgm:pt>
  </dgm:ptLst>
  <dgm:cxnLst>
    <dgm:cxn modelId="{D4B619A7-0113-40B4-B460-935FB5DDB41F}" srcId="{37BC5514-EC87-49AF-AAE0-97A93C1F31D7}" destId="{8BE3BD88-3CC2-4F8F-9F9A-F78891791880}" srcOrd="2" destOrd="0" parTransId="{5E86D2DA-95AB-4F1D-9426-39B50E42A0C6}" sibTransId="{140C3400-A0DD-49DB-AAC1-47B3506CEE71}"/>
    <dgm:cxn modelId="{1E280A93-3A14-47B6-A58D-C0E7454F2FA0}" srcId="{37BC5514-EC87-49AF-AAE0-97A93C1F31D7}" destId="{A1899B52-19FF-4028-82FA-30F1DA5FC8B9}" srcOrd="0" destOrd="0" parTransId="{A76FD72E-A502-4B9A-8908-7E4665F9A402}" sibTransId="{2C98C1B5-5A32-4763-822C-6F9907AE0646}"/>
    <dgm:cxn modelId="{A3CDD419-2473-4B63-8035-9029893062D4}" type="presOf" srcId="{0C76B20F-07E1-4EAE-AB2F-DD4401D0B7EE}" destId="{CC6EC535-B21E-467B-BF70-F47821CF0259}" srcOrd="0" destOrd="0" presId="urn:microsoft.com/office/officeart/2005/8/layout/orgChart1"/>
    <dgm:cxn modelId="{7FD549C2-FE36-4DC0-B679-8F3DAD38C898}" type="presOf" srcId="{A1899B52-19FF-4028-82FA-30F1DA5FC8B9}" destId="{B81B2780-AD87-4C36-8715-3299E9AFBD4C}" srcOrd="0" destOrd="0" presId="urn:microsoft.com/office/officeart/2005/8/layout/orgChart1"/>
    <dgm:cxn modelId="{4A267603-3120-4007-9BBB-CD38143F5279}" type="presOf" srcId="{8C293F8D-BBF4-4DAF-A2D2-2E059D54E543}" destId="{886312DE-AD24-449A-A6E1-9FCADCEC9940}" srcOrd="0" destOrd="0" presId="urn:microsoft.com/office/officeart/2005/8/layout/orgChart1"/>
    <dgm:cxn modelId="{48B07797-B73A-4A5D-AD63-A97709DF82D4}" type="presOf" srcId="{1D6DB0B1-595B-4052-8FBE-69C87C7836B2}" destId="{BEC69E1F-F411-43C2-B69A-BFBE889FF056}" srcOrd="0" destOrd="0" presId="urn:microsoft.com/office/officeart/2005/8/layout/orgChart1"/>
    <dgm:cxn modelId="{3B619166-7242-4B86-A4CE-2DF531A72E8B}" type="presOf" srcId="{A76FD72E-A502-4B9A-8908-7E4665F9A402}" destId="{D3669327-63FA-4EFD-99E0-0696C5B75867}" srcOrd="0" destOrd="0" presId="urn:microsoft.com/office/officeart/2005/8/layout/orgChart1"/>
    <dgm:cxn modelId="{13E71A77-72CB-420D-A30C-038ED37B51CB}" srcId="{B53C7020-789C-4627-A000-5103954D1706}" destId="{37BC5514-EC87-49AF-AAE0-97A93C1F31D7}" srcOrd="0" destOrd="0" parTransId="{6CAFD89D-16F1-4F29-AD7A-CDCE0E6374CF}" sibTransId="{FCBA14E1-4862-41B8-A9FD-EA80CDE43273}"/>
    <dgm:cxn modelId="{779C85A2-1987-40F5-800F-01B18FAB7BE8}" type="presOf" srcId="{1E4F1419-2A10-4BA5-81C0-04B06E504506}" destId="{BC8024CE-A117-4B10-AA6D-733AB24D725D}" srcOrd="0" destOrd="0" presId="urn:microsoft.com/office/officeart/2005/8/layout/orgChart1"/>
    <dgm:cxn modelId="{84558548-7FA4-46D1-855B-F27BBB5F54DA}" type="presOf" srcId="{37BC5514-EC87-49AF-AAE0-97A93C1F31D7}" destId="{2AF12595-65D2-4A3B-B249-DFCB1A6BA290}" srcOrd="1" destOrd="0" presId="urn:microsoft.com/office/officeart/2005/8/layout/orgChart1"/>
    <dgm:cxn modelId="{42511C68-4E9D-4D50-B1ED-402B43DFA9EE}" type="presOf" srcId="{1E4F1419-2A10-4BA5-81C0-04B06E504506}" destId="{5A97D3C7-3842-4297-90BF-999CEA18AA24}" srcOrd="1" destOrd="0" presId="urn:microsoft.com/office/officeart/2005/8/layout/orgChart1"/>
    <dgm:cxn modelId="{CCAE0D67-9E5B-4CA9-97CE-11648A4D1DBD}" type="presOf" srcId="{B53C7020-789C-4627-A000-5103954D1706}" destId="{78495883-3E35-421B-BAC8-9E104C05BFCA}" srcOrd="0" destOrd="0" presId="urn:microsoft.com/office/officeart/2005/8/layout/orgChart1"/>
    <dgm:cxn modelId="{03C4BDC5-96AB-4D4D-B763-D8C9A53A325F}" type="presOf" srcId="{5E86D2DA-95AB-4F1D-9426-39B50E42A0C6}" destId="{05027642-A7A4-4239-A7D8-1AA45E6A72C3}" srcOrd="0" destOrd="0" presId="urn:microsoft.com/office/officeart/2005/8/layout/orgChart1"/>
    <dgm:cxn modelId="{D6BE374E-B0BA-4A4F-A193-8A72131B3DED}" srcId="{37BC5514-EC87-49AF-AAE0-97A93C1F31D7}" destId="{1D6DB0B1-595B-4052-8FBE-69C87C7836B2}" srcOrd="1" destOrd="0" parTransId="{556AF43C-279A-4E02-9084-16D596334C5B}" sibTransId="{5F3A1BD8-35AE-4D29-82EC-D822A831D488}"/>
    <dgm:cxn modelId="{1CE38685-D488-4FB8-B1A5-136CF7D2F981}" type="presOf" srcId="{567A757C-3B62-414D-AE34-FD7F74F42095}" destId="{8B770F7A-6956-43AE-9DEB-60433D0372C8}" srcOrd="0" destOrd="0" presId="urn:microsoft.com/office/officeart/2005/8/layout/orgChart1"/>
    <dgm:cxn modelId="{A1653045-3FC6-466D-B489-5077A9DFE8C4}" type="presOf" srcId="{8BE3BD88-3CC2-4F8F-9F9A-F78891791880}" destId="{D08EC940-9D85-4FD3-85D8-0CE3D30DB1B2}" srcOrd="1" destOrd="0" presId="urn:microsoft.com/office/officeart/2005/8/layout/orgChart1"/>
    <dgm:cxn modelId="{1297260B-EB19-407C-8D44-457EC257A3AD}" type="presOf" srcId="{8C293F8D-BBF4-4DAF-A2D2-2E059D54E543}" destId="{9E43C496-95A2-47B0-B674-C0BA98069760}" srcOrd="1" destOrd="0" presId="urn:microsoft.com/office/officeart/2005/8/layout/orgChart1"/>
    <dgm:cxn modelId="{31BEE458-6FB2-49ED-932F-C9C689C51C04}" type="presOf" srcId="{A1899B52-19FF-4028-82FA-30F1DA5FC8B9}" destId="{350814E9-E551-45E2-BABB-023406B1BBD1}" srcOrd="1" destOrd="0" presId="urn:microsoft.com/office/officeart/2005/8/layout/orgChart1"/>
    <dgm:cxn modelId="{790E3C4B-F596-489F-A870-563A63C418DF}" type="presOf" srcId="{8BE3BD88-3CC2-4F8F-9F9A-F78891791880}" destId="{AF2B4338-CFCD-4E9E-98E7-2F34AD9F1B12}" srcOrd="0" destOrd="0" presId="urn:microsoft.com/office/officeart/2005/8/layout/orgChart1"/>
    <dgm:cxn modelId="{75E004F4-2C54-4837-BB1A-BFF2061BD151}" srcId="{37BC5514-EC87-49AF-AAE0-97A93C1F31D7}" destId="{1E4F1419-2A10-4BA5-81C0-04B06E504506}" srcOrd="4" destOrd="0" parTransId="{0C76B20F-07E1-4EAE-AB2F-DD4401D0B7EE}" sibTransId="{FAD659CF-5E0B-481E-8E04-E8348E86042E}"/>
    <dgm:cxn modelId="{9E507EA9-AC9C-4223-AB78-2F9D5EF92FB6}" type="presOf" srcId="{1D6DB0B1-595B-4052-8FBE-69C87C7836B2}" destId="{9F22EAE9-BD80-49AC-9F0F-F28ECB179FB3}" srcOrd="1" destOrd="0" presId="urn:microsoft.com/office/officeart/2005/8/layout/orgChart1"/>
    <dgm:cxn modelId="{8083A633-5A1A-4AE4-B4EF-5A6B64FDD070}" type="presOf" srcId="{556AF43C-279A-4E02-9084-16D596334C5B}" destId="{B0372F84-13E3-48B3-BF8E-CBF92DDCD760}" srcOrd="0" destOrd="0" presId="urn:microsoft.com/office/officeart/2005/8/layout/orgChart1"/>
    <dgm:cxn modelId="{38337517-58B5-4C32-A13C-1B26DAC269F1}" srcId="{37BC5514-EC87-49AF-AAE0-97A93C1F31D7}" destId="{8C293F8D-BBF4-4DAF-A2D2-2E059D54E543}" srcOrd="3" destOrd="0" parTransId="{567A757C-3B62-414D-AE34-FD7F74F42095}" sibTransId="{10BF55B1-7272-47BE-BE0D-293EAAD2D106}"/>
    <dgm:cxn modelId="{6F492BD3-6BF4-4F81-8803-69EE7FE019BF}" type="presOf" srcId="{37BC5514-EC87-49AF-AAE0-97A93C1F31D7}" destId="{8176C3E4-CD9F-4C9F-9C3D-2DF5333F429E}" srcOrd="0" destOrd="0" presId="urn:microsoft.com/office/officeart/2005/8/layout/orgChart1"/>
    <dgm:cxn modelId="{453FF477-3B38-44E3-8F27-94A41EB74EC6}" type="presParOf" srcId="{78495883-3E35-421B-BAC8-9E104C05BFCA}" destId="{F1806489-A972-4FD2-B1E4-E6C4F9107CB9}" srcOrd="0" destOrd="0" presId="urn:microsoft.com/office/officeart/2005/8/layout/orgChart1"/>
    <dgm:cxn modelId="{C62446B5-30DF-42F2-B0AC-8F859789100E}" type="presParOf" srcId="{F1806489-A972-4FD2-B1E4-E6C4F9107CB9}" destId="{AC7FE4CA-A1A3-4F79-AD7C-2E5EDA8A80DF}" srcOrd="0" destOrd="0" presId="urn:microsoft.com/office/officeart/2005/8/layout/orgChart1"/>
    <dgm:cxn modelId="{05C8DFC7-E9CC-4FB8-BB7E-9011B4FFA871}" type="presParOf" srcId="{AC7FE4CA-A1A3-4F79-AD7C-2E5EDA8A80DF}" destId="{8176C3E4-CD9F-4C9F-9C3D-2DF5333F429E}" srcOrd="0" destOrd="0" presId="urn:microsoft.com/office/officeart/2005/8/layout/orgChart1"/>
    <dgm:cxn modelId="{CF7243EE-AC74-46FD-A043-AEFAE36DEE2A}" type="presParOf" srcId="{AC7FE4CA-A1A3-4F79-AD7C-2E5EDA8A80DF}" destId="{2AF12595-65D2-4A3B-B249-DFCB1A6BA290}" srcOrd="1" destOrd="0" presId="urn:microsoft.com/office/officeart/2005/8/layout/orgChart1"/>
    <dgm:cxn modelId="{D07AB508-7D60-48F2-B5BC-905129CBFB8F}" type="presParOf" srcId="{F1806489-A972-4FD2-B1E4-E6C4F9107CB9}" destId="{FF516E90-CDAE-40C3-BBDE-F6E3C80789FB}" srcOrd="1" destOrd="0" presId="urn:microsoft.com/office/officeart/2005/8/layout/orgChart1"/>
    <dgm:cxn modelId="{DB59D81A-55F5-4BF6-B29E-C94213D17442}" type="presParOf" srcId="{FF516E90-CDAE-40C3-BBDE-F6E3C80789FB}" destId="{D3669327-63FA-4EFD-99E0-0696C5B75867}" srcOrd="0" destOrd="0" presId="urn:microsoft.com/office/officeart/2005/8/layout/orgChart1"/>
    <dgm:cxn modelId="{315E46B0-E3A0-4EEE-973F-643A99B4EE48}" type="presParOf" srcId="{FF516E90-CDAE-40C3-BBDE-F6E3C80789FB}" destId="{9B3C0284-BE7D-42FB-A94D-E0193B1780C9}" srcOrd="1" destOrd="0" presId="urn:microsoft.com/office/officeart/2005/8/layout/orgChart1"/>
    <dgm:cxn modelId="{F919D845-78FE-4A47-8CC8-92DA46D8FF76}" type="presParOf" srcId="{9B3C0284-BE7D-42FB-A94D-E0193B1780C9}" destId="{72E70E90-18E0-46DE-B3D8-7C997C2F65A3}" srcOrd="0" destOrd="0" presId="urn:microsoft.com/office/officeart/2005/8/layout/orgChart1"/>
    <dgm:cxn modelId="{DFF7CDAF-E04B-4E13-8085-AC0ACD159C6C}" type="presParOf" srcId="{72E70E90-18E0-46DE-B3D8-7C997C2F65A3}" destId="{B81B2780-AD87-4C36-8715-3299E9AFBD4C}" srcOrd="0" destOrd="0" presId="urn:microsoft.com/office/officeart/2005/8/layout/orgChart1"/>
    <dgm:cxn modelId="{E56062A4-14A4-4A9A-82AD-73C5CC4B2BF8}" type="presParOf" srcId="{72E70E90-18E0-46DE-B3D8-7C997C2F65A3}" destId="{350814E9-E551-45E2-BABB-023406B1BBD1}" srcOrd="1" destOrd="0" presId="urn:microsoft.com/office/officeart/2005/8/layout/orgChart1"/>
    <dgm:cxn modelId="{EB06FAFA-1332-4BEC-A313-83034EF45600}" type="presParOf" srcId="{9B3C0284-BE7D-42FB-A94D-E0193B1780C9}" destId="{7798A4A7-EAF4-44A1-9283-BDF9B776E70D}" srcOrd="1" destOrd="0" presId="urn:microsoft.com/office/officeart/2005/8/layout/orgChart1"/>
    <dgm:cxn modelId="{258104FD-599E-4E70-8B7F-A68BD64DE9DF}" type="presParOf" srcId="{9B3C0284-BE7D-42FB-A94D-E0193B1780C9}" destId="{F6F7941A-48E6-4889-987D-68FDFA5715E0}" srcOrd="2" destOrd="0" presId="urn:microsoft.com/office/officeart/2005/8/layout/orgChart1"/>
    <dgm:cxn modelId="{19D7F355-4116-4704-B005-96473295846F}" type="presParOf" srcId="{FF516E90-CDAE-40C3-BBDE-F6E3C80789FB}" destId="{B0372F84-13E3-48B3-BF8E-CBF92DDCD760}" srcOrd="2" destOrd="0" presId="urn:microsoft.com/office/officeart/2005/8/layout/orgChart1"/>
    <dgm:cxn modelId="{5CB2DFAC-7E10-42B7-8DAC-CA07BC8005D8}" type="presParOf" srcId="{FF516E90-CDAE-40C3-BBDE-F6E3C80789FB}" destId="{3018540C-CB12-4539-928B-2BCC92A5FD6C}" srcOrd="3" destOrd="0" presId="urn:microsoft.com/office/officeart/2005/8/layout/orgChart1"/>
    <dgm:cxn modelId="{93B9B7B7-EC25-4DCC-BF70-F307237B83E9}" type="presParOf" srcId="{3018540C-CB12-4539-928B-2BCC92A5FD6C}" destId="{BCD65B47-C3E9-44E4-BB8B-9C61B87E4633}" srcOrd="0" destOrd="0" presId="urn:microsoft.com/office/officeart/2005/8/layout/orgChart1"/>
    <dgm:cxn modelId="{D58EFEE9-EBEC-4B6F-B646-73DE8D8DE79E}" type="presParOf" srcId="{BCD65B47-C3E9-44E4-BB8B-9C61B87E4633}" destId="{BEC69E1F-F411-43C2-B69A-BFBE889FF056}" srcOrd="0" destOrd="0" presId="urn:microsoft.com/office/officeart/2005/8/layout/orgChart1"/>
    <dgm:cxn modelId="{FD331CA7-FB3D-496C-9D9F-A277FABDBD4F}" type="presParOf" srcId="{BCD65B47-C3E9-44E4-BB8B-9C61B87E4633}" destId="{9F22EAE9-BD80-49AC-9F0F-F28ECB179FB3}" srcOrd="1" destOrd="0" presId="urn:microsoft.com/office/officeart/2005/8/layout/orgChart1"/>
    <dgm:cxn modelId="{B7DD6174-82E1-4F67-825B-683244C8C49F}" type="presParOf" srcId="{3018540C-CB12-4539-928B-2BCC92A5FD6C}" destId="{18777A19-2887-4A8F-A5F2-316FCA73224D}" srcOrd="1" destOrd="0" presId="urn:microsoft.com/office/officeart/2005/8/layout/orgChart1"/>
    <dgm:cxn modelId="{2FE3893F-C0A8-4FF7-AD8B-BBC5B59CFC4A}" type="presParOf" srcId="{3018540C-CB12-4539-928B-2BCC92A5FD6C}" destId="{E312E3A5-6395-4502-9F0B-D7ABBB1980D5}" srcOrd="2" destOrd="0" presId="urn:microsoft.com/office/officeart/2005/8/layout/orgChart1"/>
    <dgm:cxn modelId="{43D3F17B-EB78-4886-B848-0E47A2F0CA37}" type="presParOf" srcId="{FF516E90-CDAE-40C3-BBDE-F6E3C80789FB}" destId="{05027642-A7A4-4239-A7D8-1AA45E6A72C3}" srcOrd="4" destOrd="0" presId="urn:microsoft.com/office/officeart/2005/8/layout/orgChart1"/>
    <dgm:cxn modelId="{DB5937B7-06D4-46B1-9E74-C5D9D1B34F9A}" type="presParOf" srcId="{FF516E90-CDAE-40C3-BBDE-F6E3C80789FB}" destId="{4F249F50-D4EF-496D-8711-103F916731D8}" srcOrd="5" destOrd="0" presId="urn:microsoft.com/office/officeart/2005/8/layout/orgChart1"/>
    <dgm:cxn modelId="{4F2176DC-2E93-4804-A89B-0FF839E39023}" type="presParOf" srcId="{4F249F50-D4EF-496D-8711-103F916731D8}" destId="{41988BA1-E281-41A3-9A19-C4C2A4DC27A9}" srcOrd="0" destOrd="0" presId="urn:microsoft.com/office/officeart/2005/8/layout/orgChart1"/>
    <dgm:cxn modelId="{81A4B520-A282-48D3-B197-33F4479D734D}" type="presParOf" srcId="{41988BA1-E281-41A3-9A19-C4C2A4DC27A9}" destId="{AF2B4338-CFCD-4E9E-98E7-2F34AD9F1B12}" srcOrd="0" destOrd="0" presId="urn:microsoft.com/office/officeart/2005/8/layout/orgChart1"/>
    <dgm:cxn modelId="{4308EF60-2DD8-4450-A928-CD04DB96F4FE}" type="presParOf" srcId="{41988BA1-E281-41A3-9A19-C4C2A4DC27A9}" destId="{D08EC940-9D85-4FD3-85D8-0CE3D30DB1B2}" srcOrd="1" destOrd="0" presId="urn:microsoft.com/office/officeart/2005/8/layout/orgChart1"/>
    <dgm:cxn modelId="{EF0F9BB0-8B13-4ACF-842A-4CFB6F43DB97}" type="presParOf" srcId="{4F249F50-D4EF-496D-8711-103F916731D8}" destId="{540E8945-56DB-44E6-BB2D-D1699E7DF7FD}" srcOrd="1" destOrd="0" presId="urn:microsoft.com/office/officeart/2005/8/layout/orgChart1"/>
    <dgm:cxn modelId="{7677F742-1037-4AED-B8B9-8F07E71DFEAF}" type="presParOf" srcId="{4F249F50-D4EF-496D-8711-103F916731D8}" destId="{41A9B79A-716E-42F4-ABEA-C906DE8E65AF}" srcOrd="2" destOrd="0" presId="urn:microsoft.com/office/officeart/2005/8/layout/orgChart1"/>
    <dgm:cxn modelId="{B97E34DC-D304-4661-AF1B-2D0009937D77}" type="presParOf" srcId="{FF516E90-CDAE-40C3-BBDE-F6E3C80789FB}" destId="{8B770F7A-6956-43AE-9DEB-60433D0372C8}" srcOrd="6" destOrd="0" presId="urn:microsoft.com/office/officeart/2005/8/layout/orgChart1"/>
    <dgm:cxn modelId="{0A098625-1FC4-4EEF-A5EE-4E4E483432B6}" type="presParOf" srcId="{FF516E90-CDAE-40C3-BBDE-F6E3C80789FB}" destId="{4A5D5E42-8375-4A3A-826A-40CC625B1086}" srcOrd="7" destOrd="0" presId="urn:microsoft.com/office/officeart/2005/8/layout/orgChart1"/>
    <dgm:cxn modelId="{BB332EE9-D84A-4B68-B104-A059F469FF63}" type="presParOf" srcId="{4A5D5E42-8375-4A3A-826A-40CC625B1086}" destId="{BD22C05D-B6C7-4116-B182-E6B122D00A68}" srcOrd="0" destOrd="0" presId="urn:microsoft.com/office/officeart/2005/8/layout/orgChart1"/>
    <dgm:cxn modelId="{FCA83312-B9A3-48A8-80AE-E5630AB68D36}" type="presParOf" srcId="{BD22C05D-B6C7-4116-B182-E6B122D00A68}" destId="{886312DE-AD24-449A-A6E1-9FCADCEC9940}" srcOrd="0" destOrd="0" presId="urn:microsoft.com/office/officeart/2005/8/layout/orgChart1"/>
    <dgm:cxn modelId="{53675EE1-E9D4-40B2-BA0D-E64B26DCE6A4}" type="presParOf" srcId="{BD22C05D-B6C7-4116-B182-E6B122D00A68}" destId="{9E43C496-95A2-47B0-B674-C0BA98069760}" srcOrd="1" destOrd="0" presId="urn:microsoft.com/office/officeart/2005/8/layout/orgChart1"/>
    <dgm:cxn modelId="{51FC5A7F-0E50-4149-8A43-A7B92D58570E}" type="presParOf" srcId="{4A5D5E42-8375-4A3A-826A-40CC625B1086}" destId="{1C102EEE-527A-40C9-B124-F11FED67A383}" srcOrd="1" destOrd="0" presId="urn:microsoft.com/office/officeart/2005/8/layout/orgChart1"/>
    <dgm:cxn modelId="{1B419827-90AC-4BF8-9B75-61FCDE99E47C}" type="presParOf" srcId="{4A5D5E42-8375-4A3A-826A-40CC625B1086}" destId="{D9E4D2CC-F068-4999-8B59-9CBBE2FA5DC6}" srcOrd="2" destOrd="0" presId="urn:microsoft.com/office/officeart/2005/8/layout/orgChart1"/>
    <dgm:cxn modelId="{8FFDB8AC-8021-4E42-9837-5E4142657060}" type="presParOf" srcId="{FF516E90-CDAE-40C3-BBDE-F6E3C80789FB}" destId="{CC6EC535-B21E-467B-BF70-F47821CF0259}" srcOrd="8" destOrd="0" presId="urn:microsoft.com/office/officeart/2005/8/layout/orgChart1"/>
    <dgm:cxn modelId="{7D946207-DB7A-47A7-9499-2D64F0FC57A6}" type="presParOf" srcId="{FF516E90-CDAE-40C3-BBDE-F6E3C80789FB}" destId="{EAE2905C-E2D6-404B-9023-20A98A2D8161}" srcOrd="9" destOrd="0" presId="urn:microsoft.com/office/officeart/2005/8/layout/orgChart1"/>
    <dgm:cxn modelId="{73E820DE-D253-4363-80D7-11C845B422B5}" type="presParOf" srcId="{EAE2905C-E2D6-404B-9023-20A98A2D8161}" destId="{1221793B-5D6A-4D61-8827-8BDE0E890E0C}" srcOrd="0" destOrd="0" presId="urn:microsoft.com/office/officeart/2005/8/layout/orgChart1"/>
    <dgm:cxn modelId="{5CB69061-638F-4CB1-ADEA-37C998639F56}" type="presParOf" srcId="{1221793B-5D6A-4D61-8827-8BDE0E890E0C}" destId="{BC8024CE-A117-4B10-AA6D-733AB24D725D}" srcOrd="0" destOrd="0" presId="urn:microsoft.com/office/officeart/2005/8/layout/orgChart1"/>
    <dgm:cxn modelId="{ADDD65CC-B52A-4B2C-9006-11281596CE23}" type="presParOf" srcId="{1221793B-5D6A-4D61-8827-8BDE0E890E0C}" destId="{5A97D3C7-3842-4297-90BF-999CEA18AA24}" srcOrd="1" destOrd="0" presId="urn:microsoft.com/office/officeart/2005/8/layout/orgChart1"/>
    <dgm:cxn modelId="{C7A68ADC-874A-4A11-96CE-A55BA19D761F}" type="presParOf" srcId="{EAE2905C-E2D6-404B-9023-20A98A2D8161}" destId="{399C6683-C835-4131-B929-34ECD445798D}" srcOrd="1" destOrd="0" presId="urn:microsoft.com/office/officeart/2005/8/layout/orgChart1"/>
    <dgm:cxn modelId="{1B6553D7-7EAF-4104-8C94-24A56543417B}" type="presParOf" srcId="{EAE2905C-E2D6-404B-9023-20A98A2D8161}" destId="{58E8561A-0F41-4ABE-98CA-3A20CF710837}" srcOrd="2" destOrd="0" presId="urn:microsoft.com/office/officeart/2005/8/layout/orgChart1"/>
    <dgm:cxn modelId="{19FE6099-3F2A-48C7-B262-96B5EB62582B}" type="presParOf" srcId="{F1806489-A972-4FD2-B1E4-E6C4F9107CB9}" destId="{1F5DCEEC-AD22-43A9-980D-CE30B38BE81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EC535-B21E-467B-BF70-F47821CF0259}">
      <dsp:nvSpPr>
        <dsp:cNvPr id="0" name=""/>
        <dsp:cNvSpPr/>
      </dsp:nvSpPr>
      <dsp:spPr>
        <a:xfrm>
          <a:off x="3581213" y="1928645"/>
          <a:ext cx="2967484" cy="257509"/>
        </a:xfrm>
        <a:custGeom>
          <a:avLst/>
          <a:gdLst/>
          <a:ahLst/>
          <a:cxnLst/>
          <a:rect l="0" t="0" r="0" b="0"/>
          <a:pathLst>
            <a:path>
              <a:moveTo>
                <a:pt x="0" y="0"/>
              </a:moveTo>
              <a:lnTo>
                <a:pt x="0" y="128754"/>
              </a:lnTo>
              <a:lnTo>
                <a:pt x="2967484" y="128754"/>
              </a:lnTo>
              <a:lnTo>
                <a:pt x="2967484" y="2575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770F7A-6956-43AE-9DEB-60433D0372C8}">
      <dsp:nvSpPr>
        <dsp:cNvPr id="0" name=""/>
        <dsp:cNvSpPr/>
      </dsp:nvSpPr>
      <dsp:spPr>
        <a:xfrm>
          <a:off x="3581213" y="1928645"/>
          <a:ext cx="1483742" cy="257509"/>
        </a:xfrm>
        <a:custGeom>
          <a:avLst/>
          <a:gdLst/>
          <a:ahLst/>
          <a:cxnLst/>
          <a:rect l="0" t="0" r="0" b="0"/>
          <a:pathLst>
            <a:path>
              <a:moveTo>
                <a:pt x="0" y="0"/>
              </a:moveTo>
              <a:lnTo>
                <a:pt x="0" y="128754"/>
              </a:lnTo>
              <a:lnTo>
                <a:pt x="1483742" y="128754"/>
              </a:lnTo>
              <a:lnTo>
                <a:pt x="1483742" y="2575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027642-A7A4-4239-A7D8-1AA45E6A72C3}">
      <dsp:nvSpPr>
        <dsp:cNvPr id="0" name=""/>
        <dsp:cNvSpPr/>
      </dsp:nvSpPr>
      <dsp:spPr>
        <a:xfrm>
          <a:off x="3535493" y="1928645"/>
          <a:ext cx="91440" cy="257509"/>
        </a:xfrm>
        <a:custGeom>
          <a:avLst/>
          <a:gdLst/>
          <a:ahLst/>
          <a:cxnLst/>
          <a:rect l="0" t="0" r="0" b="0"/>
          <a:pathLst>
            <a:path>
              <a:moveTo>
                <a:pt x="45720" y="0"/>
              </a:moveTo>
              <a:lnTo>
                <a:pt x="45720" y="2575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372F84-13E3-48B3-BF8E-CBF92DDCD760}">
      <dsp:nvSpPr>
        <dsp:cNvPr id="0" name=""/>
        <dsp:cNvSpPr/>
      </dsp:nvSpPr>
      <dsp:spPr>
        <a:xfrm>
          <a:off x="2097471" y="1928645"/>
          <a:ext cx="1483742" cy="257509"/>
        </a:xfrm>
        <a:custGeom>
          <a:avLst/>
          <a:gdLst/>
          <a:ahLst/>
          <a:cxnLst/>
          <a:rect l="0" t="0" r="0" b="0"/>
          <a:pathLst>
            <a:path>
              <a:moveTo>
                <a:pt x="1483742" y="0"/>
              </a:moveTo>
              <a:lnTo>
                <a:pt x="1483742" y="128754"/>
              </a:lnTo>
              <a:lnTo>
                <a:pt x="0" y="128754"/>
              </a:lnTo>
              <a:lnTo>
                <a:pt x="0" y="2575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669327-63FA-4EFD-99E0-0696C5B75867}">
      <dsp:nvSpPr>
        <dsp:cNvPr id="0" name=""/>
        <dsp:cNvSpPr/>
      </dsp:nvSpPr>
      <dsp:spPr>
        <a:xfrm>
          <a:off x="613728" y="1928645"/>
          <a:ext cx="2967484" cy="257509"/>
        </a:xfrm>
        <a:custGeom>
          <a:avLst/>
          <a:gdLst/>
          <a:ahLst/>
          <a:cxnLst/>
          <a:rect l="0" t="0" r="0" b="0"/>
          <a:pathLst>
            <a:path>
              <a:moveTo>
                <a:pt x="2967484" y="0"/>
              </a:moveTo>
              <a:lnTo>
                <a:pt x="2967484" y="128754"/>
              </a:lnTo>
              <a:lnTo>
                <a:pt x="0" y="128754"/>
              </a:lnTo>
              <a:lnTo>
                <a:pt x="0" y="2575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76C3E4-CD9F-4C9F-9C3D-2DF5333F429E}">
      <dsp:nvSpPr>
        <dsp:cNvPr id="0" name=""/>
        <dsp:cNvSpPr/>
      </dsp:nvSpPr>
      <dsp:spPr>
        <a:xfrm>
          <a:off x="2968096" y="1315528"/>
          <a:ext cx="1226233" cy="6131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ZA" sz="4000" kern="1200" dirty="0" smtClean="0"/>
            <a:t>M-F</a:t>
          </a:r>
          <a:endParaRPr lang="en-ZA" sz="4000" kern="1200" dirty="0"/>
        </a:p>
      </dsp:txBody>
      <dsp:txXfrm>
        <a:off x="2968096" y="1315528"/>
        <a:ext cx="1226233" cy="613116"/>
      </dsp:txXfrm>
    </dsp:sp>
    <dsp:sp modelId="{B81B2780-AD87-4C36-8715-3299E9AFBD4C}">
      <dsp:nvSpPr>
        <dsp:cNvPr id="0" name=""/>
        <dsp:cNvSpPr/>
      </dsp:nvSpPr>
      <dsp:spPr>
        <a:xfrm>
          <a:off x="612" y="2186154"/>
          <a:ext cx="1226233" cy="6131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ZA" sz="4000" kern="1200" dirty="0" smtClean="0"/>
            <a:t>M</a:t>
          </a:r>
          <a:endParaRPr lang="en-ZA" sz="4000" kern="1200" dirty="0"/>
        </a:p>
      </dsp:txBody>
      <dsp:txXfrm>
        <a:off x="612" y="2186154"/>
        <a:ext cx="1226233" cy="613116"/>
      </dsp:txXfrm>
    </dsp:sp>
    <dsp:sp modelId="{BEC69E1F-F411-43C2-B69A-BFBE889FF056}">
      <dsp:nvSpPr>
        <dsp:cNvPr id="0" name=""/>
        <dsp:cNvSpPr/>
      </dsp:nvSpPr>
      <dsp:spPr>
        <a:xfrm>
          <a:off x="1484354" y="2186154"/>
          <a:ext cx="1226233" cy="6131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ZA" sz="4000" kern="1200" dirty="0" smtClean="0"/>
            <a:t>M/F</a:t>
          </a:r>
          <a:endParaRPr lang="en-ZA" sz="4000" kern="1200" dirty="0"/>
        </a:p>
      </dsp:txBody>
      <dsp:txXfrm>
        <a:off x="1484354" y="2186154"/>
        <a:ext cx="1226233" cy="613116"/>
      </dsp:txXfrm>
    </dsp:sp>
    <dsp:sp modelId="{AF2B4338-CFCD-4E9E-98E7-2F34AD9F1B12}">
      <dsp:nvSpPr>
        <dsp:cNvPr id="0" name=""/>
        <dsp:cNvSpPr/>
      </dsp:nvSpPr>
      <dsp:spPr>
        <a:xfrm>
          <a:off x="2968096" y="2186154"/>
          <a:ext cx="1226233" cy="6131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ZA" sz="4000" kern="1200" dirty="0" smtClean="0"/>
            <a:t>H</a:t>
          </a:r>
          <a:endParaRPr lang="en-ZA" sz="4000" kern="1200" dirty="0"/>
        </a:p>
      </dsp:txBody>
      <dsp:txXfrm>
        <a:off x="2968096" y="2186154"/>
        <a:ext cx="1226233" cy="613116"/>
      </dsp:txXfrm>
    </dsp:sp>
    <dsp:sp modelId="{886312DE-AD24-449A-A6E1-9FCADCEC9940}">
      <dsp:nvSpPr>
        <dsp:cNvPr id="0" name=""/>
        <dsp:cNvSpPr/>
      </dsp:nvSpPr>
      <dsp:spPr>
        <a:xfrm>
          <a:off x="4451839" y="2186154"/>
          <a:ext cx="1226233" cy="6131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ZA" sz="4000" kern="1200" dirty="0" smtClean="0"/>
            <a:t>F/M</a:t>
          </a:r>
          <a:endParaRPr lang="en-ZA" sz="4000" kern="1200" dirty="0"/>
        </a:p>
      </dsp:txBody>
      <dsp:txXfrm>
        <a:off x="4451839" y="2186154"/>
        <a:ext cx="1226233" cy="613116"/>
      </dsp:txXfrm>
    </dsp:sp>
    <dsp:sp modelId="{BC8024CE-A117-4B10-AA6D-733AB24D725D}">
      <dsp:nvSpPr>
        <dsp:cNvPr id="0" name=""/>
        <dsp:cNvSpPr/>
      </dsp:nvSpPr>
      <dsp:spPr>
        <a:xfrm>
          <a:off x="5935581" y="2186154"/>
          <a:ext cx="1226233" cy="6131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ZA" sz="4000" kern="1200" dirty="0" smtClean="0"/>
            <a:t>F</a:t>
          </a:r>
          <a:endParaRPr lang="en-ZA" sz="4000" kern="1200" dirty="0"/>
        </a:p>
      </dsp:txBody>
      <dsp:txXfrm>
        <a:off x="5935581" y="2186154"/>
        <a:ext cx="1226233" cy="6131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522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522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522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BDA28CF8-A521-4CAE-B612-D6B351AD4226}" type="slidenum">
              <a:rPr lang="en-US"/>
              <a:pPr/>
              <a:t>‹#›</a:t>
            </a:fld>
            <a:endParaRPr lang="en-US"/>
          </a:p>
        </p:txBody>
      </p:sp>
    </p:spTree>
    <p:extLst>
      <p:ext uri="{BB962C8B-B14F-4D97-AF65-F5344CB8AC3E}">
        <p14:creationId xmlns:p14="http://schemas.microsoft.com/office/powerpoint/2010/main" val="42525690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3222625" y="304800"/>
            <a:ext cx="11909425" cy="4724400"/>
            <a:chOff x="-2030" y="192"/>
            <a:chExt cx="7502" cy="2976"/>
          </a:xfrm>
        </p:grpSpPr>
        <p:sp>
          <p:nvSpPr>
            <p:cNvPr id="5123"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5124"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5125"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grpSp>
      <p:sp>
        <p:nvSpPr>
          <p:cNvPr id="5126" name="Rectangle 6"/>
          <p:cNvSpPr>
            <a:spLocks noGrp="1" noChangeArrowheads="1"/>
          </p:cNvSpPr>
          <p:nvPr>
            <p:ph type="ctrTitle"/>
          </p:nvPr>
        </p:nvSpPr>
        <p:spPr>
          <a:xfrm>
            <a:off x="1443038" y="985838"/>
            <a:ext cx="7239000" cy="1444625"/>
          </a:xfrm>
        </p:spPr>
        <p:txBody>
          <a:bodyPr/>
          <a:lstStyle>
            <a:lvl1pPr>
              <a:defRPr sz="4000"/>
            </a:lvl1pPr>
          </a:lstStyle>
          <a:p>
            <a:pPr lvl="0"/>
            <a:r>
              <a:rPr lang="en-GB" noProof="0" smtClean="0"/>
              <a:t>Click to edit Master title style</a:t>
            </a:r>
          </a:p>
        </p:txBody>
      </p:sp>
      <p:sp>
        <p:nvSpPr>
          <p:cNvPr id="5127"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GB" noProof="0" smtClean="0"/>
              <a:t>Click to edit Master subtitle style</a:t>
            </a:r>
          </a:p>
        </p:txBody>
      </p:sp>
      <p:sp>
        <p:nvSpPr>
          <p:cNvPr id="5128" name="Rectangle 8"/>
          <p:cNvSpPr>
            <a:spLocks noGrp="1" noChangeArrowheads="1"/>
          </p:cNvSpPr>
          <p:nvPr>
            <p:ph type="dt" sz="half" idx="2"/>
          </p:nvPr>
        </p:nvSpPr>
        <p:spPr/>
        <p:txBody>
          <a:bodyPr/>
          <a:lstStyle>
            <a:lvl1pPr>
              <a:defRPr/>
            </a:lvl1pPr>
          </a:lstStyle>
          <a:p>
            <a:endParaRPr lang="en-GB"/>
          </a:p>
        </p:txBody>
      </p:sp>
      <p:sp>
        <p:nvSpPr>
          <p:cNvPr id="5129" name="Rectangle 9"/>
          <p:cNvSpPr>
            <a:spLocks noGrp="1" noChangeArrowheads="1"/>
          </p:cNvSpPr>
          <p:nvPr>
            <p:ph type="ftr" sz="quarter" idx="3"/>
          </p:nvPr>
        </p:nvSpPr>
        <p:spPr/>
        <p:txBody>
          <a:bodyPr/>
          <a:lstStyle>
            <a:lvl1pPr>
              <a:defRPr/>
            </a:lvl1pPr>
          </a:lstStyle>
          <a:p>
            <a:endParaRPr lang="en-GB"/>
          </a:p>
        </p:txBody>
      </p:sp>
      <p:sp>
        <p:nvSpPr>
          <p:cNvPr id="5130" name="Rectangle 10"/>
          <p:cNvSpPr>
            <a:spLocks noGrp="1" noChangeArrowheads="1"/>
          </p:cNvSpPr>
          <p:nvPr>
            <p:ph type="sldNum" sz="quarter" idx="4"/>
          </p:nvPr>
        </p:nvSpPr>
        <p:spPr/>
        <p:txBody>
          <a:bodyPr/>
          <a:lstStyle>
            <a:lvl1pPr>
              <a:defRPr/>
            </a:lvl1pPr>
          </a:lstStyle>
          <a:p>
            <a:fld id="{01BEDE54-CBD3-4458-8B42-E9417DD14953}"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3493508-AF59-4262-AD4A-4A10E46CB2E2}" type="slidenum">
              <a:rPr lang="en-GB"/>
              <a:pPr/>
              <a:t>‹#›</a:t>
            </a:fld>
            <a:endParaRPr lang="en-GB"/>
          </a:p>
        </p:txBody>
      </p:sp>
    </p:spTree>
    <p:extLst>
      <p:ext uri="{BB962C8B-B14F-4D97-AF65-F5344CB8AC3E}">
        <p14:creationId xmlns:p14="http://schemas.microsoft.com/office/powerpoint/2010/main" val="58606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2A16667-5A89-4943-A1A3-B0198A9D066A}" type="slidenum">
              <a:rPr lang="en-GB"/>
              <a:pPr/>
              <a:t>‹#›</a:t>
            </a:fld>
            <a:endParaRPr lang="en-GB"/>
          </a:p>
        </p:txBody>
      </p:sp>
    </p:spTree>
    <p:extLst>
      <p:ext uri="{BB962C8B-B14F-4D97-AF65-F5344CB8AC3E}">
        <p14:creationId xmlns:p14="http://schemas.microsoft.com/office/powerpoint/2010/main" val="1101005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F441DC-8CE6-4FBA-9691-80808AC0C166}" type="datetimeFigureOut">
              <a:rPr lang="en-US" smtClean="0">
                <a:solidFill>
                  <a:prstClr val="black">
                    <a:tint val="75000"/>
                  </a:prstClr>
                </a:solidFill>
              </a:rPr>
              <a:pPr/>
              <a:t>10/24/2018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64A169-C50D-4674-8493-139D7D6207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745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441DC-8CE6-4FBA-9691-80808AC0C166}" type="datetimeFigureOut">
              <a:rPr lang="en-US" smtClean="0">
                <a:solidFill>
                  <a:prstClr val="black">
                    <a:tint val="75000"/>
                  </a:prstClr>
                </a:solidFill>
              </a:rPr>
              <a:pPr/>
              <a:t>10/24/2018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64A169-C50D-4674-8493-139D7D6207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82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F441DC-8CE6-4FBA-9691-80808AC0C166}" type="datetimeFigureOut">
              <a:rPr lang="en-US" smtClean="0">
                <a:solidFill>
                  <a:prstClr val="black">
                    <a:tint val="75000"/>
                  </a:prstClr>
                </a:solidFill>
              </a:rPr>
              <a:pPr/>
              <a:t>10/24/2018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64A169-C50D-4674-8493-139D7D6207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316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F441DC-8CE6-4FBA-9691-80808AC0C166}" type="datetimeFigureOut">
              <a:rPr lang="en-US" smtClean="0">
                <a:solidFill>
                  <a:prstClr val="black">
                    <a:tint val="75000"/>
                  </a:prstClr>
                </a:solidFill>
              </a:rPr>
              <a:pPr/>
              <a:t>10/24/2018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64A169-C50D-4674-8493-139D7D6207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288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F441DC-8CE6-4FBA-9691-80808AC0C166}" type="datetimeFigureOut">
              <a:rPr lang="en-US" smtClean="0">
                <a:solidFill>
                  <a:prstClr val="black">
                    <a:tint val="75000"/>
                  </a:prstClr>
                </a:solidFill>
              </a:rPr>
              <a:pPr/>
              <a:t>10/24/2018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64A169-C50D-4674-8493-139D7D6207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732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F441DC-8CE6-4FBA-9691-80808AC0C166}" type="datetimeFigureOut">
              <a:rPr lang="en-US" smtClean="0">
                <a:solidFill>
                  <a:prstClr val="black">
                    <a:tint val="75000"/>
                  </a:prstClr>
                </a:solidFill>
              </a:rPr>
              <a:pPr/>
              <a:t>10/24/2018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64A169-C50D-4674-8493-139D7D6207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830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441DC-8CE6-4FBA-9691-80808AC0C166}" type="datetimeFigureOut">
              <a:rPr lang="en-US" smtClean="0">
                <a:solidFill>
                  <a:prstClr val="black">
                    <a:tint val="75000"/>
                  </a:prstClr>
                </a:solidFill>
              </a:rPr>
              <a:pPr/>
              <a:t>10/24/2018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64A169-C50D-4674-8493-139D7D6207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95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441DC-8CE6-4FBA-9691-80808AC0C166}" type="datetimeFigureOut">
              <a:rPr lang="en-US" smtClean="0">
                <a:solidFill>
                  <a:prstClr val="black">
                    <a:tint val="75000"/>
                  </a:prstClr>
                </a:solidFill>
              </a:rPr>
              <a:pPr/>
              <a:t>10/24/2018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64A169-C50D-4674-8493-139D7D6207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018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32ECBAD-76BC-4191-B5AB-1C0F7FECEEFE}" type="slidenum">
              <a:rPr lang="en-GB"/>
              <a:pPr/>
              <a:t>‹#›</a:t>
            </a:fld>
            <a:endParaRPr lang="en-GB"/>
          </a:p>
        </p:txBody>
      </p:sp>
    </p:spTree>
    <p:extLst>
      <p:ext uri="{BB962C8B-B14F-4D97-AF65-F5344CB8AC3E}">
        <p14:creationId xmlns:p14="http://schemas.microsoft.com/office/powerpoint/2010/main" val="444395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441DC-8CE6-4FBA-9691-80808AC0C166}" type="datetimeFigureOut">
              <a:rPr lang="en-US" smtClean="0">
                <a:solidFill>
                  <a:prstClr val="black">
                    <a:tint val="75000"/>
                  </a:prstClr>
                </a:solidFill>
              </a:rPr>
              <a:pPr/>
              <a:t>10/24/2018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64A169-C50D-4674-8493-139D7D6207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475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441DC-8CE6-4FBA-9691-80808AC0C166}" type="datetimeFigureOut">
              <a:rPr lang="en-US" smtClean="0">
                <a:solidFill>
                  <a:prstClr val="black">
                    <a:tint val="75000"/>
                  </a:prstClr>
                </a:solidFill>
              </a:rPr>
              <a:pPr/>
              <a:t>10/24/2018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64A169-C50D-4674-8493-139D7D6207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326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441DC-8CE6-4FBA-9691-80808AC0C166}" type="datetimeFigureOut">
              <a:rPr lang="en-US" smtClean="0">
                <a:solidFill>
                  <a:prstClr val="black">
                    <a:tint val="75000"/>
                  </a:prstClr>
                </a:solidFill>
              </a:rPr>
              <a:pPr/>
              <a:t>10/24/2018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64A169-C50D-4674-8493-139D7D6207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824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solidFill>
                <a:srgbClr val="FFFFFF"/>
              </a:solidFill>
              <a:latin typeface="Arial" charset="0"/>
            </a:endParaRPr>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7" name="Rectangle 10"/>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8" name="Rectangle 11"/>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9" name="Rectangle 12"/>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 name="Rectangle 13"/>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1" name="Rectangle 14"/>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2" name="Rectangle 15"/>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3" name="Rectangle 16"/>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4" name="Rectangle 17"/>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5" name="Rectangle 18"/>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6" name="Rectangle 19"/>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7" name="Rectangle 20"/>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8" name="Rectangle 21"/>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solidFill>
                <a:srgbClr val="FFFFFF"/>
              </a:solidFill>
              <a:latin typeface="Arial" charset="0"/>
            </a:endParaRPr>
          </a:p>
        </p:txBody>
      </p:sp>
      <p:sp>
        <p:nvSpPr>
          <p:cNvPr id="36866" name="Rectangle 2"/>
          <p:cNvSpPr>
            <a:spLocks noGrp="1" noChangeArrowheads="1"/>
          </p:cNvSpPr>
          <p:nvPr>
            <p:ph type="ctrTitle"/>
          </p:nvPr>
        </p:nvSpPr>
        <p:spPr>
          <a:xfrm>
            <a:off x="2895600" y="1371600"/>
            <a:ext cx="5867400" cy="2286000"/>
          </a:xfrm>
        </p:spPr>
        <p:txBody>
          <a:bodyPr/>
          <a:lstStyle>
            <a:lvl1pPr>
              <a:defRPr sz="4500"/>
            </a:lvl1pPr>
          </a:lstStyle>
          <a:p>
            <a:pPr lvl="0"/>
            <a:r>
              <a:rPr lang="en-US" noProof="0" smtClean="0"/>
              <a:t>Click to edit Master title style</a:t>
            </a:r>
          </a:p>
        </p:txBody>
      </p:sp>
      <p:sp>
        <p:nvSpPr>
          <p:cNvPr id="36867"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pPr lvl="0"/>
            <a:r>
              <a:rPr lang="en-US" noProof="0" smtClean="0"/>
              <a:t>Click to edit Master subtitle style</a:t>
            </a:r>
          </a:p>
        </p:txBody>
      </p:sp>
      <p:sp>
        <p:nvSpPr>
          <p:cNvPr id="20" name="Rectangle 4"/>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FFFFF"/>
              </a:solidFill>
            </a:endParaRPr>
          </a:p>
        </p:txBody>
      </p:sp>
      <p:sp>
        <p:nvSpPr>
          <p:cNvPr id="21"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22" name="Rectangle 6"/>
          <p:cNvSpPr>
            <a:spLocks noGrp="1" noChangeArrowheads="1"/>
          </p:cNvSpPr>
          <p:nvPr>
            <p:ph type="sldNum" sz="quarter" idx="12"/>
          </p:nvPr>
        </p:nvSpPr>
        <p:spPr/>
        <p:txBody>
          <a:bodyPr/>
          <a:lstStyle>
            <a:lvl1pPr>
              <a:defRPr/>
            </a:lvl1pPr>
          </a:lstStyle>
          <a:p>
            <a:pPr>
              <a:defRPr/>
            </a:pPr>
            <a:fld id="{7F6FFFB6-9D57-4F71-B4DC-D592C79F3B3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4994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CACE247E-5228-40C0-B862-13EE45D4219A}" type="slidenum">
              <a:rPr lang="en-US">
                <a:solidFill>
                  <a:srgbClr val="FFFFFF"/>
                </a:solidFill>
              </a:rPr>
              <a:pPr>
                <a:defRPr/>
              </a:pPr>
              <a:t>‹#›</a:t>
            </a:fld>
            <a:endParaRPr lang="en-US">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17757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521002BE-0001-4FA9-A45D-DE53E868B2E8}" type="slidenum">
              <a:rPr lang="en-US">
                <a:solidFill>
                  <a:srgbClr val="FFFFFF"/>
                </a:solidFill>
              </a:rPr>
              <a:pPr>
                <a:defRPr/>
              </a:pPr>
              <a:t>‹#›</a:t>
            </a:fld>
            <a:endParaRPr lang="en-US">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79030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9EF4B0C7-4BD6-4F4E-9724-E0315647EB89}" type="slidenum">
              <a:rPr lang="en-US">
                <a:solidFill>
                  <a:srgbClr val="FFFFFF"/>
                </a:solidFill>
              </a:rPr>
              <a:pPr>
                <a:defRPr/>
              </a:pPr>
              <a:t>‹#›</a:t>
            </a:fld>
            <a:endParaRPr lang="en-US">
              <a:solidFill>
                <a:srgbClr val="FFFFFF"/>
              </a:solidFill>
            </a:endParaRPr>
          </a:p>
        </p:txBody>
      </p:sp>
      <p:sp>
        <p:nvSpPr>
          <p:cNvPr id="7"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802738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330912C3-09EB-4572-AF21-66F467E99839}" type="slidenum">
              <a:rPr lang="en-US">
                <a:solidFill>
                  <a:srgbClr val="FFFFFF"/>
                </a:solidFill>
              </a:rPr>
              <a:pPr>
                <a:defRPr/>
              </a:pPr>
              <a:t>‹#›</a:t>
            </a:fld>
            <a:endParaRPr lang="en-US">
              <a:solidFill>
                <a:srgbClr val="FFFFFF"/>
              </a:solidFill>
            </a:endParaRPr>
          </a:p>
        </p:txBody>
      </p:sp>
      <p:sp>
        <p:nvSpPr>
          <p:cNvPr id="9"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44681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1F665B7B-DA86-455B-8899-8C826DEE5127}" type="slidenum">
              <a:rPr lang="en-US">
                <a:solidFill>
                  <a:srgbClr val="FFFFFF"/>
                </a:solidFill>
              </a:rPr>
              <a:pPr>
                <a:defRPr/>
              </a:pPr>
              <a:t>‹#›</a:t>
            </a:fld>
            <a:endParaRPr lang="en-US">
              <a:solidFill>
                <a:srgbClr val="FFFFFF"/>
              </a:solidFill>
            </a:endParaRPr>
          </a:p>
        </p:txBody>
      </p:sp>
      <p:sp>
        <p:nvSpPr>
          <p:cNvPr id="5"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21658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FE779859-550C-4D6B-82E9-DC7951465AE6}" type="slidenum">
              <a:rPr lang="en-US">
                <a:solidFill>
                  <a:srgbClr val="FFFFFF"/>
                </a:solidFill>
              </a:rPr>
              <a:pPr>
                <a:defRPr/>
              </a:pPr>
              <a:t>‹#›</a:t>
            </a:fld>
            <a:endParaRPr lang="en-US">
              <a:solidFill>
                <a:srgbClr val="FFFFFF"/>
              </a:solidFill>
            </a:endParaRPr>
          </a:p>
        </p:txBody>
      </p:sp>
      <p:sp>
        <p:nvSpPr>
          <p:cNvPr id="4"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23479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FE8F4C3-931C-4E15-B1CA-529213892C13}" type="slidenum">
              <a:rPr lang="en-GB"/>
              <a:pPr/>
              <a:t>‹#›</a:t>
            </a:fld>
            <a:endParaRPr lang="en-GB"/>
          </a:p>
        </p:txBody>
      </p:sp>
    </p:spTree>
    <p:extLst>
      <p:ext uri="{BB962C8B-B14F-4D97-AF65-F5344CB8AC3E}">
        <p14:creationId xmlns:p14="http://schemas.microsoft.com/office/powerpoint/2010/main" val="33761922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1A550E38-7B2B-4F05-B823-086A7EDE2BFE}" type="slidenum">
              <a:rPr lang="en-US">
                <a:solidFill>
                  <a:srgbClr val="FFFFFF"/>
                </a:solidFill>
              </a:rPr>
              <a:pPr>
                <a:defRPr/>
              </a:pPr>
              <a:t>‹#›</a:t>
            </a:fld>
            <a:endParaRPr lang="en-US">
              <a:solidFill>
                <a:srgbClr val="FFFFFF"/>
              </a:solidFill>
            </a:endParaRPr>
          </a:p>
        </p:txBody>
      </p:sp>
      <p:sp>
        <p:nvSpPr>
          <p:cNvPr id="7"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92603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BB0FD6E2-0757-4913-82D4-D3CF2E477B76}" type="slidenum">
              <a:rPr lang="en-US">
                <a:solidFill>
                  <a:srgbClr val="FFFFFF"/>
                </a:solidFill>
              </a:rPr>
              <a:pPr>
                <a:defRPr/>
              </a:pPr>
              <a:t>‹#›</a:t>
            </a:fld>
            <a:endParaRPr lang="en-US">
              <a:solidFill>
                <a:srgbClr val="FFFFFF"/>
              </a:solidFill>
            </a:endParaRPr>
          </a:p>
        </p:txBody>
      </p:sp>
      <p:sp>
        <p:nvSpPr>
          <p:cNvPr id="7"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68230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ECC9FB31-758A-4ADB-A092-C64C2FA2E7FE}" type="slidenum">
              <a:rPr lang="en-US">
                <a:solidFill>
                  <a:srgbClr val="FFFFFF"/>
                </a:solidFill>
              </a:rPr>
              <a:pPr>
                <a:defRPr/>
              </a:pPr>
              <a:t>‹#›</a:t>
            </a:fld>
            <a:endParaRPr lang="en-US">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22671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47EE5EFF-38DF-4DBC-BD18-9FB5E71AC87E}" type="slidenum">
              <a:rPr lang="en-US">
                <a:solidFill>
                  <a:srgbClr val="FFFFFF"/>
                </a:solidFill>
              </a:rPr>
              <a:pPr>
                <a:defRPr/>
              </a:pPr>
              <a:t>‹#›</a:t>
            </a:fld>
            <a:endParaRPr lang="en-US">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644604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2819400" y="1981200"/>
            <a:ext cx="6096000" cy="4114800"/>
          </a:xfrm>
        </p:spPr>
        <p:txBody>
          <a:bodyPr/>
          <a:lstStyle/>
          <a:p>
            <a:pPr lvl="0"/>
            <a:endParaRPr lang="en-ZA" noProof="0" smtClean="0"/>
          </a:p>
        </p:txBody>
      </p:sp>
      <p:sp>
        <p:nvSpPr>
          <p:cNvPr id="4" name="Rectangle 5"/>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solidFill>
                <a:srgbClr val="FFFFFF"/>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p:txBody>
          <a:bodyPr/>
          <a:lstStyle>
            <a:lvl1pPr>
              <a:defRPr/>
            </a:lvl1pPr>
          </a:lstStyle>
          <a:p>
            <a:pPr>
              <a:defRPr/>
            </a:pPr>
            <a:fld id="{08E49BE7-991C-491C-A0A5-4B81A2F33B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6710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solidFill>
                <a:srgbClr val="FFFFFF"/>
              </a:solidFill>
              <a:latin typeface="Arial" charset="0"/>
            </a:endParaRPr>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7" name="Rectangle 10"/>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8" name="Rectangle 11"/>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9" name="Rectangle 12"/>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 name="Rectangle 13"/>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1" name="Rectangle 14"/>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2" name="Rectangle 15"/>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3" name="Rectangle 16"/>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4" name="Rectangle 17"/>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5" name="Rectangle 18"/>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6" name="Rectangle 19"/>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7" name="Rectangle 20"/>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8" name="Rectangle 21"/>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solidFill>
                <a:srgbClr val="FFFFFF"/>
              </a:solidFill>
              <a:latin typeface="Arial" charset="0"/>
            </a:endParaRPr>
          </a:p>
        </p:txBody>
      </p:sp>
      <p:sp>
        <p:nvSpPr>
          <p:cNvPr id="36866" name="Rectangle 2"/>
          <p:cNvSpPr>
            <a:spLocks noGrp="1" noChangeArrowheads="1"/>
          </p:cNvSpPr>
          <p:nvPr>
            <p:ph type="ctrTitle"/>
          </p:nvPr>
        </p:nvSpPr>
        <p:spPr>
          <a:xfrm>
            <a:off x="2895600" y="1371600"/>
            <a:ext cx="5867400" cy="2286000"/>
          </a:xfrm>
        </p:spPr>
        <p:txBody>
          <a:bodyPr/>
          <a:lstStyle>
            <a:lvl1pPr>
              <a:defRPr sz="4500"/>
            </a:lvl1pPr>
          </a:lstStyle>
          <a:p>
            <a:pPr lvl="0"/>
            <a:r>
              <a:rPr lang="en-US" noProof="0" smtClean="0"/>
              <a:t>Click to edit Master title style</a:t>
            </a:r>
          </a:p>
        </p:txBody>
      </p:sp>
      <p:sp>
        <p:nvSpPr>
          <p:cNvPr id="36867"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pPr lvl="0"/>
            <a:r>
              <a:rPr lang="en-US" noProof="0" smtClean="0"/>
              <a:t>Click to edit Master subtitle style</a:t>
            </a:r>
          </a:p>
        </p:txBody>
      </p:sp>
      <p:sp>
        <p:nvSpPr>
          <p:cNvPr id="20" name="Rectangle 4"/>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FFFFF"/>
              </a:solidFill>
            </a:endParaRPr>
          </a:p>
        </p:txBody>
      </p:sp>
      <p:sp>
        <p:nvSpPr>
          <p:cNvPr id="21"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22" name="Rectangle 6"/>
          <p:cNvSpPr>
            <a:spLocks noGrp="1" noChangeArrowheads="1"/>
          </p:cNvSpPr>
          <p:nvPr>
            <p:ph type="sldNum" sz="quarter" idx="12"/>
          </p:nvPr>
        </p:nvSpPr>
        <p:spPr/>
        <p:txBody>
          <a:bodyPr/>
          <a:lstStyle>
            <a:lvl1pPr>
              <a:defRPr/>
            </a:lvl1pPr>
          </a:lstStyle>
          <a:p>
            <a:pPr>
              <a:defRPr/>
            </a:pPr>
            <a:fld id="{7F6FFFB6-9D57-4F71-B4DC-D592C79F3B3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78897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CACE247E-5228-40C0-B862-13EE45D4219A}" type="slidenum">
              <a:rPr lang="en-US">
                <a:solidFill>
                  <a:srgbClr val="FFFFFF"/>
                </a:solidFill>
              </a:rPr>
              <a:pPr>
                <a:defRPr/>
              </a:pPr>
              <a:t>‹#›</a:t>
            </a:fld>
            <a:endParaRPr lang="en-US">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627713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521002BE-0001-4FA9-A45D-DE53E868B2E8}" type="slidenum">
              <a:rPr lang="en-US">
                <a:solidFill>
                  <a:srgbClr val="FFFFFF"/>
                </a:solidFill>
              </a:rPr>
              <a:pPr>
                <a:defRPr/>
              </a:pPr>
              <a:t>‹#›</a:t>
            </a:fld>
            <a:endParaRPr lang="en-US">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10634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9EF4B0C7-4BD6-4F4E-9724-E0315647EB89}" type="slidenum">
              <a:rPr lang="en-US">
                <a:solidFill>
                  <a:srgbClr val="FFFFFF"/>
                </a:solidFill>
              </a:rPr>
              <a:pPr>
                <a:defRPr/>
              </a:pPr>
              <a:t>‹#›</a:t>
            </a:fld>
            <a:endParaRPr lang="en-US">
              <a:solidFill>
                <a:srgbClr val="FFFFFF"/>
              </a:solidFill>
            </a:endParaRPr>
          </a:p>
        </p:txBody>
      </p:sp>
      <p:sp>
        <p:nvSpPr>
          <p:cNvPr id="7"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05966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330912C3-09EB-4572-AF21-66F467E99839}" type="slidenum">
              <a:rPr lang="en-US">
                <a:solidFill>
                  <a:srgbClr val="FFFFFF"/>
                </a:solidFill>
              </a:rPr>
              <a:pPr>
                <a:defRPr/>
              </a:pPr>
              <a:t>‹#›</a:t>
            </a:fld>
            <a:endParaRPr lang="en-US">
              <a:solidFill>
                <a:srgbClr val="FFFFFF"/>
              </a:solidFill>
            </a:endParaRPr>
          </a:p>
        </p:txBody>
      </p:sp>
      <p:sp>
        <p:nvSpPr>
          <p:cNvPr id="9"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34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0646756-F993-4438-8E4A-03EA44056B12}" type="slidenum">
              <a:rPr lang="en-GB"/>
              <a:pPr/>
              <a:t>‹#›</a:t>
            </a:fld>
            <a:endParaRPr lang="en-GB"/>
          </a:p>
        </p:txBody>
      </p:sp>
    </p:spTree>
    <p:extLst>
      <p:ext uri="{BB962C8B-B14F-4D97-AF65-F5344CB8AC3E}">
        <p14:creationId xmlns:p14="http://schemas.microsoft.com/office/powerpoint/2010/main" val="22369493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1F665B7B-DA86-455B-8899-8C826DEE5127}" type="slidenum">
              <a:rPr lang="en-US">
                <a:solidFill>
                  <a:srgbClr val="FFFFFF"/>
                </a:solidFill>
              </a:rPr>
              <a:pPr>
                <a:defRPr/>
              </a:pPr>
              <a:t>‹#›</a:t>
            </a:fld>
            <a:endParaRPr lang="en-US">
              <a:solidFill>
                <a:srgbClr val="FFFFFF"/>
              </a:solidFill>
            </a:endParaRPr>
          </a:p>
        </p:txBody>
      </p:sp>
      <p:sp>
        <p:nvSpPr>
          <p:cNvPr id="5"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21084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FE779859-550C-4D6B-82E9-DC7951465AE6}" type="slidenum">
              <a:rPr lang="en-US">
                <a:solidFill>
                  <a:srgbClr val="FFFFFF"/>
                </a:solidFill>
              </a:rPr>
              <a:pPr>
                <a:defRPr/>
              </a:pPr>
              <a:t>‹#›</a:t>
            </a:fld>
            <a:endParaRPr lang="en-US">
              <a:solidFill>
                <a:srgbClr val="FFFFFF"/>
              </a:solidFill>
            </a:endParaRPr>
          </a:p>
        </p:txBody>
      </p:sp>
      <p:sp>
        <p:nvSpPr>
          <p:cNvPr id="4"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64349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1A550E38-7B2B-4F05-B823-086A7EDE2BFE}" type="slidenum">
              <a:rPr lang="en-US">
                <a:solidFill>
                  <a:srgbClr val="FFFFFF"/>
                </a:solidFill>
              </a:rPr>
              <a:pPr>
                <a:defRPr/>
              </a:pPr>
              <a:t>‹#›</a:t>
            </a:fld>
            <a:endParaRPr lang="en-US">
              <a:solidFill>
                <a:srgbClr val="FFFFFF"/>
              </a:solidFill>
            </a:endParaRPr>
          </a:p>
        </p:txBody>
      </p:sp>
      <p:sp>
        <p:nvSpPr>
          <p:cNvPr id="7"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6178602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BB0FD6E2-0757-4913-82D4-D3CF2E477B76}" type="slidenum">
              <a:rPr lang="en-US">
                <a:solidFill>
                  <a:srgbClr val="FFFFFF"/>
                </a:solidFill>
              </a:rPr>
              <a:pPr>
                <a:defRPr/>
              </a:pPr>
              <a:t>‹#›</a:t>
            </a:fld>
            <a:endParaRPr lang="en-US">
              <a:solidFill>
                <a:srgbClr val="FFFFFF"/>
              </a:solidFill>
            </a:endParaRPr>
          </a:p>
        </p:txBody>
      </p:sp>
      <p:sp>
        <p:nvSpPr>
          <p:cNvPr id="7"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297304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ECC9FB31-758A-4ADB-A092-C64C2FA2E7FE}" type="slidenum">
              <a:rPr lang="en-US">
                <a:solidFill>
                  <a:srgbClr val="FFFFFF"/>
                </a:solidFill>
              </a:rPr>
              <a:pPr>
                <a:defRPr/>
              </a:pPr>
              <a:t>‹#›</a:t>
            </a:fld>
            <a:endParaRPr lang="en-US">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70363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47EE5EFF-38DF-4DBC-BD18-9FB5E71AC87E}" type="slidenum">
              <a:rPr lang="en-US">
                <a:solidFill>
                  <a:srgbClr val="FFFFFF"/>
                </a:solidFill>
              </a:rPr>
              <a:pPr>
                <a:defRPr/>
              </a:pPr>
              <a:t>‹#›</a:t>
            </a:fld>
            <a:endParaRPr lang="en-US">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56868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2819400" y="1981200"/>
            <a:ext cx="6096000" cy="4114800"/>
          </a:xfrm>
        </p:spPr>
        <p:txBody>
          <a:bodyPr/>
          <a:lstStyle/>
          <a:p>
            <a:pPr lvl="0"/>
            <a:endParaRPr lang="en-ZA" noProof="0" smtClean="0"/>
          </a:p>
        </p:txBody>
      </p:sp>
      <p:sp>
        <p:nvSpPr>
          <p:cNvPr id="4" name="Rectangle 5"/>
          <p:cNvSpPr>
            <a:spLocks noGrp="1" noChangeArrowheads="1"/>
          </p:cNvSpPr>
          <p:nvPr>
            <p:ph type="dt" sz="half" idx="10"/>
          </p:nvPr>
        </p:nvSpPr>
        <p:spPr>
          <a:xfrm>
            <a:off x="304800" y="6248400"/>
            <a:ext cx="1905000" cy="457200"/>
          </a:xfrm>
          <a:prstGeom prst="rect">
            <a:avLst/>
          </a:prstGeom>
        </p:spPr>
        <p:txBody>
          <a:bodyPr/>
          <a:lstStyle>
            <a:lvl1pPr>
              <a:defRPr>
                <a:latin typeface="Arial" charset="0"/>
                <a:cs typeface="Arial" charset="0"/>
              </a:defRPr>
            </a:lvl1pPr>
          </a:lstStyle>
          <a:p>
            <a:pPr>
              <a:defRPr/>
            </a:pPr>
            <a:endParaRPr lang="en-US">
              <a:solidFill>
                <a:srgbClr val="FFFFFF"/>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2"/>
          </p:nvPr>
        </p:nvSpPr>
        <p:spPr/>
        <p:txBody>
          <a:bodyPr/>
          <a:lstStyle>
            <a:lvl1pPr>
              <a:defRPr/>
            </a:lvl1pPr>
          </a:lstStyle>
          <a:p>
            <a:pPr>
              <a:defRPr/>
            </a:pPr>
            <a:fld id="{08E49BE7-991C-491C-A0A5-4B81A2F33B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1306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4C1BA38-3249-4B8F-9EB5-C2E8966D684B}" type="slidenum">
              <a:rPr lang="en-GB"/>
              <a:pPr/>
              <a:t>‹#›</a:t>
            </a:fld>
            <a:endParaRPr lang="en-GB"/>
          </a:p>
        </p:txBody>
      </p:sp>
    </p:spTree>
    <p:extLst>
      <p:ext uri="{BB962C8B-B14F-4D97-AF65-F5344CB8AC3E}">
        <p14:creationId xmlns:p14="http://schemas.microsoft.com/office/powerpoint/2010/main" val="29780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420E04C7-63DB-422E-8DBC-47ABD49AEC1E}" type="slidenum">
              <a:rPr lang="en-GB"/>
              <a:pPr/>
              <a:t>‹#›</a:t>
            </a:fld>
            <a:endParaRPr lang="en-GB"/>
          </a:p>
        </p:txBody>
      </p:sp>
    </p:spTree>
    <p:extLst>
      <p:ext uri="{BB962C8B-B14F-4D97-AF65-F5344CB8AC3E}">
        <p14:creationId xmlns:p14="http://schemas.microsoft.com/office/powerpoint/2010/main" val="350022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66CDFBA-C444-4940-9D3C-9FA78C649A51}" type="slidenum">
              <a:rPr lang="en-GB"/>
              <a:pPr/>
              <a:t>‹#›</a:t>
            </a:fld>
            <a:endParaRPr lang="en-GB"/>
          </a:p>
        </p:txBody>
      </p:sp>
    </p:spTree>
    <p:extLst>
      <p:ext uri="{BB962C8B-B14F-4D97-AF65-F5344CB8AC3E}">
        <p14:creationId xmlns:p14="http://schemas.microsoft.com/office/powerpoint/2010/main" val="8589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86F54F8-5EDC-4BBE-9149-3E0A1CD3EE02}" type="slidenum">
              <a:rPr lang="en-GB"/>
              <a:pPr/>
              <a:t>‹#›</a:t>
            </a:fld>
            <a:endParaRPr lang="en-GB"/>
          </a:p>
        </p:txBody>
      </p:sp>
    </p:spTree>
    <p:extLst>
      <p:ext uri="{BB962C8B-B14F-4D97-AF65-F5344CB8AC3E}">
        <p14:creationId xmlns:p14="http://schemas.microsoft.com/office/powerpoint/2010/main" val="85968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8B90EE3-80CC-4C0D-8592-60013C6574F0}" type="slidenum">
              <a:rPr lang="en-GB"/>
              <a:pPr/>
              <a:t>‹#›</a:t>
            </a:fld>
            <a:endParaRPr lang="en-GB"/>
          </a:p>
        </p:txBody>
      </p:sp>
    </p:spTree>
    <p:extLst>
      <p:ext uri="{BB962C8B-B14F-4D97-AF65-F5344CB8AC3E}">
        <p14:creationId xmlns:p14="http://schemas.microsoft.com/office/powerpoint/2010/main" val="563042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3238500" y="0"/>
            <a:ext cx="11925300" cy="3810000"/>
            <a:chOff x="-2040" y="0"/>
            <a:chExt cx="7512" cy="2400"/>
          </a:xfrm>
        </p:grpSpPr>
        <p:sp>
          <p:nvSpPr>
            <p:cNvPr id="4099"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4100"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
          <p:nvSpPr>
            <p:cNvPr id="4101"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grpSp>
      <p:sp>
        <p:nvSpPr>
          <p:cNvPr id="4102"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4103"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4"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105"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en-GB"/>
          </a:p>
        </p:txBody>
      </p:sp>
      <p:sp>
        <p:nvSpPr>
          <p:cNvPr id="4106"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D4E82D9-61E7-45A5-B31D-C4CD40C0EDCC}"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4F441DC-8CE6-4FBA-9691-80808AC0C166}" type="datetimeFigureOut">
              <a:rPr lang="en-US" smtClean="0">
                <a:solidFill>
                  <a:prstClr val="black">
                    <a:tint val="75000"/>
                  </a:prstClr>
                </a:solidFill>
                <a:latin typeface="Calibri"/>
              </a:rPr>
              <a:pPr fontAlgn="auto">
                <a:spcBef>
                  <a:spcPts val="0"/>
                </a:spcBef>
                <a:spcAft>
                  <a:spcPts val="0"/>
                </a:spcAft>
              </a:pPr>
              <a:t>10/24/2018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264A169-C50D-4674-8493-139D7D620774}"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4361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5844" name="Rectangle 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tx2"/>
                </a:solidFill>
              </a:defRPr>
            </a:lvl1pPr>
          </a:lstStyle>
          <a:p>
            <a:pPr>
              <a:defRPr/>
            </a:pPr>
            <a:endParaRPr lang="en-US">
              <a:solidFill>
                <a:srgbClr val="FFFFFF"/>
              </a:solidFill>
              <a:latin typeface="Arial" charset="0"/>
            </a:endParaRPr>
          </a:p>
        </p:txBody>
      </p:sp>
      <p:sp>
        <p:nvSpPr>
          <p:cNvPr id="35845" name="Rectangle 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2"/>
                </a:solidFill>
              </a:defRPr>
            </a:lvl1pPr>
          </a:lstStyle>
          <a:p>
            <a:pPr>
              <a:defRPr/>
            </a:pPr>
            <a:fld id="{2F3FE012-0259-4411-A702-BF349F0E4F7F}" type="slidenum">
              <a:rPr lang="en-US">
                <a:solidFill>
                  <a:srgbClr val="FFFFFF"/>
                </a:solidFill>
                <a:latin typeface="Arial" charset="0"/>
              </a:rPr>
              <a:pPr>
                <a:defRPr/>
              </a:pPr>
              <a:t>‹#›</a:t>
            </a:fld>
            <a:endParaRPr lang="en-US">
              <a:solidFill>
                <a:srgbClr val="FFFFFF"/>
              </a:solidFill>
              <a:latin typeface="Arial" charset="0"/>
            </a:endParaRPr>
          </a:p>
        </p:txBody>
      </p:sp>
      <p:sp>
        <p:nvSpPr>
          <p:cNvPr id="1030" name="Line 6"/>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solidFill>
                <a:srgbClr val="FFFFFF"/>
              </a:solidFill>
              <a:latin typeface="Arial" charset="0"/>
            </a:endParaRPr>
          </a:p>
        </p:txBody>
      </p:sp>
      <p:sp>
        <p:nvSpPr>
          <p:cNvPr id="1031" name="Line 7"/>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solidFill>
                <a:srgbClr val="FFFFFF"/>
              </a:solidFill>
              <a:latin typeface="Arial" charset="0"/>
            </a:endParaRPr>
          </a:p>
        </p:txBody>
      </p:sp>
      <p:grpSp>
        <p:nvGrpSpPr>
          <p:cNvPr id="1032" name="Group 8"/>
          <p:cNvGrpSpPr>
            <a:grpSpLocks/>
          </p:cNvGrpSpPr>
          <p:nvPr/>
        </p:nvGrpSpPr>
        <p:grpSpPr bwMode="auto">
          <a:xfrm>
            <a:off x="228600" y="457200"/>
            <a:ext cx="1246188" cy="1371600"/>
            <a:chOff x="144" y="288"/>
            <a:chExt cx="785" cy="864"/>
          </a:xfrm>
        </p:grpSpPr>
        <p:sp>
          <p:nvSpPr>
            <p:cNvPr id="1034" name="Rectangle 9"/>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35" name="Rectangle 10"/>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36" name="Rectangle 11"/>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37" name="Rectangle 12"/>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38" name="Rectangle 13"/>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39" name="Rectangle 14"/>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40" name="Rectangle 15"/>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41" name="Rectangle 16"/>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42" name="Rectangle 17"/>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43" name="Rectangle 18"/>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44" name="Rectangle 19"/>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45" name="Rectangle 20"/>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46" name="Rectangle 21"/>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grpSp>
      <p:sp>
        <p:nvSpPr>
          <p:cNvPr id="35862" name="Rectangle 2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defRPr>
            </a:lvl1pPr>
          </a:lstStyle>
          <a:p>
            <a:pPr>
              <a:defRPr/>
            </a:pPr>
            <a:endParaRPr lang="en-US">
              <a:solidFill>
                <a:srgbClr val="FFFFFF"/>
              </a:solidFill>
              <a:latin typeface="Arial" charset="0"/>
            </a:endParaRPr>
          </a:p>
        </p:txBody>
      </p:sp>
    </p:spTree>
    <p:extLst>
      <p:ext uri="{BB962C8B-B14F-4D97-AF65-F5344CB8AC3E}">
        <p14:creationId xmlns:p14="http://schemas.microsoft.com/office/powerpoint/2010/main" val="4195809032"/>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cs typeface="+mn-cs"/>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cs typeface="+mn-cs"/>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cs typeface="+mn-cs"/>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5844" name="Rectangle 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tx2"/>
                </a:solidFill>
              </a:defRPr>
            </a:lvl1pPr>
          </a:lstStyle>
          <a:p>
            <a:pPr>
              <a:defRPr/>
            </a:pPr>
            <a:endParaRPr lang="en-US">
              <a:solidFill>
                <a:srgbClr val="FFFFFF"/>
              </a:solidFill>
              <a:latin typeface="Arial" charset="0"/>
            </a:endParaRPr>
          </a:p>
        </p:txBody>
      </p:sp>
      <p:sp>
        <p:nvSpPr>
          <p:cNvPr id="35845" name="Rectangle 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2"/>
                </a:solidFill>
              </a:defRPr>
            </a:lvl1pPr>
          </a:lstStyle>
          <a:p>
            <a:pPr>
              <a:defRPr/>
            </a:pPr>
            <a:fld id="{2F3FE012-0259-4411-A702-BF349F0E4F7F}" type="slidenum">
              <a:rPr lang="en-US">
                <a:solidFill>
                  <a:srgbClr val="FFFFFF"/>
                </a:solidFill>
                <a:latin typeface="Arial" charset="0"/>
              </a:rPr>
              <a:pPr>
                <a:defRPr/>
              </a:pPr>
              <a:t>‹#›</a:t>
            </a:fld>
            <a:endParaRPr lang="en-US">
              <a:solidFill>
                <a:srgbClr val="FFFFFF"/>
              </a:solidFill>
              <a:latin typeface="Arial" charset="0"/>
            </a:endParaRPr>
          </a:p>
        </p:txBody>
      </p:sp>
      <p:sp>
        <p:nvSpPr>
          <p:cNvPr id="1030" name="Line 6"/>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solidFill>
                <a:srgbClr val="FFFFFF"/>
              </a:solidFill>
              <a:latin typeface="Arial" charset="0"/>
            </a:endParaRPr>
          </a:p>
        </p:txBody>
      </p:sp>
      <p:sp>
        <p:nvSpPr>
          <p:cNvPr id="1031" name="Line 7"/>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solidFill>
                <a:srgbClr val="FFFFFF"/>
              </a:solidFill>
              <a:latin typeface="Arial" charset="0"/>
            </a:endParaRPr>
          </a:p>
        </p:txBody>
      </p:sp>
      <p:grpSp>
        <p:nvGrpSpPr>
          <p:cNvPr id="1032" name="Group 8"/>
          <p:cNvGrpSpPr>
            <a:grpSpLocks/>
          </p:cNvGrpSpPr>
          <p:nvPr/>
        </p:nvGrpSpPr>
        <p:grpSpPr bwMode="auto">
          <a:xfrm>
            <a:off x="228600" y="457200"/>
            <a:ext cx="1246188" cy="1371600"/>
            <a:chOff x="144" y="288"/>
            <a:chExt cx="785" cy="864"/>
          </a:xfrm>
        </p:grpSpPr>
        <p:sp>
          <p:nvSpPr>
            <p:cNvPr id="1034" name="Rectangle 9"/>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35" name="Rectangle 10"/>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36" name="Rectangle 11"/>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37" name="Rectangle 12"/>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38" name="Rectangle 13"/>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39" name="Rectangle 14"/>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40" name="Rectangle 15"/>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41" name="Rectangle 16"/>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42" name="Rectangle 17"/>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43" name="Rectangle 18"/>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44" name="Rectangle 19"/>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45" name="Rectangle 20"/>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sp>
          <p:nvSpPr>
            <p:cNvPr id="1046" name="Rectangle 21"/>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ZA" altLang="en-US">
                <a:solidFill>
                  <a:srgbClr val="FFFFFF"/>
                </a:solidFill>
              </a:endParaRPr>
            </a:p>
          </p:txBody>
        </p:sp>
      </p:grpSp>
      <p:sp>
        <p:nvSpPr>
          <p:cNvPr id="35862" name="Rectangle 2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defRPr>
            </a:lvl1pPr>
          </a:lstStyle>
          <a:p>
            <a:pPr>
              <a:defRPr/>
            </a:pPr>
            <a:endParaRPr lang="en-US">
              <a:solidFill>
                <a:srgbClr val="FFFFFF"/>
              </a:solidFill>
              <a:latin typeface="Arial" charset="0"/>
            </a:endParaRPr>
          </a:p>
        </p:txBody>
      </p:sp>
    </p:spTree>
    <p:extLst>
      <p:ext uri="{BB962C8B-B14F-4D97-AF65-F5344CB8AC3E}">
        <p14:creationId xmlns:p14="http://schemas.microsoft.com/office/powerpoint/2010/main" val="1941661420"/>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cs typeface="+mn-cs"/>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cs typeface="+mn-cs"/>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cs typeface="+mn-cs"/>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8y3xsXIibSw"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LGBTIAQ</a:t>
            </a:r>
            <a:endParaRPr lang="en-ZA" dirty="0"/>
          </a:p>
        </p:txBody>
      </p:sp>
      <p:sp>
        <p:nvSpPr>
          <p:cNvPr id="3" name="Content Placeholder 2"/>
          <p:cNvSpPr>
            <a:spLocks noGrp="1"/>
          </p:cNvSpPr>
          <p:nvPr>
            <p:ph sz="half" idx="1"/>
          </p:nvPr>
        </p:nvSpPr>
        <p:spPr>
          <a:xfrm>
            <a:off x="1370012" y="1827213"/>
            <a:ext cx="7018412" cy="4114800"/>
          </a:xfrm>
        </p:spPr>
        <p:txBody>
          <a:bodyPr/>
          <a:lstStyle/>
          <a:p>
            <a:r>
              <a:rPr lang="en-ZA" dirty="0" smtClean="0"/>
              <a:t>Do you know anyone who does not quite conform to your traditional definition of male and female?</a:t>
            </a:r>
          </a:p>
          <a:p>
            <a:r>
              <a:rPr lang="en-ZA" dirty="0" smtClean="0"/>
              <a:t>What is your relationship with that person?</a:t>
            </a:r>
          </a:p>
          <a:p>
            <a:r>
              <a:rPr lang="en-ZA" dirty="0" smtClean="0"/>
              <a:t>Has this changed over time? </a:t>
            </a:r>
          </a:p>
          <a:p>
            <a:r>
              <a:rPr lang="en-ZA" dirty="0" smtClean="0"/>
              <a:t>Has this helped you to challenge your own stereotypes  </a:t>
            </a:r>
            <a:endParaRPr lang="en-ZA" dirty="0"/>
          </a:p>
        </p:txBody>
      </p:sp>
    </p:spTree>
    <p:extLst>
      <p:ext uri="{BB962C8B-B14F-4D97-AF65-F5344CB8AC3E}">
        <p14:creationId xmlns:p14="http://schemas.microsoft.com/office/powerpoint/2010/main" val="956211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Why is </a:t>
            </a:r>
            <a:r>
              <a:rPr lang="en-ZA" dirty="0" err="1" smtClean="0"/>
              <a:t>LGBTI</a:t>
            </a:r>
            <a:r>
              <a:rPr lang="en-ZA" dirty="0" smtClean="0"/>
              <a:t> a gender issue? </a:t>
            </a:r>
            <a:endParaRPr lang="en-ZA" dirty="0"/>
          </a:p>
        </p:txBody>
      </p:sp>
      <p:sp>
        <p:nvSpPr>
          <p:cNvPr id="3" name="Content Placeholder 2"/>
          <p:cNvSpPr>
            <a:spLocks noGrp="1"/>
          </p:cNvSpPr>
          <p:nvPr>
            <p:ph sz="half" idx="1"/>
          </p:nvPr>
        </p:nvSpPr>
        <p:spPr>
          <a:xfrm>
            <a:off x="1370012" y="1827213"/>
            <a:ext cx="6874395" cy="4114800"/>
          </a:xfrm>
        </p:spPr>
        <p:txBody>
          <a:bodyPr/>
          <a:lstStyle/>
          <a:p>
            <a:r>
              <a:rPr lang="en-ZA" dirty="0" smtClean="0"/>
              <a:t>Could be biologically based </a:t>
            </a:r>
          </a:p>
          <a:p>
            <a:r>
              <a:rPr lang="en-ZA" dirty="0" smtClean="0"/>
              <a:t>Could be a matter of choice</a:t>
            </a:r>
          </a:p>
          <a:p>
            <a:r>
              <a:rPr lang="en-ZA" dirty="0" smtClean="0"/>
              <a:t>Challenges social norms – M/F </a:t>
            </a:r>
          </a:p>
          <a:p>
            <a:r>
              <a:rPr lang="en-ZA" dirty="0" smtClean="0"/>
              <a:t>Challenges deeply ingrained stereo types- roles.</a:t>
            </a:r>
          </a:p>
        </p:txBody>
      </p:sp>
    </p:spTree>
    <p:extLst>
      <p:ext uri="{BB962C8B-B14F-4D97-AF65-F5344CB8AC3E}">
        <p14:creationId xmlns:p14="http://schemas.microsoft.com/office/powerpoint/2010/main" val="3228926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Some terms </a:t>
            </a:r>
            <a:endParaRPr lang="en-ZA" dirty="0"/>
          </a:p>
        </p:txBody>
      </p:sp>
      <p:sp>
        <p:nvSpPr>
          <p:cNvPr id="3" name="Content Placeholder 2"/>
          <p:cNvSpPr>
            <a:spLocks noGrp="1"/>
          </p:cNvSpPr>
          <p:nvPr>
            <p:ph sz="half" idx="1"/>
          </p:nvPr>
        </p:nvSpPr>
        <p:spPr>
          <a:xfrm>
            <a:off x="1370012" y="1827212"/>
            <a:ext cx="6154316" cy="4626123"/>
          </a:xfrm>
        </p:spPr>
        <p:txBody>
          <a:bodyPr/>
          <a:lstStyle/>
          <a:p>
            <a:r>
              <a:rPr lang="en-ZA" dirty="0" smtClean="0"/>
              <a:t>Gender identity </a:t>
            </a:r>
          </a:p>
          <a:p>
            <a:r>
              <a:rPr lang="en-ZA" dirty="0" smtClean="0"/>
              <a:t>Sexual orientation</a:t>
            </a:r>
          </a:p>
          <a:p>
            <a:r>
              <a:rPr lang="en-ZA" dirty="0" smtClean="0"/>
              <a:t>Homophobia </a:t>
            </a:r>
          </a:p>
          <a:p>
            <a:r>
              <a:rPr lang="en-ZA" dirty="0" smtClean="0"/>
              <a:t>Lesbian/ Gay </a:t>
            </a:r>
          </a:p>
          <a:p>
            <a:r>
              <a:rPr lang="en-ZA" dirty="0" smtClean="0"/>
              <a:t>Bisexual </a:t>
            </a:r>
          </a:p>
          <a:p>
            <a:r>
              <a:rPr lang="en-ZA" dirty="0" smtClean="0"/>
              <a:t>Transgender </a:t>
            </a:r>
          </a:p>
          <a:p>
            <a:r>
              <a:rPr lang="en-ZA" dirty="0" smtClean="0"/>
              <a:t>Intersex </a:t>
            </a:r>
          </a:p>
          <a:p>
            <a:r>
              <a:rPr lang="en-ZA" dirty="0" smtClean="0"/>
              <a:t>Asexual </a:t>
            </a:r>
          </a:p>
          <a:p>
            <a:r>
              <a:rPr lang="en-ZA" dirty="0" smtClean="0"/>
              <a:t>Queer </a:t>
            </a:r>
            <a:endParaRPr lang="en-ZA" dirty="0"/>
          </a:p>
        </p:txBody>
      </p:sp>
    </p:spTree>
    <p:extLst>
      <p:ext uri="{BB962C8B-B14F-4D97-AF65-F5344CB8AC3E}">
        <p14:creationId xmlns:p14="http://schemas.microsoft.com/office/powerpoint/2010/main" val="1853474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Cuts across cultures: Africa</a:t>
            </a:r>
            <a:endParaRPr lang="en-ZA" dirty="0"/>
          </a:p>
        </p:txBody>
      </p:sp>
      <p:sp>
        <p:nvSpPr>
          <p:cNvPr id="3" name="Content Placeholder 2"/>
          <p:cNvSpPr>
            <a:spLocks noGrp="1"/>
          </p:cNvSpPr>
          <p:nvPr>
            <p:ph sz="half" idx="1"/>
          </p:nvPr>
        </p:nvSpPr>
        <p:spPr>
          <a:xfrm>
            <a:off x="1370012" y="1827213"/>
            <a:ext cx="6802387" cy="4114800"/>
          </a:xfrm>
        </p:spPr>
        <p:txBody>
          <a:bodyPr/>
          <a:lstStyle/>
          <a:p>
            <a:pPr marL="0" indent="0">
              <a:spcAft>
                <a:spcPts val="0"/>
              </a:spcAft>
              <a:buNone/>
            </a:pPr>
            <a:endParaRPr lang="en-ZA" dirty="0">
              <a:latin typeface="Calibri"/>
              <a:ea typeface="Calibri"/>
              <a:cs typeface="Times New Roman"/>
            </a:endParaRPr>
          </a:p>
          <a:p>
            <a:pPr>
              <a:spcAft>
                <a:spcPts val="0"/>
              </a:spcAft>
            </a:pPr>
            <a:r>
              <a:rPr lang="en-GB" u="sng" dirty="0">
                <a:solidFill>
                  <a:srgbClr val="0000FF"/>
                </a:solidFill>
                <a:latin typeface="Calibri"/>
                <a:ea typeface="Calibri"/>
                <a:cs typeface="Times New Roman"/>
                <a:hlinkClick r:id="rId2"/>
              </a:rPr>
              <a:t>https://www.youtube.com/watch?v=8y3xsXIibSw</a:t>
            </a:r>
            <a:r>
              <a:rPr lang="en-GB" dirty="0">
                <a:solidFill>
                  <a:srgbClr val="1F497D"/>
                </a:solidFill>
                <a:latin typeface="Calibri"/>
                <a:ea typeface="Calibri"/>
                <a:cs typeface="Times New Roman"/>
              </a:rPr>
              <a:t>. </a:t>
            </a:r>
            <a:endParaRPr lang="en-ZA" dirty="0">
              <a:latin typeface="Calibri"/>
              <a:ea typeface="Calibri"/>
              <a:cs typeface="Times New Roman"/>
            </a:endParaRPr>
          </a:p>
          <a:p>
            <a:endParaRPr lang="en-ZA" dirty="0"/>
          </a:p>
        </p:txBody>
      </p:sp>
    </p:spTree>
    <p:extLst>
      <p:ext uri="{BB962C8B-B14F-4D97-AF65-F5344CB8AC3E}">
        <p14:creationId xmlns:p14="http://schemas.microsoft.com/office/powerpoint/2010/main" val="3585572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Speaking out </a:t>
            </a:r>
            <a:endParaRPr lang="en-ZA" dirty="0"/>
          </a:p>
        </p:txBody>
      </p:sp>
      <p:sp>
        <p:nvSpPr>
          <p:cNvPr id="3" name="Content Placeholder 2"/>
          <p:cNvSpPr>
            <a:spLocks noGrp="1"/>
          </p:cNvSpPr>
          <p:nvPr>
            <p:ph sz="half" idx="1"/>
          </p:nvPr>
        </p:nvSpPr>
        <p:spPr>
          <a:xfrm>
            <a:off x="107504" y="2420888"/>
            <a:ext cx="3384376" cy="3672408"/>
          </a:xfrm>
        </p:spPr>
        <p:txBody>
          <a:bodyPr/>
          <a:lstStyle/>
          <a:p>
            <a:r>
              <a:rPr lang="en-ZA" dirty="0"/>
              <a:t>https://youtu.be/8xFjTzp7198</a:t>
            </a:r>
          </a:p>
          <a:p>
            <a:r>
              <a:rPr lang="en-ZA" dirty="0"/>
              <a:t>w.theguardian.com/books/2014/</a:t>
            </a:r>
            <a:r>
              <a:rPr lang="en-ZA" dirty="0" err="1"/>
              <a:t>feb</a:t>
            </a:r>
            <a:r>
              <a:rPr lang="en-ZA" dirty="0"/>
              <a:t>/16/</a:t>
            </a:r>
            <a:r>
              <a:rPr lang="en-ZA" dirty="0" err="1"/>
              <a:t>binyavanga</a:t>
            </a:r>
            <a:r>
              <a:rPr lang="en-ZA" dirty="0"/>
              <a:t>-</a:t>
            </a:r>
            <a:r>
              <a:rPr lang="en-ZA" dirty="0" err="1"/>
              <a:t>wainaina</a:t>
            </a:r>
            <a:r>
              <a:rPr lang="en-ZA" dirty="0"/>
              <a:t>-gay-rights-</a:t>
            </a:r>
            <a:r>
              <a:rPr lang="en-ZA" dirty="0" err="1"/>
              <a:t>kenya</a:t>
            </a:r>
            <a:r>
              <a:rPr lang="en-ZA" dirty="0"/>
              <a:t>-</a:t>
            </a:r>
            <a:r>
              <a:rPr lang="en-ZA" dirty="0" err="1"/>
              <a:t>africa</a:t>
            </a:r>
            <a:endParaRPr lang="en-ZA" dirty="0"/>
          </a:p>
        </p:txBody>
      </p:sp>
      <p:sp>
        <p:nvSpPr>
          <p:cNvPr id="4" name="AutoShape 2" descr="Binyavanga Wainai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solidFill>
                <a:srgbClr val="FFFFFF"/>
              </a:solidFill>
              <a:latin typeface="Arial"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636912"/>
            <a:ext cx="516057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1804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Western  </a:t>
            </a:r>
            <a:endParaRPr lang="en-ZA" dirty="0"/>
          </a:p>
        </p:txBody>
      </p:sp>
      <p:sp>
        <p:nvSpPr>
          <p:cNvPr id="3" name="Content Placeholder 2"/>
          <p:cNvSpPr>
            <a:spLocks noGrp="1"/>
          </p:cNvSpPr>
          <p:nvPr>
            <p:ph sz="half" idx="1"/>
          </p:nvPr>
        </p:nvSpPr>
        <p:spPr>
          <a:xfrm>
            <a:off x="107504" y="2420888"/>
            <a:ext cx="3057972" cy="2232248"/>
          </a:xfrm>
        </p:spPr>
        <p:txBody>
          <a:bodyPr/>
          <a:lstStyle/>
          <a:p>
            <a:r>
              <a:rPr lang="en-ZA" dirty="0"/>
              <a:t>https://www.youtube.com/watch?v=WXayhUzWnl0</a:t>
            </a:r>
          </a:p>
        </p:txBody>
      </p:sp>
      <p:pic>
        <p:nvPicPr>
          <p:cNvPr id="3074" name="Picture 2" descr="http://wpmedia.news.nationalpost.com/2014/02/1653771_744317878911796_117265764_n_edited-2.jpg?w=6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318" y="2132856"/>
            <a:ext cx="5905500" cy="442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541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7784033" cy="1143000"/>
          </a:xfrm>
        </p:spPr>
        <p:txBody>
          <a:bodyPr/>
          <a:lstStyle/>
          <a:p>
            <a:r>
              <a:rPr lang="en-ZA" dirty="0" smtClean="0"/>
              <a:t>Laws and practices in our countries </a:t>
            </a:r>
            <a:endParaRPr lang="en-ZA" dirty="0"/>
          </a:p>
        </p:txBody>
      </p:sp>
      <p:sp>
        <p:nvSpPr>
          <p:cNvPr id="3" name="Content Placeholder 2"/>
          <p:cNvSpPr>
            <a:spLocks noGrp="1"/>
          </p:cNvSpPr>
          <p:nvPr>
            <p:ph sz="half" idx="1"/>
          </p:nvPr>
        </p:nvSpPr>
        <p:spPr>
          <a:xfrm>
            <a:off x="323528" y="1999861"/>
            <a:ext cx="3579812" cy="4114800"/>
          </a:xfrm>
        </p:spPr>
        <p:txBody>
          <a:bodyPr/>
          <a:lstStyle/>
          <a:p>
            <a:r>
              <a:rPr lang="en-ZA" dirty="0" smtClean="0"/>
              <a:t>Outlawing </a:t>
            </a:r>
          </a:p>
          <a:p>
            <a:r>
              <a:rPr lang="en-ZA" dirty="0" smtClean="0"/>
              <a:t>Persecuting </a:t>
            </a:r>
          </a:p>
          <a:p>
            <a:r>
              <a:rPr lang="en-ZA" dirty="0" smtClean="0"/>
              <a:t>Tolerating </a:t>
            </a:r>
          </a:p>
          <a:p>
            <a:r>
              <a:rPr lang="en-ZA" dirty="0" smtClean="0"/>
              <a:t>Accepting </a:t>
            </a:r>
          </a:p>
          <a:p>
            <a:r>
              <a:rPr lang="en-ZA" dirty="0" smtClean="0"/>
              <a:t>Celebrating diversity </a:t>
            </a:r>
          </a:p>
          <a:p>
            <a:r>
              <a:rPr lang="en-ZA" dirty="0" smtClean="0"/>
              <a:t>Normalising </a:t>
            </a:r>
            <a:endParaRPr lang="en-ZA" dirty="0"/>
          </a:p>
        </p:txBody>
      </p:sp>
      <p:pic>
        <p:nvPicPr>
          <p:cNvPr id="4098" name="Picture 2" descr="http://www.okayafrica.com/wp-content/uploads/CRAfricanGay-e1325788532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988840"/>
            <a:ext cx="5715000" cy="39243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2.gstatic.com/images?q=tbn:ANd9GcTFa9a8x7kjTqSi12ib6xGVN090wankn5GB_b39uP4T3vikMEmxc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365" y="116632"/>
            <a:ext cx="1501483" cy="212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499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Malawi case </a:t>
            </a:r>
            <a:endParaRPr lang="en-ZA" dirty="0"/>
          </a:p>
        </p:txBody>
      </p:sp>
      <p:pic>
        <p:nvPicPr>
          <p:cNvPr id="1026" name="Picture 2" descr="http://www.glaaforum.org/.a/6a0111686ab237970c013481b7c97d970c-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628800"/>
            <a:ext cx="6544072" cy="490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749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962672" cy="1143000"/>
          </a:xfrm>
        </p:spPr>
        <p:txBody>
          <a:bodyPr/>
          <a:lstStyle/>
          <a:p>
            <a:r>
              <a:rPr lang="en-ZA" dirty="0" smtClean="0"/>
              <a:t>SA minister</a:t>
            </a:r>
            <a:endParaRPr lang="en-ZA" dirty="0"/>
          </a:p>
        </p:txBody>
      </p:sp>
      <p:pic>
        <p:nvPicPr>
          <p:cNvPr id="5" name="Content Placeholder 4"/>
          <p:cNvPicPr>
            <a:picLocks noGrp="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51584" y="3212976"/>
            <a:ext cx="3744416" cy="3240360"/>
          </a:xfrm>
          <a:prstGeom prst="rect">
            <a:avLst/>
          </a:prstGeom>
        </p:spPr>
      </p:pic>
      <p:sp>
        <p:nvSpPr>
          <p:cNvPr id="6" name="Content Placeholder 5"/>
          <p:cNvSpPr>
            <a:spLocks noGrp="1"/>
          </p:cNvSpPr>
          <p:nvPr>
            <p:ph sz="half" idx="2"/>
          </p:nvPr>
        </p:nvSpPr>
        <p:spPr>
          <a:xfrm>
            <a:off x="4716016" y="4149080"/>
            <a:ext cx="4038600" cy="2005683"/>
          </a:xfrm>
        </p:spPr>
        <p:txBody>
          <a:bodyPr/>
          <a:lstStyle/>
          <a:p>
            <a:r>
              <a:rPr lang="en-ZA" dirty="0" smtClean="0"/>
              <a:t>Further info</a:t>
            </a:r>
          </a:p>
          <a:p>
            <a:r>
              <a:rPr lang="en-ZA" dirty="0"/>
              <a:t>http://www.genderlinks.org.za/page/policy-briefs</a:t>
            </a:r>
          </a:p>
        </p:txBody>
      </p:sp>
      <p:pic>
        <p:nvPicPr>
          <p:cNvPr id="6146" name="Picture 2" descr="gay_cabinet_minister_lynne_brown_fuss_pierre_de_v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8640"/>
            <a:ext cx="3810000" cy="28956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99992" y="382013"/>
            <a:ext cx="4572000" cy="3693319"/>
          </a:xfrm>
          <a:prstGeom prst="rect">
            <a:avLst/>
          </a:prstGeom>
        </p:spPr>
        <p:txBody>
          <a:bodyPr>
            <a:spAutoFit/>
          </a:bodyPr>
          <a:lstStyle/>
          <a:p>
            <a:r>
              <a:rPr lang="en-ZA" dirty="0" smtClean="0"/>
              <a:t>I am </a:t>
            </a:r>
            <a:r>
              <a:rPr lang="en-ZA" dirty="0"/>
              <a:t>deeply ambivalent about the ritualised staging of confessions which require some of us to make public declarations about aspects of our lives that are deemed to be different from a deeply entrenched norm. In an ideal world, this would scarcely have mattered. After all, in an ideal world the only normal thing about any human being would be that none of us are truly normal.</a:t>
            </a:r>
          </a:p>
          <a:p>
            <a:r>
              <a:rPr lang="en-ZA" dirty="0"/>
              <a:t>But we do not live in an ideal world.</a:t>
            </a:r>
          </a:p>
          <a:p>
            <a:endParaRPr lang="en-ZA" dirty="0"/>
          </a:p>
        </p:txBody>
      </p:sp>
    </p:spTree>
    <p:extLst>
      <p:ext uri="{BB962C8B-B14F-4D97-AF65-F5344CB8AC3E}">
        <p14:creationId xmlns:p14="http://schemas.microsoft.com/office/powerpoint/2010/main" val="3501813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Training techniques</a:t>
            </a:r>
            <a:endParaRPr lang="en-ZA" dirty="0"/>
          </a:p>
        </p:txBody>
      </p:sp>
      <p:sp>
        <p:nvSpPr>
          <p:cNvPr id="3" name="Content Placeholder 2"/>
          <p:cNvSpPr>
            <a:spLocks noGrp="1"/>
          </p:cNvSpPr>
          <p:nvPr>
            <p:ph sz="half" idx="1"/>
          </p:nvPr>
        </p:nvSpPr>
        <p:spPr>
          <a:xfrm>
            <a:off x="1370012" y="1827212"/>
            <a:ext cx="6218337" cy="4626123"/>
          </a:xfrm>
        </p:spPr>
        <p:txBody>
          <a:bodyPr/>
          <a:lstStyle/>
          <a:p>
            <a:r>
              <a:rPr lang="en-ZA" dirty="0" smtClean="0"/>
              <a:t>Personal experience </a:t>
            </a:r>
          </a:p>
          <a:p>
            <a:r>
              <a:rPr lang="en-ZA" dirty="0" smtClean="0"/>
              <a:t>Conversations</a:t>
            </a:r>
          </a:p>
          <a:p>
            <a:r>
              <a:rPr lang="en-ZA" dirty="0" smtClean="0"/>
              <a:t>Examples, case studies </a:t>
            </a:r>
          </a:p>
          <a:p>
            <a:r>
              <a:rPr lang="en-ZA" dirty="0" smtClean="0"/>
              <a:t>Audio visual </a:t>
            </a:r>
          </a:p>
          <a:p>
            <a:r>
              <a:rPr lang="en-ZA" dirty="0" smtClean="0"/>
              <a:t>Direction/ discussion </a:t>
            </a:r>
          </a:p>
          <a:p>
            <a:r>
              <a:rPr lang="en-ZA" dirty="0" smtClean="0"/>
              <a:t>Known to the unknown – new info and terms. </a:t>
            </a:r>
          </a:p>
          <a:p>
            <a:r>
              <a:rPr lang="en-ZA" dirty="0" smtClean="0"/>
              <a:t>Where to go for more info</a:t>
            </a:r>
          </a:p>
          <a:p>
            <a:r>
              <a:rPr lang="en-ZA" dirty="0" smtClean="0"/>
              <a:t>Application – attitude quiz  </a:t>
            </a:r>
            <a:endParaRPr lang="en-ZA" dirty="0"/>
          </a:p>
        </p:txBody>
      </p:sp>
      <p:sp>
        <p:nvSpPr>
          <p:cNvPr id="5" name="AutoShape 2" descr="data:image/jpeg;base64,/9j/4AAQSkZJRgABAQAAAQABAAD/2wCEAAkGBxQHERUUExMUFhQXGSAZFxgYFxgYGBsZHBoXFxobHRgYHSggHxwmHRgaITEhJSkrLi4uGB8zODMtNyguLi4BCgoKDg0OGxAQGjcmHyUuLiw3OC0tMjc4LDItNzc0NyssLDQvLDgsODQrLzU0OCwvMyw3LC4sLCwsNDcsNCwsOP/AABEIAPAA0gMBIgACEQEDEQH/xAAcAAEAAgMBAQEAAAAAAAAAAAAABgcEBQgCAwH/xABCEAABAwIDBQUFBAgFBQEAAAABAAIDBBEFEiEGBzFBYRMiUXGBFDKCkaFCkrHBCBUjUmJyotEzU2PC8BYkc7LSw//EABkBAQADAQEAAAAAAAAAAAAAAAACAwQBBf/EACARAQADAAIBBQEAAAAAAAAAAAABAhEDEgQTITEycUH/2gAMAwEAAhEDEQA/ALxREQEREBERAUY2424pti4w6clz3f4cTLF7uupsGjxPpc6KTrkvevjX68xWpeD3GO7JnlH3TboXBx9UFoYBv5irZ2sqaUwxuIAkbJnykm13Atb3fEjhbgVcbXBwuDcHgVw6uotx+OHGMKja913wOMOvHK0Ncz0DHAfCgsFERAREQEREBEVXb99sJNnqaOCBxZLUF13ji2NoAcAeIc4uABHIO4GyCXY1t5h2BkiariDgbFrSZHg9WRguHqFtcHxiDG4+1p5WSsvbMw3sfA8wehXFSsLcZjDsMxaOME5Jw6N4vpexe024EhzbeTig6hRFGd5WLHBcKq5QSHdmWNI4h0hEbSOoLr+iCL4ViT9s8bfLFUZaKgGTK2S3ayuzAuLQdWX0zHQ5Ba9zadN2jpXVIpRURmoLcwjDruIF725XsCcvGwJtZUZg242or6eOU1ccZlYHZMjjYOAcAXB2vLlxUz2K3fV2y08bmuw/ICBI9sT+3dHcFzQ4iwvbogtRERAREQEREBERAREQFxFWSGWR7ne8XEu8yST9V26ue95W6OrFVLUUUYmhlcXljSA9jnElwyuIzNvwtrra2lyFQK2d1+6yDa+hdUTSTxP7VzWZMmQsa1nes5pJOYvF7/ZUd2c3V4jjcjQ6nfBHfvSTAssL62Y7vE+AA9RxXT+DYXHgsEcEIyxxtDWjy5nqTck+JKCKbBbCzbJTSudXy1ELmZWRPBAac18xu4i4Atpa+Y6cFOERAREQFj4hVewxSSFrnBjHPLW2zHKC6wuQLm3MhZCIKYp96+J7ROP6uwvM25Ac/O8dLuGRoPS6rbenX4hXVUf6yjZFKIhkYy2UMLn66OdqSDz5BdXMYGCwAA8BoFVe/fYp+PQsqqdmaaAEPaB3nxcdPEsNzbwc7yIc5KW7qIzLjFGB/mX9A1zj9Aokrs3DbLHDzLiVUOyjawtiMncFiAXy3dazQ3QO4HM7wQXuqi3548K5sWF05D6iaVmdrdcguCxptwLnEG3g2/MLH2z3vOrn+x4Qx0szzk7YNvr/AKTDxP8AEdBbgeI3+7DdsNmj7VVO7Wufckk5hHm96zj7zzfvP6kDS5IWDSwimY1g4NaGjyAsvqiICIiAiIgIiICIiAvlU1DKRjnyOaxjRdznENaAOJJOgC+qqvf2JBFSEl3svakTge6XENMRf/CCHdOF+S7EbOOTORr6Y9vlgpHZaWnkqO9lbI4iGEno5wJI+EA8jzUd2p3z1EVMWMpvZ6lxAbJnbKzJbvOALR3r2ABBGpN9FBsZxKGaGRgcHHLplBcARqDcCw+a1W09RHXMjeyQOLdCOB1AN7HXl9Vovw0rE5Oyopy2tMbAdvMSLs3t1Tf/AMrrfdvb6LaQb0MYncGsq5HOPACKIk+gjuVCFtNlsVOB1lPUAkdlI1xtxy3749W3HqszQsWg2m2nkGZrKlw/ipGD5XjC2P8A1vtJQjM+ic8DjmpX/wD5kK+QbogpLDd/RhdkrKFzSPeMbtQf/FIB9XKc4PvTwvFRpVNiPNswMZHxO7p9CVLKuijrRaSNjx4PaHD6haifYnDp73oKTXiRBG0/NrQUGs2x29psJoZJoJ4ZpSMsLY3tkJkdo3utN7DiegWy2DZVsoIfbnZqki77izgCSWtdb7QaQDpy58TWO9DdJBQUz6qgBjMIL5Iy5zmlg1LmlxJBaNbXtYcuez3G7fTbQ56OpcXyRR545D7zmAhhDzzcC5ve4m5vqLkLbUF3k7yYdimhgb2tS4XbHewaOTnniB4Aam3LipRtJjLNn6Wapk92Jhda9sx4NaD4ucQ0dSuPMbxWTHKiSomN5JHZnHl0A8ABYAeACCc0G9h7JxJNh+HPaXXfkgDJNdSWvJPevrcgrA3h7xqjbV/Zj9lSg9yK/HwdI7meduA+pg6kOCiGnheXnNI9pGUNLi0ajkNL8fkp0r2nEb26xqxN1mO0exhDamldHJJZrqzO2VoufdIsDEzhwzXPE+F+g3XKDMVidSWc9pcI7Fp0JNrW1468wum9lKd1JQ0sbnBzmQRtc4HMC5rGgkHnqOKly0rXOs/KHFe1t7Q2qIiqWiIiAiIgIiICIiAqV3uPfV4k2KRzjCyBj447nIXufIHPLeBcMoGt7K6lSO+euFViUEULR2sETjK5xs0tkLcrNATcWzfErOH7xsK+X6SjE8IlY5ltC0i3DiLLU7PxNraVokaHDUajkDosmeumgaSacWAJJErbC3PUBYOBVvscDA+OQA3OcNzN1JNzl1HyXoTavePyf4wxW3Sf1FMQpvY5Xs/dNvTl9FjrMxiqFbM944E6eQAA/BYa822dpx6NdyNdDbDb6IKwMhrm+zygACTUxO0FiebCetx1CtelqmVjA+N7XsPBzHBzT5EaFQTA9j6Pa7CKL2mEOf7NGBIO7KLMAFnjUjobjotCNzs+BuMmGYlLC79140d4ZnM0I82FRdW+i57x3eZjeybnU1UyHtbd2V0erhwD2FpDHD4fMclpdgd59ThNa19ZUzS07yRKHOL7Zho5oPCxA0HK4AQdNzRCZpa4AtcCCDwIOhB6KJbE7uaXYyWWWAyOdIMo7QtORl8xa0ho0Jy3vf3QtZW76MKpm3bLLKbe6yF4Pl+0DR9VEsa3uVuPjJhNFMAdO1MZlf4aNaCxvmS70Qef0h9qw4R0ETwSD2k9jw0/ZsPzLiP5FS1dRvw+QxytLHttmaeIuAbEcjrwV6bt900sFQK3EiHSXMjYic7u0JvnkdwJBubC+tiTpZVdvUjMWMVodx7Un0IDh9CEEUVk4XEIoY2/wC/XTVVspzhtdKYYy2APGUC4kaOGnAjTgtfiTETOs3kxMxDxs5AHxSRvAc1kjmgEA6C35qV7H43JsnVQdm53s00rYpYb3YM5sJGA+64E3NuIUPwOvMTHOdFJlkkc7M0ZgL9Bry42Vg7tdlHbUVEdbKLUkD7wg8ZpWn3rfuNcPUi3ip3tT0vf5QpF/V9vheKIiwtgiIgIiICIiAiIgKpd7eyswqG19LE6UFnZ1MbBd9m+5I1vFxHA9AOVyLaRdraazsOWiJjJcr41WgwSDJK37Li6KRobcgG5IsOPBZ0hAgJjIsGHKRw0boulamnZVscyRrXscC1zXAFpB0IIOhCg1Xuiw6Z2ZgnhBNy2KZzWHxFnXsD0stVfKnZm0M8+NGZEuWkW42vwduz9bPTNkEjYn5Q4aX4GxHiL2PUFYddhc1AyJ8kbmsmbniceD23tcEdeXHUeIWRpdj7PUYw6kp4hwjiYwfCwD8lsFS26re57XlpMQeA/RsU50DuQbJ4O8HcDz11N0oMHFcGp8ZaG1EEUzWm7RIxrwDwuLjRayHYbDoXFwoKW58YWH5Aiw9FIUQa+PA6aL3aaAeUTB+Sz2tDBYAAeAX6iAuaf0gsM9ixTtQNJ4muvyzNvGR8mtPqullVX6RFBDLh0cz9JY5Q2I+OcEvafEWbm+EdUHOK3uEY57JBJG697Hsz1PL5m/wA1ol6YC4gC9+VuN1Kl5pOwjakWjJWPhQa2FgYQWhoAI5+PrdSrdRiElJixp4yexlhdJKy/da5pFpAOAcdGnhe4PIKY1G6Wgq7PayaneQC4QSljc1hfu6tHpYKSbM7J0uzAcKePK59s73Oc97rcLvcSbdBor+Tni9OuKePhmt+2t2iIszQIiICIiAiIgIiICIiAsLGsSbg9PLO/3YmOefhBNvM8PVZqr3fvUGDB5QDbO+Np6jMHW/pQc0VM0mKzOee9LK8uNub3uufmSusJdiafEcMhoKhuZscTGBwsHNe1obnY7k69+huQbgkKjdxmyv6+rxO8fsaW0h6ya9m30ILvhA5rptBydt9u7qdjH3cO1pye7M0adA8fYd56HkTra2tw+2hxqA0czrzU7bscTq6G4AHmwkDyLeqtOpp21THMe1r2OFnNcAWkHiCDoQudMIohshtW2FhyRmbK0Dh2czLsZ1AztHm0c0HR6IiAiIgKlf0lMSyxUlOPtPdK7XhlAY3Trnd91XUua/0h5C/FWgnRtOwDp3pD+JQavB8Eih2frayWNplfNHFA5w1blc1zy3zDnD4V9dyGANxzFGGQXZA0zEci5paGA/EQ74Vtt50P/T+D4XQWIcQZ5QeIeRcg+TpXj4VKf0bsK7Gmqakg3kkEbbjlGMxI6EyW+FBciIiAiIgIiICIiAiIgIiICIiAoFvvoDX4PPlBJjLJLDwa4Bx9Glx9FPV86mBtUxzHgOa4FrgeBBFiPkUFWfo5zMfh0zWgB7ZznPMgsZlP0I9CrXXOWGVU+5rFXRSXfRy2ube/Fc5ZG/6jLkFvmObSr+/XVP2bJe2j7N7Q5jsw7zTqCOZQZ659rWDFNsgOIbMw+sMDXfQx3VwVO2dNDwL3/wArT+LrKjtjcTDNoqmqexzsr53tGgIzOLB0915CDpNFC3bfDlAfvj/5X6Nvm/5B++P/AJQTNFDxt7H/AJL/ALzV9I9u4SdY5R90/wC5BLFzlv5ZfGobjQwxcRoR2kg9Vd8G2FLLxeW/zNd+IBCrnf8A4bHjFHFWQva90Dsr8pB/ZyEAE210eG2/nKDTfpKj/uKM/wCm/wD9mq3dgMJbgeG0sLeUYc4+Ln99x+84qod9ZdjmG4XX8nMyv52fIxj+PQxvCurZaqbW0VNIw3a6FhH3Ag2iIiAiIgIiICIiAiIgIiICIiAtNju0UWD6HvScmDj5k8gsfazaD9UsyMI7Zw055R+8R4+AVbSSGUlziSSbknUk+aBt9K7bSLs5A1uU5orD3XWtq46kHgRw4G1wFAtha5+HzPo5rg6loPJw1IHQjvenVTtV5vDmEdVEYyRM1upbxGvc4c+PoQgsMmyqzCNo/Ya2SZzTkkLswHEAuuDbxH91YmBTS1EDHTsySW1HDyNuRI5L7VuHxVzcskbXDqOHkeIPkgw6LaSlrTZszb+DrsP9QC2qhM271j5CWzFsfJuW7h0zX/JSvCqAYZC2Jpc4N4F3HUk/mgy0REHyqaplKLyPaweLnAfiottPtRTS08sbH53ublFmm2tuZFuuij+8Jz5azKQbBjRGBrcHnbxzXHosWowRmDxsdV9pnkvkjjLQQBa5e5wNuI0AQSzZ+qkxrBX0heSxpcGtdawcCJW2JFwLm2nIlTzcptnG3DmU8xc0xPcwPOoyk5xe2otnt4aKloNpnUMToqeNsbHXzFxL3kkWvc2A08GqRbsC7JMCDlu0g20vZwNj6BB1BDK2doc0hzTwINwfUL2qlwXG5cHddhu0+8w+6f7HqPqrNwfE2YtEJGeRB4tPMH/nNBmoiICIiAiIgIiICIiAsXFK5uGxOkdwaOHieAHqdFlKA7wcRMsjYQe6wZnfzHh8h/7IIvV1Lqx7nvN3ONz/AM8Bw9F8V+taXkAAkngBqSs6sweahjEkkZa1xsL2ve19RxHDmgh22W0BwWMNZ/iv90kaNHN3U+A/4Y9sJhTq2d1RM1xDdWlwPeeftXPG2vqQp/LTsmILmNcW+6SASPIngtlhGFyYtJkjH8zj7rR4n+3NBhtaXmwBJPIalZpwaoAzdhLb+Q/ha6sjBMBiwcd0XefeefePl4DoPqtqgpQjKbHivxW9ieEQ4m20jATycNHDydx/JQfFtjZqQ3i/as6WDh5g8fT5IIyiyJaGWE2dHI09WOH4he6XDZqs2ZE93k029TwCDWVFDHUvY97Guew3Y4jUFRTeDgsteYpImufYZHNGttbg29Tc+Stam2LqZhd2RnRzrn+kEfVftTsXUwi47N/Rrjf+oBBX2zezUeCtuQHykd5xHDo3wH4rer1IwxEhwII0IIsQeoK3mz2zZxtj3CQMynKBlvc2B110GqDQrcbMYycHluf8N2jx05O8x+F1h4rhkmFPySCx4gjVpHiCsNBdTHB4BBuDqCOBC9KFbCY3f/t5D1jJ+Zb+Y9eimqAiIgIiICIiAiIg8SyCFpc42ABJPQalVBVTOxOZzrEukdoOep0H4BWBtzXeyUxaD3pDl9OLvpp6rSbvsMEz3Tu+x3WfzEan0B/qQb/ZnZ1uENDnWdMRq793+Fv9+f0Wk3h4jnLIBy77vOxDR8rn1CnK0GPbMNxmRsheWENymwBuAbjjw4n6IK4pKZ9Y8MY0uceAH4nwHVWtgWFNwiERjU8XO/edzPlyHQL1hWExYS3LG21+Ljq4+Z/Lgs5AREQEREBERAREQajHsAjxluvdkHuvA18j4josPZDBJMH7XtC3vEWDTcaX73rfh0UjRBhYthkeKxlkg8jzafEFVhjODyYQ/K8aH3Xj3Xf2PRW4vnUQNqWlr2hzTxBFwgpqKQwuDmmzgbg+BGoVs4FiYxaFsg48HDwcOI/MdCFC9q9mP1aO1iuYr95vEsvw15t5dF52ExL2Sfsye7Lp8Y1Hz1HyQWMiIgIiICIiAiL4V9UKKN8juDWk/IcEFe7dV3tVTkB7sYy/EdXfkPhUw2QpPZKSPxcM5+LUfSyrWCN2JzBv2pH6nq46n63VwsYIwANABYeSD0iIgIiICIiAiIgIiICIiAiIgIiIPMsYlBa4AgixB4EHiqjxSkdhFQ5gJBY67T095p+VvVW8oTvFof8ADmH8jvq5v+75oJXhNaMRhZIPtDXoeBHoQQstQnd3iHvwE/xt+gcPwPqVNkBERAREQFD94OJ9mxsDeLrOf0aDoPUi/wAKlVZUto2Oe82a0XPp+aq+miftLV68Xuu4/usH9hYDrZBv9g8Fv/3L+ojH0LvxA9VN14hiEDQ1os1oAA8ANAvaAiIgIiICIiAiIgIiICIiAiIgIiIC1O1VJ7ZSSjmBmHm3vfUAj1W2X45uYWPNBU2ztX7HVRP5ZgD5O7p/G/oraVLTxdi5zebSW/I2VvYTVe3QRyfvNBPnbX63QZaIiAiLFxSubhsT5HcGjh4ngB6nRBEd4GK3Ip2nh3pP9rfz+6tpsThPsEPaOH7STXqG/ZH5+o8FFdnKE4/VF0mrQc8ngddG+RP0BVnICIiAiIgIiICIiAiIgIiICIiAiIgIiICIiCqdqaU0lXKDzdnHk7X8bj0Uv3f1XbUxZzjcfk7vD65li7xKDOxkwGrTkd5HUfI3+8tZu+quxqHM5SN/qbqPoXILEREQFDN41WA2KK+pOcjoAWi/qT8ipkTl1KrF5O01f/C53yjb+FwPm5BL9icO9ipg4jvSd4+X2R8tfiKkC/Gtyiw4BfqAiIgIiICIiAiIgIiICIiAiIgIiICIiAiIgxcToxiET4zwc0jyPI+hsVVmGTHDKlhdoWPs4eGuVw+V1bqgO22Bv7btY43Oa8d7K0mzhodB4i31QT5FosPxdwijzRuzZG5vOwv9UQeNtsR9hpi0HvSdweX2j8tPiCw9hMGdRtdNILOeLMB4hvEk+F9PktlJhP6xqe2lF2R92Jh5niXn14DoCt0gIiICIiAiIgIiICIiAiIgIiICIiAiIgIiICIiAiIgIiIP/9k="/>
          <p:cNvSpPr>
            <a:spLocks noChangeAspect="1" noChangeArrowheads="1"/>
          </p:cNvSpPr>
          <p:nvPr/>
        </p:nvSpPr>
        <p:spPr bwMode="auto">
          <a:xfrm>
            <a:off x="155575" y="-2408238"/>
            <a:ext cx="4400550" cy="5019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25438"/>
            <a:ext cx="20002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51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My story </a:t>
            </a:r>
            <a:endParaRPr lang="en-ZA" dirty="0"/>
          </a:p>
        </p:txBody>
      </p:sp>
      <p:sp>
        <p:nvSpPr>
          <p:cNvPr id="4" name="Content Placeholder 3"/>
          <p:cNvSpPr>
            <a:spLocks noGrp="1"/>
          </p:cNvSpPr>
          <p:nvPr>
            <p:ph sz="half" idx="2"/>
          </p:nvPr>
        </p:nvSpPr>
        <p:spPr>
          <a:xfrm>
            <a:off x="1835696" y="1827213"/>
            <a:ext cx="6847929" cy="4114800"/>
          </a:xfrm>
        </p:spPr>
        <p:txBody>
          <a:bodyPr/>
          <a:lstStyle/>
          <a:p>
            <a:r>
              <a:rPr lang="en-ZA" dirty="0" smtClean="0"/>
              <a:t>High school friend </a:t>
            </a:r>
          </a:p>
          <a:p>
            <a:r>
              <a:rPr lang="en-ZA" dirty="0" smtClean="0"/>
              <a:t>Different but not queer. </a:t>
            </a:r>
          </a:p>
          <a:p>
            <a:r>
              <a:rPr lang="en-ZA" dirty="0" smtClean="0"/>
              <a:t>Natural relationship – led to an understanding </a:t>
            </a:r>
          </a:p>
          <a:p>
            <a:r>
              <a:rPr lang="en-ZA" dirty="0" smtClean="0"/>
              <a:t>Contextualised </a:t>
            </a:r>
          </a:p>
          <a:p>
            <a:r>
              <a:rPr lang="en-ZA" dirty="0" smtClean="0"/>
              <a:t>Part of my gender journey </a:t>
            </a:r>
            <a:endParaRPr lang="en-ZA" dirty="0"/>
          </a:p>
        </p:txBody>
      </p:sp>
    </p:spTree>
    <p:extLst>
      <p:ext uri="{BB962C8B-B14F-4D97-AF65-F5344CB8AC3E}">
        <p14:creationId xmlns:p14="http://schemas.microsoft.com/office/powerpoint/2010/main" val="8881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Every day </a:t>
            </a:r>
            <a:r>
              <a:rPr lang="en-ZA" dirty="0" err="1" smtClean="0"/>
              <a:t>stories:Castor</a:t>
            </a:r>
            <a:r>
              <a:rPr lang="en-ZA" dirty="0" smtClean="0"/>
              <a:t> </a:t>
            </a:r>
            <a:r>
              <a:rPr lang="en-ZA" dirty="0" err="1" smtClean="0"/>
              <a:t>Semenya</a:t>
            </a:r>
            <a:r>
              <a:rPr lang="en-ZA" dirty="0" smtClean="0"/>
              <a:t> </a:t>
            </a:r>
            <a:endParaRPr lang="en-ZA"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31640" y="1772816"/>
            <a:ext cx="6480720"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79712" y="5733256"/>
            <a:ext cx="525658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rgbClr val="000000"/>
                </a:solidFill>
              </a:rPr>
              <a:t>Gender or sex verification test? </a:t>
            </a:r>
            <a:endParaRPr lang="en-ZA" b="1" dirty="0">
              <a:solidFill>
                <a:srgbClr val="000000"/>
              </a:solidFill>
            </a:endParaRPr>
          </a:p>
        </p:txBody>
      </p:sp>
    </p:spTree>
    <p:extLst>
      <p:ext uri="{BB962C8B-B14F-4D97-AF65-F5344CB8AC3E}">
        <p14:creationId xmlns:p14="http://schemas.microsoft.com/office/powerpoint/2010/main" val="783811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Bruce Jenner </a:t>
            </a:r>
            <a:endParaRPr lang="en-ZA"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88024" y="1772816"/>
            <a:ext cx="374441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assets.nydailynews.com/polopoly_fs/1.2199901%21/img/httpImage/image.jpg_gen/derivatives/article_400/jenner27n-3-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56792"/>
            <a:ext cx="3810000" cy="467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512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01625"/>
            <a:ext cx="8288089" cy="1143000"/>
          </a:xfrm>
        </p:spPr>
        <p:txBody>
          <a:bodyPr/>
          <a:lstStyle/>
          <a:p>
            <a:r>
              <a:rPr lang="en-ZA" dirty="0"/>
              <a:t>The Five Sexes: Why Male and Female Are Not </a:t>
            </a:r>
            <a:r>
              <a:rPr lang="en-ZA" dirty="0" smtClean="0"/>
              <a:t>Enough – A. </a:t>
            </a:r>
            <a:r>
              <a:rPr lang="en-ZA" dirty="0" err="1" smtClean="0"/>
              <a:t>Fausto</a:t>
            </a:r>
            <a:r>
              <a:rPr lang="en-ZA" dirty="0" smtClean="0"/>
              <a:t>- Sterling </a:t>
            </a:r>
            <a:endParaRPr lang="en-ZA" dirty="0"/>
          </a:p>
        </p:txBody>
      </p:sp>
      <p:sp>
        <p:nvSpPr>
          <p:cNvPr id="3" name="Content Placeholder 2"/>
          <p:cNvSpPr>
            <a:spLocks noGrp="1"/>
          </p:cNvSpPr>
          <p:nvPr>
            <p:ph sz="half" idx="1"/>
          </p:nvPr>
        </p:nvSpPr>
        <p:spPr>
          <a:xfrm>
            <a:off x="1370012" y="1827213"/>
            <a:ext cx="6874395" cy="4114800"/>
          </a:xfrm>
        </p:spPr>
        <p:txBody>
          <a:bodyPr/>
          <a:lstStyle/>
          <a:p>
            <a:r>
              <a:rPr lang="en-ZA" dirty="0"/>
              <a:t>Western culture is deeply committed to the idea that there are only two sexes. </a:t>
            </a:r>
            <a:r>
              <a:rPr lang="en-ZA" dirty="0" err="1" smtClean="0"/>
              <a:t>Evenlanguage</a:t>
            </a:r>
            <a:r>
              <a:rPr lang="en-ZA" dirty="0" smtClean="0"/>
              <a:t> </a:t>
            </a:r>
            <a:r>
              <a:rPr lang="en-ZA" dirty="0"/>
              <a:t>refuses other </a:t>
            </a:r>
            <a:r>
              <a:rPr lang="en-ZA" dirty="0" smtClean="0"/>
              <a:t>possibilities. </a:t>
            </a:r>
          </a:p>
          <a:p>
            <a:r>
              <a:rPr lang="en-ZA" dirty="0"/>
              <a:t>But if the state and the legal system have an interest in maintaining a two-party </a:t>
            </a:r>
            <a:r>
              <a:rPr lang="en-ZA" dirty="0" smtClean="0"/>
              <a:t>sexual system</a:t>
            </a:r>
            <a:r>
              <a:rPr lang="en-ZA" dirty="0"/>
              <a:t>, they are in defiance of nature. </a:t>
            </a:r>
          </a:p>
        </p:txBody>
      </p:sp>
    </p:spTree>
    <p:extLst>
      <p:ext uri="{BB962C8B-B14F-4D97-AF65-F5344CB8AC3E}">
        <p14:creationId xmlns:p14="http://schemas.microsoft.com/office/powerpoint/2010/main" val="1700359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Theory of the five sexes cont.. </a:t>
            </a:r>
            <a:endParaRPr lang="en-ZA" dirty="0"/>
          </a:p>
        </p:txBody>
      </p:sp>
      <p:sp>
        <p:nvSpPr>
          <p:cNvPr id="3" name="Content Placeholder 2"/>
          <p:cNvSpPr>
            <a:spLocks noGrp="1"/>
          </p:cNvSpPr>
          <p:nvPr>
            <p:ph sz="half" idx="1"/>
          </p:nvPr>
        </p:nvSpPr>
        <p:spPr>
          <a:xfrm>
            <a:off x="1370012" y="1827213"/>
            <a:ext cx="6586363" cy="4114800"/>
          </a:xfrm>
        </p:spPr>
        <p:txBody>
          <a:bodyPr/>
          <a:lstStyle/>
          <a:p>
            <a:r>
              <a:rPr lang="en-ZA" dirty="0"/>
              <a:t>For biologically speaking, there are </a:t>
            </a:r>
            <a:r>
              <a:rPr lang="en-ZA" dirty="0" smtClean="0"/>
              <a:t>many gradations </a:t>
            </a:r>
            <a:r>
              <a:rPr lang="en-ZA" dirty="0"/>
              <a:t>running from female to male; and depending on how one calls the shots, o</a:t>
            </a:r>
            <a:r>
              <a:rPr lang="en-ZA" dirty="0" smtClean="0"/>
              <a:t>ne can </a:t>
            </a:r>
            <a:r>
              <a:rPr lang="en-ZA" dirty="0"/>
              <a:t>argue that along that spectrum lie at least five sexes-- and perhaps even more.</a:t>
            </a:r>
          </a:p>
          <a:p>
            <a:endParaRPr lang="en-ZA" dirty="0"/>
          </a:p>
        </p:txBody>
      </p:sp>
    </p:spTree>
    <p:extLst>
      <p:ext uri="{BB962C8B-B14F-4D97-AF65-F5344CB8AC3E}">
        <p14:creationId xmlns:p14="http://schemas.microsoft.com/office/powerpoint/2010/main" val="2230414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Theory of five sexes continued</a:t>
            </a:r>
            <a:endParaRPr lang="en-ZA" dirty="0"/>
          </a:p>
        </p:txBody>
      </p:sp>
      <p:sp>
        <p:nvSpPr>
          <p:cNvPr id="3" name="Content Placeholder 2"/>
          <p:cNvSpPr>
            <a:spLocks noGrp="1"/>
          </p:cNvSpPr>
          <p:nvPr>
            <p:ph sz="half" idx="1"/>
          </p:nvPr>
        </p:nvSpPr>
        <p:spPr>
          <a:xfrm>
            <a:off x="1370012" y="1827212"/>
            <a:ext cx="6586364" cy="4842147"/>
          </a:xfrm>
        </p:spPr>
        <p:txBody>
          <a:bodyPr/>
          <a:lstStyle/>
          <a:p>
            <a:r>
              <a:rPr lang="en-ZA" dirty="0"/>
              <a:t>For some time medical investigators have recognized the concept of the intersexual body.</a:t>
            </a:r>
          </a:p>
          <a:p>
            <a:r>
              <a:rPr lang="en-ZA" dirty="0"/>
              <a:t>But the standard medical literature uses the term intersex as a catch-all for three </a:t>
            </a:r>
            <a:r>
              <a:rPr lang="en-ZA" dirty="0" err="1" smtClean="0"/>
              <a:t>majorsubgroups</a:t>
            </a:r>
            <a:r>
              <a:rPr lang="en-ZA" dirty="0" smtClean="0"/>
              <a:t> </a:t>
            </a:r>
            <a:r>
              <a:rPr lang="en-ZA" dirty="0"/>
              <a:t>with some mixture of male and female characteristics: the so-called </a:t>
            </a:r>
            <a:r>
              <a:rPr lang="en-ZA" dirty="0" smtClean="0"/>
              <a:t>true</a:t>
            </a:r>
          </a:p>
        </p:txBody>
      </p:sp>
    </p:spTree>
    <p:extLst>
      <p:ext uri="{BB962C8B-B14F-4D97-AF65-F5344CB8AC3E}">
        <p14:creationId xmlns:p14="http://schemas.microsoft.com/office/powerpoint/2010/main" val="308515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Theory of five sexes continued</a:t>
            </a:r>
            <a:endParaRPr lang="en-ZA" dirty="0"/>
          </a:p>
        </p:txBody>
      </p:sp>
      <p:sp>
        <p:nvSpPr>
          <p:cNvPr id="3" name="Content Placeholder 2"/>
          <p:cNvSpPr>
            <a:spLocks noGrp="1"/>
          </p:cNvSpPr>
          <p:nvPr>
            <p:ph sz="half" idx="1"/>
          </p:nvPr>
        </p:nvSpPr>
        <p:spPr>
          <a:xfrm>
            <a:off x="1259632" y="1556792"/>
            <a:ext cx="7090420" cy="5030787"/>
          </a:xfrm>
        </p:spPr>
        <p:txBody>
          <a:bodyPr/>
          <a:lstStyle/>
          <a:p>
            <a:r>
              <a:rPr lang="en-ZA" dirty="0" smtClean="0"/>
              <a:t>Hermaphrodites</a:t>
            </a:r>
            <a:r>
              <a:rPr lang="en-ZA" dirty="0"/>
              <a:t>, whom I call herms, who possess one testis and one ovary </a:t>
            </a:r>
            <a:endParaRPr lang="en-ZA" dirty="0" smtClean="0"/>
          </a:p>
          <a:p>
            <a:r>
              <a:rPr lang="en-ZA" dirty="0"/>
              <a:t>M</a:t>
            </a:r>
            <a:r>
              <a:rPr lang="en-ZA" dirty="0" smtClean="0"/>
              <a:t>ale </a:t>
            </a:r>
            <a:r>
              <a:rPr lang="en-ZA" dirty="0" err="1"/>
              <a:t>pseudohermaphrodites</a:t>
            </a:r>
            <a:r>
              <a:rPr lang="en-ZA" dirty="0"/>
              <a:t> (the "</a:t>
            </a:r>
            <a:r>
              <a:rPr lang="en-ZA" dirty="0" err="1"/>
              <a:t>merms</a:t>
            </a:r>
            <a:r>
              <a:rPr lang="en-ZA" dirty="0" smtClean="0"/>
              <a:t>"), who </a:t>
            </a:r>
            <a:r>
              <a:rPr lang="en-ZA" dirty="0"/>
              <a:t>have testes and some aspects of the female genitalia but no ovaries; </a:t>
            </a:r>
          </a:p>
          <a:p>
            <a:r>
              <a:rPr lang="en-ZA" dirty="0"/>
              <a:t>F</a:t>
            </a:r>
            <a:r>
              <a:rPr lang="en-ZA" dirty="0" smtClean="0"/>
              <a:t>emale </a:t>
            </a:r>
            <a:r>
              <a:rPr lang="en-ZA" dirty="0" err="1" smtClean="0"/>
              <a:t>pseudohermaphrodites</a:t>
            </a:r>
            <a:r>
              <a:rPr lang="en-ZA" dirty="0" smtClean="0"/>
              <a:t> </a:t>
            </a:r>
            <a:r>
              <a:rPr lang="en-ZA" dirty="0"/>
              <a:t>(the "</a:t>
            </a:r>
            <a:r>
              <a:rPr lang="en-ZA" dirty="0" err="1"/>
              <a:t>ferms</a:t>
            </a:r>
            <a:r>
              <a:rPr lang="en-ZA" dirty="0"/>
              <a:t>"), who have ovaries and some aspects of the </a:t>
            </a:r>
            <a:r>
              <a:rPr lang="en-ZA" dirty="0" smtClean="0"/>
              <a:t>male</a:t>
            </a:r>
            <a:r>
              <a:rPr lang="en-ZA" dirty="0"/>
              <a:t> </a:t>
            </a:r>
            <a:r>
              <a:rPr lang="en-ZA" dirty="0" smtClean="0"/>
              <a:t>genitalia </a:t>
            </a:r>
            <a:r>
              <a:rPr lang="en-ZA" dirty="0"/>
              <a:t>but lack testes.</a:t>
            </a:r>
          </a:p>
          <a:p>
            <a:endParaRPr lang="en-ZA" dirty="0"/>
          </a:p>
        </p:txBody>
      </p:sp>
    </p:spTree>
    <p:extLst>
      <p:ext uri="{BB962C8B-B14F-4D97-AF65-F5344CB8AC3E}">
        <p14:creationId xmlns:p14="http://schemas.microsoft.com/office/powerpoint/2010/main" val="686170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Theory of the five sexes </a:t>
            </a:r>
            <a:endParaRPr lang="en-ZA"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098533460"/>
              </p:ext>
            </p:extLst>
          </p:nvPr>
        </p:nvGraphicFramePr>
        <p:xfrm>
          <a:off x="1370012" y="1827213"/>
          <a:ext cx="7162427"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Up Arrow 5"/>
          <p:cNvSpPr/>
          <p:nvPr/>
        </p:nvSpPr>
        <p:spPr>
          <a:xfrm>
            <a:off x="3177556" y="4437112"/>
            <a:ext cx="484632"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FFFF"/>
              </a:solidFill>
            </a:endParaRPr>
          </a:p>
        </p:txBody>
      </p:sp>
      <p:sp>
        <p:nvSpPr>
          <p:cNvPr id="7" name="Up Arrow 6"/>
          <p:cNvSpPr/>
          <p:nvPr/>
        </p:nvSpPr>
        <p:spPr>
          <a:xfrm>
            <a:off x="6228184" y="4509120"/>
            <a:ext cx="484632"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FFFF"/>
              </a:solidFill>
            </a:endParaRPr>
          </a:p>
        </p:txBody>
      </p:sp>
      <p:sp>
        <p:nvSpPr>
          <p:cNvPr id="8" name="Rectangle 7"/>
          <p:cNvSpPr/>
          <p:nvPr/>
        </p:nvSpPr>
        <p:spPr>
          <a:xfrm>
            <a:off x="2962672" y="5353811"/>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smtClean="0">
                <a:solidFill>
                  <a:srgbClr val="FFFFFF"/>
                </a:solidFill>
              </a:rPr>
              <a:t>Merm</a:t>
            </a:r>
            <a:endParaRPr lang="en-ZA" dirty="0">
              <a:solidFill>
                <a:srgbClr val="FFFFFF"/>
              </a:solidFill>
            </a:endParaRPr>
          </a:p>
        </p:txBody>
      </p:sp>
      <p:sp>
        <p:nvSpPr>
          <p:cNvPr id="9" name="Rectangle 8"/>
          <p:cNvSpPr/>
          <p:nvPr/>
        </p:nvSpPr>
        <p:spPr>
          <a:xfrm>
            <a:off x="4535962" y="5353811"/>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FFFF"/>
                </a:solidFill>
              </a:rPr>
              <a:t>Herm</a:t>
            </a:r>
            <a:endParaRPr lang="en-ZA" dirty="0">
              <a:solidFill>
                <a:srgbClr val="FFFFFF"/>
              </a:solidFill>
            </a:endParaRPr>
          </a:p>
        </p:txBody>
      </p:sp>
      <p:sp>
        <p:nvSpPr>
          <p:cNvPr id="10" name="Rectangle 9"/>
          <p:cNvSpPr/>
          <p:nvPr/>
        </p:nvSpPr>
        <p:spPr>
          <a:xfrm>
            <a:off x="6213917" y="537957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smtClean="0">
                <a:solidFill>
                  <a:srgbClr val="FFFFFF"/>
                </a:solidFill>
              </a:rPr>
              <a:t>Ferm</a:t>
            </a:r>
            <a:endParaRPr lang="en-ZA" dirty="0">
              <a:solidFill>
                <a:srgbClr val="FFFFFF"/>
              </a:solidFill>
            </a:endParaRPr>
          </a:p>
        </p:txBody>
      </p:sp>
    </p:spTree>
    <p:extLst>
      <p:ext uri="{BB962C8B-B14F-4D97-AF65-F5344CB8AC3E}">
        <p14:creationId xmlns:p14="http://schemas.microsoft.com/office/powerpoint/2010/main" val="1411722945"/>
      </p:ext>
    </p:extLst>
  </p:cSld>
  <p:clrMapOvr>
    <a:masterClrMapping/>
  </p:clrMapOvr>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1077</TotalTime>
  <Words>508</Words>
  <Application>Microsoft Office PowerPoint</Application>
  <PresentationFormat>On-screen Show (4:3)</PresentationFormat>
  <Paragraphs>81</Paragraphs>
  <Slides>18</Slides>
  <Notes>0</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Eclipse</vt:lpstr>
      <vt:lpstr>Office Theme</vt:lpstr>
      <vt:lpstr>Cascade</vt:lpstr>
      <vt:lpstr>1_Cascade</vt:lpstr>
      <vt:lpstr>LGBTIAQ</vt:lpstr>
      <vt:lpstr>My story </vt:lpstr>
      <vt:lpstr>Every day stories:Castor Semenya </vt:lpstr>
      <vt:lpstr>Bruce Jenner </vt:lpstr>
      <vt:lpstr>The Five Sexes: Why Male and Female Are Not Enough – A. Fausto- Sterling </vt:lpstr>
      <vt:lpstr>Theory of the five sexes cont.. </vt:lpstr>
      <vt:lpstr>Theory of five sexes continued</vt:lpstr>
      <vt:lpstr>Theory of five sexes continued</vt:lpstr>
      <vt:lpstr>Theory of the five sexes </vt:lpstr>
      <vt:lpstr>Why is LGBTI a gender issue? </vt:lpstr>
      <vt:lpstr>Some terms </vt:lpstr>
      <vt:lpstr>Cuts across cultures: Africa</vt:lpstr>
      <vt:lpstr>Speaking out </vt:lpstr>
      <vt:lpstr>Western  </vt:lpstr>
      <vt:lpstr>Laws and practices in our countries </vt:lpstr>
      <vt:lpstr>Malawi case </vt:lpstr>
      <vt:lpstr>SA minister</vt:lpstr>
      <vt:lpstr>Training techniques</vt:lpstr>
    </vt:vector>
  </TitlesOfParts>
  <Company>genderlinks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SADC Beijing Plus Ten Review</dc:title>
  <dc:creator>colleen</dc:creator>
  <cp:lastModifiedBy>Colleen</cp:lastModifiedBy>
  <cp:revision>81</cp:revision>
  <dcterms:created xsi:type="dcterms:W3CDTF">2005-12-06T02:35:35Z</dcterms:created>
  <dcterms:modified xsi:type="dcterms:W3CDTF">2018-10-24T16:54:26Z</dcterms:modified>
</cp:coreProperties>
</file>