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883" y="53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3/15/2026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3/15/2026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3/15/2026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3/15/2026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3/15/2026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049125" cy="6858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190115" y="437768"/>
            <a:ext cx="7811769" cy="5753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95337" y="1852929"/>
            <a:ext cx="5247005" cy="38703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3/15/2026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5800" y="304800"/>
            <a:ext cx="4705350" cy="1114425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10248900" y="6210300"/>
            <a:ext cx="1943100" cy="647700"/>
          </a:xfrm>
          <a:custGeom>
            <a:avLst/>
            <a:gdLst/>
            <a:ahLst/>
            <a:cxnLst/>
            <a:rect l="l" t="t" r="r" b="b"/>
            <a:pathLst>
              <a:path w="1943100" h="647700">
                <a:moveTo>
                  <a:pt x="1943100" y="0"/>
                </a:moveTo>
                <a:lnTo>
                  <a:pt x="0" y="0"/>
                </a:lnTo>
                <a:lnTo>
                  <a:pt x="0" y="647700"/>
                </a:lnTo>
                <a:lnTo>
                  <a:pt x="1943100" y="647700"/>
                </a:lnTo>
                <a:lnTo>
                  <a:pt x="19431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951735" y="2467292"/>
            <a:ext cx="8295005" cy="725805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1551305" marR="5080" indent="-1539240">
              <a:lnSpc>
                <a:spcPts val="2630"/>
              </a:lnSpc>
              <a:spcBef>
                <a:spcPts val="395"/>
              </a:spcBef>
            </a:pPr>
            <a:r>
              <a:rPr sz="2400" dirty="0"/>
              <a:t>PROMOTING</a:t>
            </a:r>
            <a:r>
              <a:rPr sz="2400" spc="-90" dirty="0"/>
              <a:t> </a:t>
            </a:r>
            <a:r>
              <a:rPr sz="2400" spc="-10" dirty="0"/>
              <a:t>GENDER-</a:t>
            </a:r>
            <a:r>
              <a:rPr sz="2400" dirty="0"/>
              <a:t>INCLUSIVEE</a:t>
            </a:r>
            <a:r>
              <a:rPr sz="2400" spc="-70" dirty="0"/>
              <a:t> </a:t>
            </a:r>
            <a:r>
              <a:rPr sz="2400" dirty="0"/>
              <a:t>LOCAL</a:t>
            </a:r>
            <a:r>
              <a:rPr sz="2400" spc="-40" dirty="0"/>
              <a:t> </a:t>
            </a:r>
            <a:r>
              <a:rPr sz="2400" spc="-10" dirty="0"/>
              <a:t>ECONOMIC </a:t>
            </a:r>
            <a:r>
              <a:rPr sz="2400" dirty="0"/>
              <a:t>DEVELOPMENT</a:t>
            </a:r>
            <a:r>
              <a:rPr sz="2400" spc="-80" dirty="0"/>
              <a:t> </a:t>
            </a:r>
            <a:r>
              <a:rPr sz="2400" dirty="0"/>
              <a:t>IN</a:t>
            </a:r>
            <a:r>
              <a:rPr sz="2400" spc="-85" dirty="0"/>
              <a:t> </a:t>
            </a:r>
            <a:r>
              <a:rPr sz="2400" dirty="0"/>
              <a:t>SOUTH</a:t>
            </a:r>
            <a:r>
              <a:rPr sz="2400" spc="-65" dirty="0"/>
              <a:t> </a:t>
            </a:r>
            <a:r>
              <a:rPr sz="2400" spc="-10" dirty="0"/>
              <a:t>AFRICA</a:t>
            </a:r>
            <a:endParaRPr sz="2400"/>
          </a:p>
        </p:txBody>
      </p:sp>
      <p:sp>
        <p:nvSpPr>
          <p:cNvPr id="5" name="object 5"/>
          <p:cNvSpPr txBox="1"/>
          <p:nvPr/>
        </p:nvSpPr>
        <p:spPr>
          <a:xfrm>
            <a:off x="2277491" y="3157918"/>
            <a:ext cx="7645400" cy="2269532"/>
          </a:xfrm>
          <a:prstGeom prst="rect">
            <a:avLst/>
          </a:prstGeom>
        </p:spPr>
        <p:txBody>
          <a:bodyPr vert="horz" wrap="square" lIns="0" tIns="104775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825"/>
              </a:spcBef>
            </a:pPr>
            <a:r>
              <a:rPr sz="2400" b="1" dirty="0">
                <a:solidFill>
                  <a:srgbClr val="252525"/>
                </a:solidFill>
                <a:latin typeface="Tahoma"/>
                <a:cs typeface="Tahoma"/>
              </a:rPr>
              <a:t>START</a:t>
            </a:r>
            <a:r>
              <a:rPr sz="2400" b="1" spc="-20" dirty="0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sz="2400" b="1" dirty="0">
                <a:solidFill>
                  <a:srgbClr val="252525"/>
                </a:solidFill>
                <a:latin typeface="Tahoma"/>
                <a:cs typeface="Tahoma"/>
              </a:rPr>
              <a:t>UP</a:t>
            </a:r>
            <a:r>
              <a:rPr sz="2400" b="1" spc="-45" dirty="0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sz="2400" b="1" spc="-10" dirty="0">
                <a:solidFill>
                  <a:srgbClr val="252525"/>
                </a:solidFill>
                <a:latin typeface="Tahoma"/>
                <a:cs typeface="Tahoma"/>
              </a:rPr>
              <a:t>ENTREPRENEURS</a:t>
            </a:r>
            <a:endParaRPr sz="2400" dirty="0">
              <a:latin typeface="Tahoma"/>
              <a:cs typeface="Tahoma"/>
            </a:endParaRPr>
          </a:p>
          <a:p>
            <a:pPr marL="12700" marR="5080" algn="ctr">
              <a:lnSpc>
                <a:spcPct val="125099"/>
              </a:lnSpc>
            </a:pPr>
            <a:r>
              <a:rPr sz="2400" b="1" dirty="0">
                <a:solidFill>
                  <a:srgbClr val="252525"/>
                </a:solidFill>
                <a:latin typeface="Tahoma"/>
                <a:cs typeface="Tahoma"/>
              </a:rPr>
              <a:t>NAME</a:t>
            </a:r>
            <a:r>
              <a:rPr sz="2400" b="1" spc="-45" dirty="0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sz="2400" b="1" dirty="0">
                <a:solidFill>
                  <a:srgbClr val="252525"/>
                </a:solidFill>
                <a:latin typeface="Tahoma"/>
                <a:cs typeface="Tahoma"/>
              </a:rPr>
              <a:t>OF</a:t>
            </a:r>
            <a:r>
              <a:rPr sz="2400" b="1" spc="-55" dirty="0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sz="2400" b="1" dirty="0">
                <a:latin typeface="Tahoma"/>
                <a:cs typeface="Tahoma"/>
              </a:rPr>
              <a:t>THE</a:t>
            </a:r>
            <a:r>
              <a:rPr sz="2400" b="1" spc="-45" dirty="0">
                <a:latin typeface="Tahoma"/>
                <a:cs typeface="Tahoma"/>
              </a:rPr>
              <a:t> </a:t>
            </a:r>
            <a:r>
              <a:rPr sz="2400" b="1" dirty="0">
                <a:latin typeface="Tahoma"/>
                <a:cs typeface="Tahoma"/>
              </a:rPr>
              <a:t>BUSINESS:</a:t>
            </a:r>
            <a:r>
              <a:rPr sz="2400" b="1" spc="-40" dirty="0">
                <a:latin typeface="Tahoma"/>
                <a:cs typeface="Tahoma"/>
              </a:rPr>
              <a:t> </a:t>
            </a:r>
            <a:r>
              <a:rPr lang="en-ZA" sz="2400" b="1" dirty="0" smtClean="0">
                <a:latin typeface="Tahoma"/>
                <a:cs typeface="Tahoma"/>
              </a:rPr>
              <a:t>MIRACLES</a:t>
            </a:r>
            <a:r>
              <a:rPr lang="en-ZA" sz="2400" b="1" spc="-25" dirty="0" smtClean="0">
                <a:latin typeface="Tahoma"/>
                <a:cs typeface="Tahoma"/>
              </a:rPr>
              <a:t> </a:t>
            </a:r>
            <a:r>
              <a:rPr lang="en-ZA" sz="2400" b="1" dirty="0" smtClean="0">
                <a:latin typeface="Tahoma"/>
                <a:cs typeface="Tahoma"/>
              </a:rPr>
              <a:t>BEAUTY</a:t>
            </a:r>
            <a:r>
              <a:rPr lang="en-ZA" sz="2400" b="1" spc="-65" dirty="0" smtClean="0">
                <a:latin typeface="Tahoma"/>
                <a:cs typeface="Tahoma"/>
              </a:rPr>
              <a:t> </a:t>
            </a:r>
            <a:r>
              <a:rPr lang="en-ZA" sz="2400" b="1" spc="-10" dirty="0" smtClean="0">
                <a:latin typeface="Tahoma"/>
                <a:cs typeface="Tahoma"/>
              </a:rPr>
              <a:t>PARLOUR </a:t>
            </a:r>
            <a:r>
              <a:rPr lang="en-ZA" sz="2400" b="1" dirty="0" smtClean="0">
                <a:latin typeface="Tahoma"/>
                <a:cs typeface="Tahoma"/>
              </a:rPr>
              <a:t>PARTICIPANT</a:t>
            </a:r>
            <a:r>
              <a:rPr lang="en-ZA" sz="2400" b="1" spc="-90" dirty="0" smtClean="0">
                <a:latin typeface="Tahoma"/>
                <a:cs typeface="Tahoma"/>
              </a:rPr>
              <a:t> </a:t>
            </a:r>
            <a:r>
              <a:rPr lang="en-ZA" sz="2400" b="1" dirty="0" smtClean="0">
                <a:latin typeface="Tahoma"/>
                <a:cs typeface="Tahoma"/>
              </a:rPr>
              <a:t>NAME:KEAMOGETSE</a:t>
            </a:r>
            <a:r>
              <a:rPr lang="en-ZA" sz="2400" b="1" spc="-90" dirty="0" smtClean="0">
                <a:latin typeface="Tahoma"/>
                <a:cs typeface="Tahoma"/>
              </a:rPr>
              <a:t> </a:t>
            </a:r>
            <a:r>
              <a:rPr lang="en-ZA" sz="2400" b="1" dirty="0" smtClean="0">
                <a:latin typeface="Tahoma"/>
                <a:cs typeface="Tahoma"/>
              </a:rPr>
              <a:t>MILLICENT</a:t>
            </a:r>
            <a:r>
              <a:rPr lang="en-ZA" sz="2400" b="1" spc="-105" dirty="0" smtClean="0">
                <a:latin typeface="Tahoma"/>
                <a:cs typeface="Tahoma"/>
              </a:rPr>
              <a:t> </a:t>
            </a:r>
            <a:r>
              <a:rPr lang="en-ZA" sz="2400" b="1" spc="-10" dirty="0" smtClean="0">
                <a:latin typeface="Tahoma"/>
                <a:cs typeface="Tahoma"/>
              </a:rPr>
              <a:t>SIYENI </a:t>
            </a:r>
            <a:r>
              <a:rPr lang="en-ZA" sz="2400" b="1" dirty="0" smtClean="0">
                <a:latin typeface="Tahoma"/>
                <a:cs typeface="Tahoma"/>
              </a:rPr>
              <a:t>COUNCIL:SOLPLAATJIE</a:t>
            </a:r>
            <a:r>
              <a:rPr lang="en-ZA" sz="2400" b="1" spc="-114" dirty="0" smtClean="0">
                <a:latin typeface="Tahoma"/>
                <a:cs typeface="Tahoma"/>
              </a:rPr>
              <a:t> </a:t>
            </a:r>
            <a:r>
              <a:rPr lang="en-ZA" sz="2400" b="1" spc="-10" dirty="0" smtClean="0">
                <a:latin typeface="Tahoma"/>
                <a:cs typeface="Tahoma"/>
              </a:rPr>
              <a:t>MUNICIPALITY</a:t>
            </a:r>
            <a:endParaRPr sz="2400" dirty="0">
              <a:latin typeface="Tahoma"/>
              <a:cs typeface="Tahoma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5686488" y="409511"/>
            <a:ext cx="1905000" cy="1362075"/>
            <a:chOff x="5686488" y="409511"/>
            <a:chExt cx="1905000" cy="1362075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95950" y="419099"/>
              <a:ext cx="1885950" cy="1343025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5691251" y="414273"/>
              <a:ext cx="1895475" cy="1352550"/>
            </a:xfrm>
            <a:custGeom>
              <a:avLst/>
              <a:gdLst/>
              <a:ahLst/>
              <a:cxnLst/>
              <a:rect l="l" t="t" r="r" b="b"/>
              <a:pathLst>
                <a:path w="1895475" h="1352550">
                  <a:moveTo>
                    <a:pt x="0" y="1352550"/>
                  </a:moveTo>
                  <a:lnTo>
                    <a:pt x="1895475" y="1352550"/>
                  </a:lnTo>
                  <a:lnTo>
                    <a:pt x="1895475" y="0"/>
                  </a:lnTo>
                  <a:lnTo>
                    <a:pt x="0" y="0"/>
                  </a:lnTo>
                  <a:lnTo>
                    <a:pt x="0" y="135255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143875" y="561975"/>
            <a:ext cx="2228850" cy="1343025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5535676" y="5901690"/>
            <a:ext cx="485775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latin typeface="Tahoma"/>
                <a:cs typeface="Tahoma"/>
              </a:rPr>
              <a:t>Please</a:t>
            </a:r>
            <a:r>
              <a:rPr sz="1800" b="1" spc="-60" dirty="0">
                <a:latin typeface="Tahoma"/>
                <a:cs typeface="Tahoma"/>
              </a:rPr>
              <a:t> </a:t>
            </a:r>
            <a:r>
              <a:rPr sz="1800" b="1" dirty="0">
                <a:latin typeface="Tahoma"/>
                <a:cs typeface="Tahoma"/>
              </a:rPr>
              <a:t>include</a:t>
            </a:r>
            <a:r>
              <a:rPr sz="1800" b="1" spc="-45" dirty="0">
                <a:latin typeface="Tahoma"/>
                <a:cs typeface="Tahoma"/>
              </a:rPr>
              <a:t> photographs</a:t>
            </a:r>
            <a:r>
              <a:rPr sz="1800" b="1" spc="-65" dirty="0">
                <a:latin typeface="Tahoma"/>
                <a:cs typeface="Tahoma"/>
              </a:rPr>
              <a:t> </a:t>
            </a:r>
            <a:r>
              <a:rPr sz="1800" b="1" spc="-50" dirty="0">
                <a:latin typeface="Tahoma"/>
                <a:cs typeface="Tahoma"/>
              </a:rPr>
              <a:t>of</a:t>
            </a:r>
            <a:r>
              <a:rPr sz="1800" b="1" spc="-75" dirty="0">
                <a:latin typeface="Tahoma"/>
                <a:cs typeface="Tahoma"/>
              </a:rPr>
              <a:t> </a:t>
            </a:r>
            <a:r>
              <a:rPr sz="1800" b="1" spc="-90" dirty="0">
                <a:latin typeface="Tahoma"/>
                <a:cs typeface="Tahoma"/>
              </a:rPr>
              <a:t>the</a:t>
            </a:r>
            <a:r>
              <a:rPr sz="1800" b="1" spc="-40" dirty="0">
                <a:latin typeface="Tahoma"/>
                <a:cs typeface="Tahoma"/>
              </a:rPr>
              <a:t> </a:t>
            </a:r>
            <a:r>
              <a:rPr sz="1800" b="1" spc="-35" dirty="0">
                <a:latin typeface="Tahoma"/>
                <a:cs typeface="Tahoma"/>
              </a:rPr>
              <a:t>business!</a:t>
            </a:r>
            <a:endParaRPr sz="18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00275" y="476249"/>
            <a:ext cx="7804784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SAVINGS</a:t>
            </a:r>
            <a:r>
              <a:rPr spc="-60" dirty="0"/>
              <a:t> </a:t>
            </a:r>
            <a:r>
              <a:rPr dirty="0"/>
              <a:t>AND</a:t>
            </a:r>
            <a:r>
              <a:rPr spc="-45" dirty="0"/>
              <a:t> </a:t>
            </a:r>
            <a:r>
              <a:rPr dirty="0"/>
              <a:t>SELF</a:t>
            </a:r>
            <a:r>
              <a:rPr spc="-15" dirty="0"/>
              <a:t> </a:t>
            </a:r>
            <a:r>
              <a:rPr spc="-10" dirty="0"/>
              <a:t>SUFFICIENCY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7575" y="1168336"/>
            <a:ext cx="7082155" cy="491299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41300" indent="-228600">
              <a:lnSpc>
                <a:spcPts val="2800"/>
              </a:lnSpc>
              <a:spcBef>
                <a:spcPts val="125"/>
              </a:spcBef>
              <a:buFont typeface="Arial MT"/>
              <a:buChar char="•"/>
              <a:tabLst>
                <a:tab pos="241300" algn="l"/>
                <a:tab pos="5350510" algn="l"/>
              </a:tabLst>
            </a:pPr>
            <a:r>
              <a:rPr sz="2600" dirty="0">
                <a:latin typeface="Tahoma"/>
                <a:cs typeface="Tahoma"/>
              </a:rPr>
              <a:t>Are</a:t>
            </a:r>
            <a:r>
              <a:rPr sz="2600" spc="-40" dirty="0">
                <a:latin typeface="Tahoma"/>
                <a:cs typeface="Tahoma"/>
              </a:rPr>
              <a:t> </a:t>
            </a:r>
            <a:r>
              <a:rPr sz="2600" dirty="0">
                <a:latin typeface="Tahoma"/>
                <a:cs typeface="Tahoma"/>
              </a:rPr>
              <a:t>you</a:t>
            </a:r>
            <a:r>
              <a:rPr sz="2600" spc="-50" dirty="0">
                <a:latin typeface="Tahoma"/>
                <a:cs typeface="Tahoma"/>
              </a:rPr>
              <a:t> </a:t>
            </a:r>
            <a:r>
              <a:rPr sz="2600" dirty="0">
                <a:latin typeface="Tahoma"/>
                <a:cs typeface="Tahoma"/>
              </a:rPr>
              <a:t>a</a:t>
            </a:r>
            <a:r>
              <a:rPr sz="2600" spc="-40" dirty="0">
                <a:latin typeface="Tahoma"/>
                <a:cs typeface="Tahoma"/>
              </a:rPr>
              <a:t> </a:t>
            </a:r>
            <a:r>
              <a:rPr sz="2600" dirty="0">
                <a:latin typeface="Tahoma"/>
                <a:cs typeface="Tahoma"/>
              </a:rPr>
              <a:t>member</a:t>
            </a:r>
            <a:r>
              <a:rPr sz="2600" spc="15" dirty="0">
                <a:latin typeface="Tahoma"/>
                <a:cs typeface="Tahoma"/>
              </a:rPr>
              <a:t> </a:t>
            </a:r>
            <a:r>
              <a:rPr sz="2600" dirty="0">
                <a:latin typeface="Tahoma"/>
                <a:cs typeface="Tahoma"/>
              </a:rPr>
              <a:t>of</a:t>
            </a:r>
            <a:r>
              <a:rPr sz="2600" spc="-20" dirty="0">
                <a:latin typeface="Tahoma"/>
                <a:cs typeface="Tahoma"/>
              </a:rPr>
              <a:t> </a:t>
            </a:r>
            <a:r>
              <a:rPr sz="2600" dirty="0">
                <a:latin typeface="Tahoma"/>
                <a:cs typeface="Tahoma"/>
              </a:rPr>
              <a:t>a</a:t>
            </a:r>
            <a:r>
              <a:rPr sz="2600" spc="-35" dirty="0">
                <a:latin typeface="Tahoma"/>
                <a:cs typeface="Tahoma"/>
              </a:rPr>
              <a:t> </a:t>
            </a:r>
            <a:r>
              <a:rPr sz="2600" spc="-10" dirty="0">
                <a:latin typeface="Tahoma"/>
                <a:cs typeface="Tahoma"/>
              </a:rPr>
              <a:t>savings</a:t>
            </a:r>
            <a:r>
              <a:rPr sz="2600" dirty="0">
                <a:latin typeface="Tahoma"/>
                <a:cs typeface="Tahoma"/>
              </a:rPr>
              <a:t>	</a:t>
            </a:r>
            <a:r>
              <a:rPr sz="2600" dirty="0">
                <a:latin typeface="Arial MT"/>
                <a:cs typeface="Arial MT"/>
              </a:rPr>
              <a:t>•</a:t>
            </a:r>
            <a:r>
              <a:rPr sz="2600" spc="145" dirty="0">
                <a:latin typeface="Arial MT"/>
                <a:cs typeface="Arial MT"/>
              </a:rPr>
              <a:t> </a:t>
            </a:r>
            <a:r>
              <a:rPr sz="2600" b="1" spc="-10" dirty="0">
                <a:latin typeface="Tahoma"/>
                <a:cs typeface="Tahoma"/>
              </a:rPr>
              <a:t>Evidence</a:t>
            </a:r>
            <a:endParaRPr sz="2600">
              <a:latin typeface="Tahoma"/>
              <a:cs typeface="Tahoma"/>
            </a:endParaRPr>
          </a:p>
          <a:p>
            <a:pPr marL="241300">
              <a:lnSpc>
                <a:spcPts val="2800"/>
              </a:lnSpc>
            </a:pPr>
            <a:r>
              <a:rPr sz="2600" spc="-10" dirty="0">
                <a:latin typeface="Tahoma"/>
                <a:cs typeface="Tahoma"/>
              </a:rPr>
              <a:t>group?</a:t>
            </a:r>
            <a:endParaRPr sz="2600">
              <a:latin typeface="Tahoma"/>
              <a:cs typeface="Tahoma"/>
            </a:endParaRPr>
          </a:p>
          <a:p>
            <a:pPr marL="527050" indent="-514350" algn="just">
              <a:lnSpc>
                <a:spcPct val="100000"/>
              </a:lnSpc>
              <a:spcBef>
                <a:spcPts val="409"/>
              </a:spcBef>
              <a:buAutoNum type="arabicPeriod"/>
              <a:tabLst>
                <a:tab pos="527050" algn="l"/>
              </a:tabLst>
            </a:pPr>
            <a:r>
              <a:rPr sz="2600" b="1" spc="-25" dirty="0">
                <a:latin typeface="Tahoma"/>
                <a:cs typeface="Tahoma"/>
              </a:rPr>
              <a:t>No</a:t>
            </a:r>
            <a:endParaRPr sz="2600">
              <a:latin typeface="Tahoma"/>
              <a:cs typeface="Tahoma"/>
            </a:endParaRPr>
          </a:p>
          <a:p>
            <a:pPr marL="241300" marR="2689860" lvl="1" indent="-229235" algn="just">
              <a:lnSpc>
                <a:spcPct val="79500"/>
              </a:lnSpc>
              <a:spcBef>
                <a:spcPts val="1050"/>
              </a:spcBef>
              <a:buFont typeface="Arial MT"/>
              <a:buChar char="•"/>
              <a:tabLst>
                <a:tab pos="241300" algn="l"/>
              </a:tabLst>
            </a:pPr>
            <a:r>
              <a:rPr sz="2600" dirty="0">
                <a:latin typeface="Tahoma"/>
                <a:cs typeface="Tahoma"/>
              </a:rPr>
              <a:t>Are</a:t>
            </a:r>
            <a:r>
              <a:rPr sz="2600" spc="-60" dirty="0">
                <a:latin typeface="Tahoma"/>
                <a:cs typeface="Tahoma"/>
              </a:rPr>
              <a:t> </a:t>
            </a:r>
            <a:r>
              <a:rPr sz="2600" dirty="0">
                <a:latin typeface="Tahoma"/>
                <a:cs typeface="Tahoma"/>
              </a:rPr>
              <a:t>you</a:t>
            </a:r>
            <a:r>
              <a:rPr sz="2600" spc="-70" dirty="0">
                <a:latin typeface="Tahoma"/>
                <a:cs typeface="Tahoma"/>
              </a:rPr>
              <a:t> </a:t>
            </a:r>
            <a:r>
              <a:rPr sz="2600" dirty="0">
                <a:latin typeface="Tahoma"/>
                <a:cs typeface="Tahoma"/>
              </a:rPr>
              <a:t>saving</a:t>
            </a:r>
            <a:r>
              <a:rPr sz="2600" spc="-55" dirty="0">
                <a:latin typeface="Tahoma"/>
                <a:cs typeface="Tahoma"/>
              </a:rPr>
              <a:t> </a:t>
            </a:r>
            <a:r>
              <a:rPr sz="2600" dirty="0">
                <a:latin typeface="Tahoma"/>
                <a:cs typeface="Tahoma"/>
              </a:rPr>
              <a:t>money?</a:t>
            </a:r>
            <a:r>
              <a:rPr sz="2600" spc="-75" dirty="0">
                <a:latin typeface="Tahoma"/>
                <a:cs typeface="Tahoma"/>
              </a:rPr>
              <a:t> </a:t>
            </a:r>
            <a:r>
              <a:rPr sz="2600" spc="-25" dirty="0">
                <a:latin typeface="Tahoma"/>
                <a:cs typeface="Tahoma"/>
              </a:rPr>
              <a:t>How </a:t>
            </a:r>
            <a:r>
              <a:rPr sz="2600" dirty="0">
                <a:latin typeface="Tahoma"/>
                <a:cs typeface="Tahoma"/>
              </a:rPr>
              <a:t>much</a:t>
            </a:r>
            <a:r>
              <a:rPr sz="2600" spc="-50" dirty="0">
                <a:latin typeface="Tahoma"/>
                <a:cs typeface="Tahoma"/>
              </a:rPr>
              <a:t> </a:t>
            </a:r>
            <a:r>
              <a:rPr sz="2600" dirty="0">
                <a:latin typeface="Tahoma"/>
                <a:cs typeface="Tahoma"/>
              </a:rPr>
              <a:t>have</a:t>
            </a:r>
            <a:r>
              <a:rPr sz="2600" spc="-35" dirty="0">
                <a:latin typeface="Tahoma"/>
                <a:cs typeface="Tahoma"/>
              </a:rPr>
              <a:t> </a:t>
            </a:r>
            <a:r>
              <a:rPr sz="2600" dirty="0">
                <a:latin typeface="Tahoma"/>
                <a:cs typeface="Tahoma"/>
              </a:rPr>
              <a:t>you</a:t>
            </a:r>
            <a:r>
              <a:rPr sz="2600" spc="-45" dirty="0">
                <a:latin typeface="Tahoma"/>
                <a:cs typeface="Tahoma"/>
              </a:rPr>
              <a:t> </a:t>
            </a:r>
            <a:r>
              <a:rPr sz="2600" dirty="0">
                <a:latin typeface="Tahoma"/>
                <a:cs typeface="Tahoma"/>
              </a:rPr>
              <a:t>been</a:t>
            </a:r>
            <a:r>
              <a:rPr sz="2600" spc="-45" dirty="0">
                <a:latin typeface="Tahoma"/>
                <a:cs typeface="Tahoma"/>
              </a:rPr>
              <a:t> </a:t>
            </a:r>
            <a:r>
              <a:rPr sz="2600" dirty="0">
                <a:latin typeface="Tahoma"/>
                <a:cs typeface="Tahoma"/>
              </a:rPr>
              <a:t>able</a:t>
            </a:r>
            <a:r>
              <a:rPr sz="2600" spc="-40" dirty="0">
                <a:latin typeface="Tahoma"/>
                <a:cs typeface="Tahoma"/>
              </a:rPr>
              <a:t> </a:t>
            </a:r>
            <a:r>
              <a:rPr sz="2600" spc="-25" dirty="0">
                <a:latin typeface="Tahoma"/>
                <a:cs typeface="Tahoma"/>
              </a:rPr>
              <a:t>to </a:t>
            </a:r>
            <a:r>
              <a:rPr sz="2600" dirty="0">
                <a:latin typeface="Tahoma"/>
                <a:cs typeface="Tahoma"/>
              </a:rPr>
              <a:t>save</a:t>
            </a:r>
            <a:r>
              <a:rPr sz="2600" spc="-55" dirty="0">
                <a:latin typeface="Tahoma"/>
                <a:cs typeface="Tahoma"/>
              </a:rPr>
              <a:t> </a:t>
            </a:r>
            <a:r>
              <a:rPr sz="2600" dirty="0">
                <a:latin typeface="Tahoma"/>
                <a:cs typeface="Tahoma"/>
              </a:rPr>
              <a:t>so</a:t>
            </a:r>
            <a:r>
              <a:rPr sz="2600" spc="-15" dirty="0">
                <a:latin typeface="Tahoma"/>
                <a:cs typeface="Tahoma"/>
              </a:rPr>
              <a:t> </a:t>
            </a:r>
            <a:r>
              <a:rPr sz="2600" spc="-20" dirty="0">
                <a:latin typeface="Tahoma"/>
                <a:cs typeface="Tahoma"/>
              </a:rPr>
              <a:t>far?</a:t>
            </a:r>
            <a:endParaRPr sz="2600">
              <a:latin typeface="Tahoma"/>
              <a:cs typeface="Tahoma"/>
            </a:endParaRPr>
          </a:p>
          <a:p>
            <a:pPr marL="527685" marR="2315210" indent="-514984">
              <a:lnSpc>
                <a:spcPct val="80200"/>
              </a:lnSpc>
              <a:spcBef>
                <a:spcPts val="955"/>
              </a:spcBef>
              <a:buAutoNum type="arabicPeriod"/>
              <a:tabLst>
                <a:tab pos="527685" algn="l"/>
              </a:tabLst>
            </a:pPr>
            <a:r>
              <a:rPr sz="2600" b="1" spc="-75" dirty="0">
                <a:latin typeface="Tahoma"/>
                <a:cs typeface="Tahoma"/>
              </a:rPr>
              <a:t>Yes,</a:t>
            </a:r>
            <a:r>
              <a:rPr sz="2600" b="1" spc="-105" dirty="0">
                <a:latin typeface="Tahoma"/>
                <a:cs typeface="Tahoma"/>
              </a:rPr>
              <a:t> </a:t>
            </a:r>
            <a:r>
              <a:rPr sz="2600" b="1" spc="-95" dirty="0">
                <a:latin typeface="Tahoma"/>
                <a:cs typeface="Tahoma"/>
              </a:rPr>
              <a:t>but</a:t>
            </a:r>
            <a:r>
              <a:rPr sz="2600" b="1" spc="-75" dirty="0">
                <a:latin typeface="Tahoma"/>
                <a:cs typeface="Tahoma"/>
              </a:rPr>
              <a:t> </a:t>
            </a:r>
            <a:r>
              <a:rPr sz="2600" b="1" spc="-120" dirty="0">
                <a:latin typeface="Tahoma"/>
                <a:cs typeface="Tahoma"/>
              </a:rPr>
              <a:t>after</a:t>
            </a:r>
            <a:r>
              <a:rPr sz="2600" b="1" spc="-55" dirty="0">
                <a:latin typeface="Tahoma"/>
                <a:cs typeface="Tahoma"/>
              </a:rPr>
              <a:t> </a:t>
            </a:r>
            <a:r>
              <a:rPr sz="2600" b="1" dirty="0">
                <a:latin typeface="Tahoma"/>
                <a:cs typeface="Tahoma"/>
              </a:rPr>
              <a:t>my</a:t>
            </a:r>
            <a:r>
              <a:rPr sz="2600" b="1" spc="-125" dirty="0">
                <a:latin typeface="Tahoma"/>
                <a:cs typeface="Tahoma"/>
              </a:rPr>
              <a:t> </a:t>
            </a:r>
            <a:r>
              <a:rPr sz="2600" b="1" spc="-10" dirty="0">
                <a:latin typeface="Tahoma"/>
                <a:cs typeface="Tahoma"/>
              </a:rPr>
              <a:t>products </a:t>
            </a:r>
            <a:r>
              <a:rPr sz="2600" b="1" spc="-70" dirty="0">
                <a:latin typeface="Tahoma"/>
                <a:cs typeface="Tahoma"/>
              </a:rPr>
              <a:t>were</a:t>
            </a:r>
            <a:r>
              <a:rPr sz="2600" b="1" spc="-45" dirty="0">
                <a:latin typeface="Tahoma"/>
                <a:cs typeface="Tahoma"/>
              </a:rPr>
              <a:t> </a:t>
            </a:r>
            <a:r>
              <a:rPr sz="2600" b="1" spc="-100" dirty="0">
                <a:latin typeface="Tahoma"/>
                <a:cs typeface="Tahoma"/>
              </a:rPr>
              <a:t>stolen</a:t>
            </a:r>
            <a:r>
              <a:rPr sz="2600" b="1" spc="-10" dirty="0">
                <a:latin typeface="Tahoma"/>
                <a:cs typeface="Tahoma"/>
              </a:rPr>
              <a:t> </a:t>
            </a:r>
            <a:r>
              <a:rPr sz="2600" b="1" spc="-535" dirty="0">
                <a:latin typeface="Tahoma"/>
                <a:cs typeface="Tahoma"/>
              </a:rPr>
              <a:t>I</a:t>
            </a:r>
            <a:r>
              <a:rPr sz="2600" b="1" spc="-75" dirty="0">
                <a:latin typeface="Tahoma"/>
                <a:cs typeface="Tahoma"/>
              </a:rPr>
              <a:t> </a:t>
            </a:r>
            <a:r>
              <a:rPr sz="2600" b="1" dirty="0">
                <a:latin typeface="Tahoma"/>
                <a:cs typeface="Tahoma"/>
              </a:rPr>
              <a:t>had</a:t>
            </a:r>
            <a:r>
              <a:rPr sz="2600" b="1" spc="-85" dirty="0">
                <a:latin typeface="Tahoma"/>
                <a:cs typeface="Tahoma"/>
              </a:rPr>
              <a:t> </a:t>
            </a:r>
            <a:r>
              <a:rPr sz="2600" b="1" spc="-100" dirty="0">
                <a:latin typeface="Tahoma"/>
                <a:cs typeface="Tahoma"/>
              </a:rPr>
              <a:t>to</a:t>
            </a:r>
            <a:r>
              <a:rPr sz="2600" b="1" spc="-114" dirty="0">
                <a:latin typeface="Tahoma"/>
                <a:cs typeface="Tahoma"/>
              </a:rPr>
              <a:t> </a:t>
            </a:r>
            <a:r>
              <a:rPr sz="2600" b="1" spc="-25" dirty="0">
                <a:latin typeface="Tahoma"/>
                <a:cs typeface="Tahoma"/>
              </a:rPr>
              <a:t>buy </a:t>
            </a:r>
            <a:r>
              <a:rPr sz="2600" b="1" spc="-80" dirty="0">
                <a:latin typeface="Tahoma"/>
                <a:cs typeface="Tahoma"/>
              </a:rPr>
              <a:t>new</a:t>
            </a:r>
            <a:r>
              <a:rPr sz="2600" b="1" spc="-114" dirty="0">
                <a:latin typeface="Tahoma"/>
                <a:cs typeface="Tahoma"/>
              </a:rPr>
              <a:t> </a:t>
            </a:r>
            <a:r>
              <a:rPr sz="2600" b="1" spc="-20" dirty="0">
                <a:latin typeface="Tahoma"/>
                <a:cs typeface="Tahoma"/>
              </a:rPr>
              <a:t>stock</a:t>
            </a:r>
            <a:r>
              <a:rPr sz="2600" b="1" spc="-90" dirty="0">
                <a:latin typeface="Tahoma"/>
                <a:cs typeface="Tahoma"/>
              </a:rPr>
              <a:t> </a:t>
            </a:r>
            <a:r>
              <a:rPr sz="2600" b="1" spc="-200" dirty="0">
                <a:latin typeface="Tahoma"/>
                <a:cs typeface="Tahoma"/>
              </a:rPr>
              <a:t>with</a:t>
            </a:r>
            <a:r>
              <a:rPr sz="2600" b="1" spc="-95" dirty="0">
                <a:latin typeface="Tahoma"/>
                <a:cs typeface="Tahoma"/>
              </a:rPr>
              <a:t> </a:t>
            </a:r>
            <a:r>
              <a:rPr sz="2600" b="1" dirty="0">
                <a:latin typeface="Tahoma"/>
                <a:cs typeface="Tahoma"/>
              </a:rPr>
              <a:t>my</a:t>
            </a:r>
            <a:r>
              <a:rPr sz="2600" b="1" spc="-65" dirty="0">
                <a:latin typeface="Tahoma"/>
                <a:cs typeface="Tahoma"/>
              </a:rPr>
              <a:t> </a:t>
            </a:r>
            <a:r>
              <a:rPr sz="2600" b="1" spc="-60" dirty="0">
                <a:latin typeface="Tahoma"/>
                <a:cs typeface="Tahoma"/>
              </a:rPr>
              <a:t>savings </a:t>
            </a:r>
            <a:r>
              <a:rPr sz="2600" b="1" spc="-50" dirty="0">
                <a:latin typeface="Tahoma"/>
                <a:cs typeface="Tahoma"/>
              </a:rPr>
              <a:t>which</a:t>
            </a:r>
            <a:r>
              <a:rPr sz="2600" b="1" spc="-85" dirty="0">
                <a:latin typeface="Tahoma"/>
                <a:cs typeface="Tahoma"/>
              </a:rPr>
              <a:t> </a:t>
            </a:r>
            <a:r>
              <a:rPr sz="2600" b="1" spc="-90" dirty="0">
                <a:latin typeface="Tahoma"/>
                <a:cs typeface="Tahoma"/>
              </a:rPr>
              <a:t>were</a:t>
            </a:r>
            <a:r>
              <a:rPr sz="2600" b="1" spc="-120" dirty="0">
                <a:latin typeface="Tahoma"/>
                <a:cs typeface="Tahoma"/>
              </a:rPr>
              <a:t> </a:t>
            </a:r>
            <a:r>
              <a:rPr sz="2600" b="1" spc="-260" dirty="0">
                <a:latin typeface="Tahoma"/>
                <a:cs typeface="Tahoma"/>
              </a:rPr>
              <a:t>R2</a:t>
            </a:r>
            <a:r>
              <a:rPr sz="2600" b="1" spc="-65" dirty="0">
                <a:latin typeface="Tahoma"/>
                <a:cs typeface="Tahoma"/>
              </a:rPr>
              <a:t> </a:t>
            </a:r>
            <a:r>
              <a:rPr sz="2600" b="1" spc="-25" dirty="0">
                <a:latin typeface="Tahoma"/>
                <a:cs typeface="Tahoma"/>
              </a:rPr>
              <a:t>900</a:t>
            </a:r>
            <a:endParaRPr sz="2600">
              <a:latin typeface="Tahoma"/>
              <a:cs typeface="Tahoma"/>
            </a:endParaRPr>
          </a:p>
          <a:p>
            <a:pPr marL="241300" marR="2136140" lvl="1" indent="-229235">
              <a:lnSpc>
                <a:spcPts val="2850"/>
              </a:lnSpc>
              <a:spcBef>
                <a:spcPts val="1030"/>
              </a:spcBef>
              <a:buFont typeface="Arial MT"/>
              <a:buChar char="•"/>
              <a:tabLst>
                <a:tab pos="241300" algn="l"/>
              </a:tabLst>
            </a:pPr>
            <a:r>
              <a:rPr sz="2600" dirty="0">
                <a:latin typeface="Tahoma"/>
                <a:cs typeface="Tahoma"/>
              </a:rPr>
              <a:t>Have</a:t>
            </a:r>
            <a:r>
              <a:rPr sz="2600" spc="-50" dirty="0">
                <a:latin typeface="Tahoma"/>
                <a:cs typeface="Tahoma"/>
              </a:rPr>
              <a:t> </a:t>
            </a:r>
            <a:r>
              <a:rPr sz="2600" dirty="0">
                <a:latin typeface="Tahoma"/>
                <a:cs typeface="Tahoma"/>
              </a:rPr>
              <a:t>you</a:t>
            </a:r>
            <a:r>
              <a:rPr sz="2600" spc="-60" dirty="0">
                <a:latin typeface="Tahoma"/>
                <a:cs typeface="Tahoma"/>
              </a:rPr>
              <a:t> </a:t>
            </a:r>
            <a:r>
              <a:rPr sz="2600" dirty="0">
                <a:latin typeface="Tahoma"/>
                <a:cs typeface="Tahoma"/>
              </a:rPr>
              <a:t>managed</a:t>
            </a:r>
            <a:r>
              <a:rPr sz="2600" spc="-40" dirty="0">
                <a:latin typeface="Tahoma"/>
                <a:cs typeface="Tahoma"/>
              </a:rPr>
              <a:t> </a:t>
            </a:r>
            <a:r>
              <a:rPr sz="2600" dirty="0">
                <a:latin typeface="Tahoma"/>
                <a:cs typeface="Tahoma"/>
              </a:rPr>
              <a:t>to </a:t>
            </a:r>
            <a:r>
              <a:rPr sz="2750" b="1" spc="-75" dirty="0">
                <a:latin typeface="Tahoma"/>
                <a:cs typeface="Tahoma"/>
              </a:rPr>
              <a:t>increase </a:t>
            </a:r>
            <a:r>
              <a:rPr sz="2750" b="1" spc="-100" dirty="0">
                <a:latin typeface="Tahoma"/>
                <a:cs typeface="Tahoma"/>
              </a:rPr>
              <a:t>household</a:t>
            </a:r>
            <a:r>
              <a:rPr sz="2750" b="1" spc="-50" dirty="0">
                <a:latin typeface="Tahoma"/>
                <a:cs typeface="Tahoma"/>
              </a:rPr>
              <a:t> </a:t>
            </a:r>
            <a:r>
              <a:rPr sz="2750" b="1" spc="-10" dirty="0">
                <a:latin typeface="Tahoma"/>
                <a:cs typeface="Tahoma"/>
              </a:rPr>
              <a:t>income?</a:t>
            </a:r>
            <a:endParaRPr sz="2750">
              <a:latin typeface="Tahoma"/>
              <a:cs typeface="Tahoma"/>
            </a:endParaRPr>
          </a:p>
          <a:p>
            <a:pPr marL="12700" algn="just">
              <a:lnSpc>
                <a:spcPct val="100000"/>
              </a:lnSpc>
              <a:spcBef>
                <a:spcPts val="735"/>
              </a:spcBef>
            </a:pPr>
            <a:r>
              <a:rPr sz="2000" b="1" dirty="0">
                <a:latin typeface="Tahoma"/>
                <a:cs typeface="Tahoma"/>
              </a:rPr>
              <a:t>1.</a:t>
            </a:r>
            <a:r>
              <a:rPr sz="2000" b="1" spc="260" dirty="0">
                <a:latin typeface="Tahoma"/>
                <a:cs typeface="Tahoma"/>
              </a:rPr>
              <a:t>  </a:t>
            </a:r>
            <a:r>
              <a:rPr sz="2000" b="1" spc="-25" dirty="0">
                <a:latin typeface="Tahoma"/>
                <a:cs typeface="Tahoma"/>
              </a:rPr>
              <a:t>Yes</a:t>
            </a:r>
            <a:endParaRPr sz="20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833437" y="1852929"/>
          <a:ext cx="5247005" cy="38703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962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25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5160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1800" b="1" spc="-2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ITEM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482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93980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AMOUNT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482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5160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45" dirty="0">
                          <a:latin typeface="Trebuchet MS"/>
                          <a:cs typeface="Trebuchet MS"/>
                        </a:rPr>
                        <a:t>Sales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9398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dirty="0">
                          <a:latin typeface="Trebuchet MS"/>
                          <a:cs typeface="Trebuchet MS"/>
                        </a:rPr>
                        <a:t>R12</a:t>
                      </a:r>
                      <a:r>
                        <a:rPr sz="1800" spc="9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spc="30" dirty="0">
                          <a:latin typeface="Trebuchet MS"/>
                          <a:cs typeface="Trebuchet MS"/>
                        </a:rPr>
                        <a:t>170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51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45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51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5160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1800" b="1" spc="-10" dirty="0">
                          <a:latin typeface="Tahoma"/>
                          <a:cs typeface="Tahoma"/>
                        </a:rPr>
                        <a:t>TOTAL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527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9398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800" dirty="0">
                          <a:latin typeface="Trebuchet MS"/>
                          <a:cs typeface="Trebuchet MS"/>
                        </a:rPr>
                        <a:t>R12</a:t>
                      </a:r>
                      <a:r>
                        <a:rPr sz="1800" spc="9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spc="30" dirty="0">
                          <a:latin typeface="Trebuchet MS"/>
                          <a:cs typeface="Trebuchet MS"/>
                        </a:rPr>
                        <a:t>170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57275" y="337185"/>
            <a:ext cx="10095230" cy="1326515"/>
          </a:xfrm>
          <a:prstGeom prst="rect">
            <a:avLst/>
          </a:prstGeom>
        </p:spPr>
        <p:txBody>
          <a:bodyPr vert="horz" wrap="square" lIns="0" tIns="72390" rIns="0" bIns="0" rtlCol="0">
            <a:spAutoFit/>
          </a:bodyPr>
          <a:lstStyle/>
          <a:p>
            <a:pPr marL="12700" marR="5080" algn="ctr">
              <a:lnSpc>
                <a:spcPts val="3450"/>
              </a:lnSpc>
              <a:spcBef>
                <a:spcPts val="570"/>
              </a:spcBef>
              <a:tabLst>
                <a:tab pos="1299210" algn="l"/>
              </a:tabLst>
            </a:pPr>
            <a:r>
              <a:rPr sz="3200" dirty="0"/>
              <a:t>INCOME</a:t>
            </a:r>
            <a:r>
              <a:rPr sz="3200" spc="-35" dirty="0"/>
              <a:t> </a:t>
            </a:r>
            <a:r>
              <a:rPr sz="3200" dirty="0"/>
              <a:t>AND</a:t>
            </a:r>
            <a:r>
              <a:rPr sz="3200" spc="-40" dirty="0"/>
              <a:t> </a:t>
            </a:r>
            <a:r>
              <a:rPr sz="3200" dirty="0"/>
              <a:t>EXPENSES</a:t>
            </a:r>
            <a:r>
              <a:rPr sz="3200" spc="-80" dirty="0"/>
              <a:t> </a:t>
            </a:r>
            <a:r>
              <a:rPr sz="3200" dirty="0"/>
              <a:t>FOR</a:t>
            </a:r>
            <a:r>
              <a:rPr sz="3200" spc="-90" dirty="0"/>
              <a:t> </a:t>
            </a:r>
            <a:r>
              <a:rPr sz="3200" dirty="0"/>
              <a:t>THE</a:t>
            </a:r>
            <a:r>
              <a:rPr sz="3200" spc="-30" dirty="0"/>
              <a:t> </a:t>
            </a:r>
            <a:r>
              <a:rPr sz="3200" dirty="0"/>
              <a:t>BUSINESS</a:t>
            </a:r>
            <a:r>
              <a:rPr sz="3200" spc="-80" dirty="0"/>
              <a:t> </a:t>
            </a:r>
            <a:r>
              <a:rPr sz="3200" spc="-25" dirty="0"/>
              <a:t>FOR </a:t>
            </a:r>
            <a:r>
              <a:rPr sz="3200" spc="-20" dirty="0"/>
              <a:t>PAST</a:t>
            </a:r>
            <a:r>
              <a:rPr sz="3200" dirty="0"/>
              <a:t>	THREE</a:t>
            </a:r>
            <a:r>
              <a:rPr sz="3200" spc="-45" dirty="0"/>
              <a:t> </a:t>
            </a:r>
            <a:r>
              <a:rPr sz="3200" dirty="0"/>
              <a:t>TO</a:t>
            </a:r>
            <a:r>
              <a:rPr sz="3200" spc="-20" dirty="0"/>
              <a:t> </a:t>
            </a:r>
            <a:r>
              <a:rPr sz="3200" dirty="0"/>
              <a:t>SIX</a:t>
            </a:r>
            <a:r>
              <a:rPr sz="3200" spc="-45" dirty="0"/>
              <a:t> </a:t>
            </a:r>
            <a:r>
              <a:rPr sz="3200" spc="-10" dirty="0"/>
              <a:t>MONTHS</a:t>
            </a:r>
            <a:endParaRPr sz="3200"/>
          </a:p>
          <a:p>
            <a:pPr marL="37465" algn="ctr">
              <a:lnSpc>
                <a:spcPct val="100000"/>
              </a:lnSpc>
              <a:spcBef>
                <a:spcPts val="285"/>
              </a:spcBef>
              <a:tabLst>
                <a:tab pos="5330825" algn="l"/>
              </a:tabLst>
            </a:pPr>
            <a:r>
              <a:rPr sz="2150" spc="-10" dirty="0"/>
              <a:t>INCOME</a:t>
            </a:r>
            <a:r>
              <a:rPr sz="2150" dirty="0"/>
              <a:t>	</a:t>
            </a:r>
            <a:r>
              <a:rPr sz="3225" spc="-44" baseline="1291" dirty="0"/>
              <a:t>EXPENSES</a:t>
            </a:r>
            <a:endParaRPr sz="3225" baseline="1291"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6165850" y="1852929"/>
          <a:ext cx="5272405" cy="38703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914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14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5160">
                <a:tc>
                  <a:txBody>
                    <a:bodyPr/>
                    <a:lstStyle/>
                    <a:p>
                      <a:pPr marL="95885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1800" b="1" spc="-2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ITEM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482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AMOUNT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482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5160">
                <a:tc>
                  <a:txBody>
                    <a:bodyPr/>
                    <a:lstStyle/>
                    <a:p>
                      <a:pPr marL="9588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dirty="0">
                          <a:latin typeface="Trebuchet MS"/>
                          <a:cs typeface="Trebuchet MS"/>
                        </a:rPr>
                        <a:t>Transport</a:t>
                      </a:r>
                      <a:r>
                        <a:rPr sz="1800" spc="-1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spc="75" dirty="0">
                          <a:latin typeface="Trebuchet MS"/>
                          <a:cs typeface="Trebuchet MS"/>
                        </a:rPr>
                        <a:t>&amp;</a:t>
                      </a:r>
                      <a:r>
                        <a:rPr sz="1800" spc="-1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spc="-10" dirty="0">
                          <a:latin typeface="Trebuchet MS"/>
                          <a:cs typeface="Trebuchet MS"/>
                        </a:rPr>
                        <a:t>Airtime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20" dirty="0">
                          <a:latin typeface="Trebuchet MS"/>
                          <a:cs typeface="Trebuchet MS"/>
                        </a:rPr>
                        <a:t>R780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5160">
                <a:tc>
                  <a:txBody>
                    <a:bodyPr/>
                    <a:lstStyle/>
                    <a:p>
                      <a:pPr marL="9588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spc="-10" dirty="0">
                          <a:latin typeface="Trebuchet MS"/>
                          <a:cs typeface="Trebuchet MS"/>
                        </a:rPr>
                        <a:t>Electricity</a:t>
                      </a:r>
                      <a:r>
                        <a:rPr sz="1800" spc="-6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spc="200" dirty="0">
                          <a:latin typeface="Trebuchet MS"/>
                          <a:cs typeface="Trebuchet MS"/>
                        </a:rPr>
                        <a:t>and</a:t>
                      </a:r>
                      <a:r>
                        <a:rPr sz="1800" spc="-2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spc="40" dirty="0">
                          <a:latin typeface="Trebuchet MS"/>
                          <a:cs typeface="Trebuchet MS"/>
                        </a:rPr>
                        <a:t>water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spc="55" dirty="0">
                          <a:latin typeface="Trebuchet MS"/>
                          <a:cs typeface="Trebuchet MS"/>
                        </a:rPr>
                        <a:t>R4</a:t>
                      </a:r>
                      <a:r>
                        <a:rPr sz="1800" spc="-4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spc="-25" dirty="0">
                          <a:latin typeface="Trebuchet MS"/>
                          <a:cs typeface="Trebuchet MS"/>
                        </a:rPr>
                        <a:t>800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4525">
                <a:tc>
                  <a:txBody>
                    <a:bodyPr/>
                    <a:lstStyle/>
                    <a:p>
                      <a:pPr marL="9588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spc="60" dirty="0">
                          <a:latin typeface="Trebuchet MS"/>
                          <a:cs typeface="Trebuchet MS"/>
                        </a:rPr>
                        <a:t>Stock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spc="55" dirty="0">
                          <a:latin typeface="Trebuchet MS"/>
                          <a:cs typeface="Trebuchet MS"/>
                        </a:rPr>
                        <a:t>R1</a:t>
                      </a:r>
                      <a:r>
                        <a:rPr sz="1800" spc="-4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spc="-25" dirty="0">
                          <a:latin typeface="Trebuchet MS"/>
                          <a:cs typeface="Trebuchet MS"/>
                        </a:rPr>
                        <a:t>548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51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5160">
                <a:tc>
                  <a:txBody>
                    <a:bodyPr/>
                    <a:lstStyle/>
                    <a:p>
                      <a:pPr marL="95885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1800" b="1" spc="-10" dirty="0">
                          <a:latin typeface="Tahoma"/>
                          <a:cs typeface="Tahoma"/>
                        </a:rPr>
                        <a:t>TOTAL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527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800" spc="55" dirty="0">
                          <a:latin typeface="Trebuchet MS"/>
                          <a:cs typeface="Trebuchet MS"/>
                        </a:rPr>
                        <a:t>R7</a:t>
                      </a:r>
                      <a:r>
                        <a:rPr sz="1800" spc="-4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spc="-25" dirty="0">
                          <a:latin typeface="Trebuchet MS"/>
                          <a:cs typeface="Trebuchet MS"/>
                        </a:rPr>
                        <a:t>128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69205" y="712088"/>
            <a:ext cx="3060065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CHALLENGES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7575" y="1737105"/>
            <a:ext cx="8541385" cy="163766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30"/>
              </a:spcBef>
              <a:buFont typeface="Arial MT"/>
              <a:buChar char="•"/>
              <a:tabLst>
                <a:tab pos="241300" algn="l"/>
              </a:tabLst>
            </a:pPr>
            <a:r>
              <a:rPr sz="2600" dirty="0">
                <a:latin typeface="Tahoma"/>
                <a:cs typeface="Tahoma"/>
              </a:rPr>
              <a:t>What</a:t>
            </a:r>
            <a:r>
              <a:rPr sz="2600" spc="-75" dirty="0">
                <a:latin typeface="Tahoma"/>
                <a:cs typeface="Tahoma"/>
              </a:rPr>
              <a:t> </a:t>
            </a:r>
            <a:r>
              <a:rPr sz="2600" dirty="0">
                <a:latin typeface="Tahoma"/>
                <a:cs typeface="Tahoma"/>
              </a:rPr>
              <a:t>challenges</a:t>
            </a:r>
            <a:r>
              <a:rPr sz="2600" spc="-65" dirty="0">
                <a:latin typeface="Tahoma"/>
                <a:cs typeface="Tahoma"/>
              </a:rPr>
              <a:t> </a:t>
            </a:r>
            <a:r>
              <a:rPr sz="2600" dirty="0">
                <a:latin typeface="Tahoma"/>
                <a:cs typeface="Tahoma"/>
              </a:rPr>
              <a:t>have</a:t>
            </a:r>
            <a:r>
              <a:rPr sz="2600" spc="-50" dirty="0">
                <a:latin typeface="Tahoma"/>
                <a:cs typeface="Tahoma"/>
              </a:rPr>
              <a:t> </a:t>
            </a:r>
            <a:r>
              <a:rPr sz="2600" dirty="0">
                <a:latin typeface="Tahoma"/>
                <a:cs typeface="Tahoma"/>
              </a:rPr>
              <a:t>you</a:t>
            </a:r>
            <a:r>
              <a:rPr sz="2600" spc="-65" dirty="0">
                <a:latin typeface="Tahoma"/>
                <a:cs typeface="Tahoma"/>
              </a:rPr>
              <a:t> </a:t>
            </a:r>
            <a:r>
              <a:rPr sz="2600" dirty="0">
                <a:latin typeface="Tahoma"/>
                <a:cs typeface="Tahoma"/>
              </a:rPr>
              <a:t>experienced</a:t>
            </a:r>
            <a:r>
              <a:rPr sz="2600" spc="-40" dirty="0">
                <a:latin typeface="Tahoma"/>
                <a:cs typeface="Tahoma"/>
              </a:rPr>
              <a:t> </a:t>
            </a:r>
            <a:r>
              <a:rPr sz="2600" dirty="0">
                <a:latin typeface="Tahoma"/>
                <a:cs typeface="Tahoma"/>
              </a:rPr>
              <a:t>in</a:t>
            </a:r>
            <a:r>
              <a:rPr sz="2600" spc="-60" dirty="0">
                <a:latin typeface="Tahoma"/>
                <a:cs typeface="Tahoma"/>
              </a:rPr>
              <a:t> </a:t>
            </a:r>
            <a:r>
              <a:rPr sz="2600" dirty="0">
                <a:latin typeface="Tahoma"/>
                <a:cs typeface="Tahoma"/>
              </a:rPr>
              <a:t>your</a:t>
            </a:r>
            <a:r>
              <a:rPr sz="2600" spc="-65" dirty="0">
                <a:latin typeface="Tahoma"/>
                <a:cs typeface="Tahoma"/>
              </a:rPr>
              <a:t> </a:t>
            </a:r>
            <a:r>
              <a:rPr sz="2600" spc="-10" dirty="0">
                <a:latin typeface="Tahoma"/>
                <a:cs typeface="Tahoma"/>
              </a:rPr>
              <a:t>business?</a:t>
            </a:r>
            <a:endParaRPr sz="2600">
              <a:latin typeface="Tahoma"/>
              <a:cs typeface="Tahoma"/>
            </a:endParaRPr>
          </a:p>
          <a:p>
            <a:pPr marL="527050" indent="-514350">
              <a:lnSpc>
                <a:spcPct val="100000"/>
              </a:lnSpc>
              <a:spcBef>
                <a:spcPts val="35"/>
              </a:spcBef>
              <a:buAutoNum type="arabicPeriod"/>
              <a:tabLst>
                <a:tab pos="527050" algn="l"/>
              </a:tabLst>
            </a:pPr>
            <a:r>
              <a:rPr sz="2600" b="1" dirty="0">
                <a:latin typeface="Tahoma"/>
                <a:cs typeface="Tahoma"/>
              </a:rPr>
              <a:t>Limited</a:t>
            </a:r>
            <a:r>
              <a:rPr sz="2600" b="1" spc="-55" dirty="0">
                <a:latin typeface="Tahoma"/>
                <a:cs typeface="Tahoma"/>
              </a:rPr>
              <a:t> </a:t>
            </a:r>
            <a:r>
              <a:rPr sz="2600" b="1" dirty="0">
                <a:latin typeface="Tahoma"/>
                <a:cs typeface="Tahoma"/>
              </a:rPr>
              <a:t>space</a:t>
            </a:r>
            <a:r>
              <a:rPr sz="2600" b="1" spc="-35" dirty="0">
                <a:latin typeface="Tahoma"/>
                <a:cs typeface="Tahoma"/>
              </a:rPr>
              <a:t> </a:t>
            </a:r>
            <a:r>
              <a:rPr sz="2600" b="1" dirty="0">
                <a:latin typeface="Tahoma"/>
                <a:cs typeface="Tahoma"/>
              </a:rPr>
              <a:t>and</a:t>
            </a:r>
            <a:r>
              <a:rPr sz="2600" b="1" spc="-50" dirty="0">
                <a:latin typeface="Tahoma"/>
                <a:cs typeface="Tahoma"/>
              </a:rPr>
              <a:t> </a:t>
            </a:r>
            <a:r>
              <a:rPr sz="2600" b="1" dirty="0">
                <a:latin typeface="Tahoma"/>
                <a:cs typeface="Tahoma"/>
              </a:rPr>
              <a:t>less</a:t>
            </a:r>
            <a:r>
              <a:rPr sz="2600" b="1" spc="-55" dirty="0">
                <a:latin typeface="Tahoma"/>
                <a:cs typeface="Tahoma"/>
              </a:rPr>
              <a:t> </a:t>
            </a:r>
            <a:r>
              <a:rPr sz="2600" b="1" spc="-10" dirty="0">
                <a:latin typeface="Tahoma"/>
                <a:cs typeface="Tahoma"/>
              </a:rPr>
              <a:t>equipment.</a:t>
            </a:r>
            <a:endParaRPr sz="2600">
              <a:latin typeface="Tahoma"/>
              <a:cs typeface="Tahoma"/>
            </a:endParaRPr>
          </a:p>
          <a:p>
            <a:pPr marL="527050" indent="-514350">
              <a:lnSpc>
                <a:spcPct val="100000"/>
              </a:lnSpc>
              <a:spcBef>
                <a:spcPts val="110"/>
              </a:spcBef>
              <a:buAutoNum type="arabicPeriod"/>
              <a:tabLst>
                <a:tab pos="527050" algn="l"/>
              </a:tabLst>
            </a:pPr>
            <a:r>
              <a:rPr sz="2600" b="1" dirty="0">
                <a:latin typeface="Tahoma"/>
                <a:cs typeface="Tahoma"/>
              </a:rPr>
              <a:t>Space</a:t>
            </a:r>
            <a:r>
              <a:rPr sz="2600" b="1" spc="-30" dirty="0">
                <a:latin typeface="Tahoma"/>
                <a:cs typeface="Tahoma"/>
              </a:rPr>
              <a:t> </a:t>
            </a:r>
            <a:r>
              <a:rPr sz="2600" b="1" dirty="0">
                <a:latin typeface="Tahoma"/>
                <a:cs typeface="Tahoma"/>
              </a:rPr>
              <a:t>for</a:t>
            </a:r>
            <a:r>
              <a:rPr sz="2600" b="1" spc="-50" dirty="0">
                <a:latin typeface="Tahoma"/>
                <a:cs typeface="Tahoma"/>
              </a:rPr>
              <a:t> </a:t>
            </a:r>
            <a:r>
              <a:rPr sz="2600" b="1" spc="-10" dirty="0">
                <a:latin typeface="Tahoma"/>
                <a:cs typeface="Tahoma"/>
              </a:rPr>
              <a:t>storage</a:t>
            </a:r>
            <a:endParaRPr sz="2600">
              <a:latin typeface="Tahoma"/>
              <a:cs typeface="Tahoma"/>
            </a:endParaRPr>
          </a:p>
          <a:p>
            <a:pPr marL="527050" indent="-514350">
              <a:lnSpc>
                <a:spcPct val="100000"/>
              </a:lnSpc>
              <a:spcBef>
                <a:spcPts val="30"/>
              </a:spcBef>
              <a:buAutoNum type="arabicPeriod"/>
              <a:tabLst>
                <a:tab pos="527050" algn="l"/>
              </a:tabLst>
            </a:pPr>
            <a:r>
              <a:rPr sz="2600" b="1" dirty="0">
                <a:latin typeface="Tahoma"/>
                <a:cs typeface="Tahoma"/>
              </a:rPr>
              <a:t>Lack</a:t>
            </a:r>
            <a:r>
              <a:rPr sz="2600" b="1" spc="-50" dirty="0">
                <a:latin typeface="Tahoma"/>
                <a:cs typeface="Tahoma"/>
              </a:rPr>
              <a:t> </a:t>
            </a:r>
            <a:r>
              <a:rPr sz="2600" b="1" dirty="0">
                <a:latin typeface="Tahoma"/>
                <a:cs typeface="Tahoma"/>
              </a:rPr>
              <a:t>of funding</a:t>
            </a:r>
            <a:r>
              <a:rPr sz="2600" b="1" spc="-45" dirty="0">
                <a:latin typeface="Tahoma"/>
                <a:cs typeface="Tahoma"/>
              </a:rPr>
              <a:t> </a:t>
            </a:r>
            <a:r>
              <a:rPr sz="2600" b="1" dirty="0">
                <a:latin typeface="Tahoma"/>
                <a:cs typeface="Tahoma"/>
              </a:rPr>
              <a:t>for</a:t>
            </a:r>
            <a:r>
              <a:rPr sz="2600" b="1" spc="-50" dirty="0">
                <a:latin typeface="Tahoma"/>
                <a:cs typeface="Tahoma"/>
              </a:rPr>
              <a:t> </a:t>
            </a:r>
            <a:r>
              <a:rPr sz="2600" b="1" spc="-10" dirty="0">
                <a:latin typeface="Tahoma"/>
                <a:cs typeface="Tahoma"/>
              </a:rPr>
              <a:t>expansion.</a:t>
            </a:r>
            <a:endParaRPr sz="26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7575" y="3358515"/>
            <a:ext cx="10404475" cy="4267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527050" algn="l"/>
              </a:tabLst>
            </a:pPr>
            <a:r>
              <a:rPr sz="2600" b="1" spc="-25" dirty="0">
                <a:latin typeface="Tahoma"/>
                <a:cs typeface="Tahoma"/>
              </a:rPr>
              <a:t>4.</a:t>
            </a:r>
            <a:r>
              <a:rPr sz="2600" b="1" dirty="0">
                <a:latin typeface="Tahoma"/>
                <a:cs typeface="Tahoma"/>
              </a:rPr>
              <a:t>	Enough</a:t>
            </a:r>
            <a:r>
              <a:rPr sz="2600" b="1" spc="-75" dirty="0">
                <a:latin typeface="Tahoma"/>
                <a:cs typeface="Tahoma"/>
              </a:rPr>
              <a:t> </a:t>
            </a:r>
            <a:r>
              <a:rPr sz="2600" b="1" dirty="0">
                <a:latin typeface="Tahoma"/>
                <a:cs typeface="Tahoma"/>
              </a:rPr>
              <a:t>time</a:t>
            </a:r>
            <a:r>
              <a:rPr sz="2600" b="1" spc="-25" dirty="0">
                <a:latin typeface="Tahoma"/>
                <a:cs typeface="Tahoma"/>
              </a:rPr>
              <a:t> </a:t>
            </a:r>
            <a:r>
              <a:rPr sz="2600" b="1" dirty="0">
                <a:latin typeface="Tahoma"/>
                <a:cs typeface="Tahoma"/>
              </a:rPr>
              <a:t>for</a:t>
            </a:r>
            <a:r>
              <a:rPr sz="2600" b="1" spc="-50" dirty="0">
                <a:latin typeface="Tahoma"/>
                <a:cs typeface="Tahoma"/>
              </a:rPr>
              <a:t> </a:t>
            </a:r>
            <a:r>
              <a:rPr sz="2600" b="1" dirty="0">
                <a:latin typeface="Tahoma"/>
                <a:cs typeface="Tahoma"/>
              </a:rPr>
              <a:t>customers</a:t>
            </a:r>
            <a:r>
              <a:rPr sz="2600" b="1" spc="-40" dirty="0">
                <a:latin typeface="Tahoma"/>
                <a:cs typeface="Tahoma"/>
              </a:rPr>
              <a:t> </a:t>
            </a:r>
            <a:r>
              <a:rPr sz="2600" b="1" dirty="0">
                <a:latin typeface="Tahoma"/>
                <a:cs typeface="Tahoma"/>
              </a:rPr>
              <a:t>due</a:t>
            </a:r>
            <a:r>
              <a:rPr sz="2600" b="1" spc="-30" dirty="0">
                <a:latin typeface="Tahoma"/>
                <a:cs typeface="Tahoma"/>
              </a:rPr>
              <a:t> </a:t>
            </a:r>
            <a:r>
              <a:rPr sz="2600" b="1" dirty="0">
                <a:latin typeface="Tahoma"/>
                <a:cs typeface="Tahoma"/>
              </a:rPr>
              <a:t>to</a:t>
            </a:r>
            <a:r>
              <a:rPr sz="2600" b="1" spc="-80" dirty="0">
                <a:latin typeface="Tahoma"/>
                <a:cs typeface="Tahoma"/>
              </a:rPr>
              <a:t> </a:t>
            </a:r>
            <a:r>
              <a:rPr sz="2600" b="1" dirty="0">
                <a:latin typeface="Tahoma"/>
                <a:cs typeface="Tahoma"/>
              </a:rPr>
              <a:t>me</a:t>
            </a:r>
            <a:r>
              <a:rPr sz="2600" b="1" spc="-25" dirty="0">
                <a:latin typeface="Tahoma"/>
                <a:cs typeface="Tahoma"/>
              </a:rPr>
              <a:t> </a:t>
            </a:r>
            <a:r>
              <a:rPr sz="2600" b="1" dirty="0">
                <a:latin typeface="Tahoma"/>
                <a:cs typeface="Tahoma"/>
              </a:rPr>
              <a:t>attending</a:t>
            </a:r>
            <a:r>
              <a:rPr sz="2600" b="1" spc="-40" dirty="0">
                <a:latin typeface="Tahoma"/>
                <a:cs typeface="Tahoma"/>
              </a:rPr>
              <a:t> </a:t>
            </a:r>
            <a:r>
              <a:rPr sz="2600" b="1" dirty="0">
                <a:latin typeface="Tahoma"/>
                <a:cs typeface="Tahoma"/>
              </a:rPr>
              <a:t>college(</a:t>
            </a:r>
            <a:r>
              <a:rPr sz="2600" b="1" spc="-105" dirty="0">
                <a:latin typeface="Tahoma"/>
                <a:cs typeface="Tahoma"/>
              </a:rPr>
              <a:t> </a:t>
            </a:r>
            <a:r>
              <a:rPr sz="2600" b="1" spc="-25" dirty="0">
                <a:latin typeface="Tahoma"/>
                <a:cs typeface="Tahoma"/>
              </a:rPr>
              <a:t>its</a:t>
            </a:r>
            <a:endParaRPr sz="26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32560" y="3635121"/>
            <a:ext cx="10049510" cy="4267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600" b="1" dirty="0">
                <a:latin typeface="Tahoma"/>
                <a:cs typeface="Tahoma"/>
              </a:rPr>
              <a:t>short</a:t>
            </a:r>
            <a:r>
              <a:rPr sz="2600" b="1" spc="-20" dirty="0">
                <a:latin typeface="Tahoma"/>
                <a:cs typeface="Tahoma"/>
              </a:rPr>
              <a:t> </a:t>
            </a:r>
            <a:r>
              <a:rPr sz="2600" b="1" dirty="0">
                <a:latin typeface="Tahoma"/>
                <a:cs typeface="Tahoma"/>
              </a:rPr>
              <a:t>term</a:t>
            </a:r>
            <a:r>
              <a:rPr sz="2600" b="1" spc="-75" dirty="0">
                <a:latin typeface="Tahoma"/>
                <a:cs typeface="Tahoma"/>
              </a:rPr>
              <a:t> </a:t>
            </a:r>
            <a:r>
              <a:rPr sz="2600" b="1" dirty="0">
                <a:latin typeface="Tahoma"/>
                <a:cs typeface="Tahoma"/>
              </a:rPr>
              <a:t>because</a:t>
            </a:r>
            <a:r>
              <a:rPr sz="2600" b="1" spc="-35" dirty="0">
                <a:latin typeface="Tahoma"/>
                <a:cs typeface="Tahoma"/>
              </a:rPr>
              <a:t> </a:t>
            </a:r>
            <a:r>
              <a:rPr sz="2600" b="1" dirty="0">
                <a:latin typeface="Tahoma"/>
                <a:cs typeface="Tahoma"/>
              </a:rPr>
              <a:t>am</a:t>
            </a:r>
            <a:r>
              <a:rPr sz="2600" b="1" spc="-5" dirty="0">
                <a:latin typeface="Tahoma"/>
                <a:cs typeface="Tahoma"/>
              </a:rPr>
              <a:t> </a:t>
            </a:r>
            <a:r>
              <a:rPr sz="2600" b="1" dirty="0">
                <a:latin typeface="Tahoma"/>
                <a:cs typeface="Tahoma"/>
              </a:rPr>
              <a:t>enhancing</a:t>
            </a:r>
            <a:r>
              <a:rPr sz="2600" b="1" spc="-50" dirty="0">
                <a:latin typeface="Tahoma"/>
                <a:cs typeface="Tahoma"/>
              </a:rPr>
              <a:t> </a:t>
            </a:r>
            <a:r>
              <a:rPr sz="2600" b="1" dirty="0">
                <a:latin typeface="Tahoma"/>
                <a:cs typeface="Tahoma"/>
              </a:rPr>
              <a:t>my</a:t>
            </a:r>
            <a:r>
              <a:rPr sz="2600" b="1" spc="-55" dirty="0">
                <a:latin typeface="Tahoma"/>
                <a:cs typeface="Tahoma"/>
              </a:rPr>
              <a:t> </a:t>
            </a:r>
            <a:r>
              <a:rPr sz="2600" b="1" dirty="0">
                <a:latin typeface="Tahoma"/>
                <a:cs typeface="Tahoma"/>
              </a:rPr>
              <a:t>skills</a:t>
            </a:r>
            <a:r>
              <a:rPr sz="2600" b="1" spc="-50" dirty="0">
                <a:latin typeface="Tahoma"/>
                <a:cs typeface="Tahoma"/>
              </a:rPr>
              <a:t> </a:t>
            </a:r>
            <a:r>
              <a:rPr sz="2600" b="1" dirty="0">
                <a:latin typeface="Tahoma"/>
                <a:cs typeface="Tahoma"/>
              </a:rPr>
              <a:t>for</a:t>
            </a:r>
            <a:r>
              <a:rPr sz="2600" b="1" spc="-60" dirty="0">
                <a:latin typeface="Tahoma"/>
                <a:cs typeface="Tahoma"/>
              </a:rPr>
              <a:t> </a:t>
            </a:r>
            <a:r>
              <a:rPr sz="2600" b="1" dirty="0">
                <a:latin typeface="Tahoma"/>
                <a:cs typeface="Tahoma"/>
              </a:rPr>
              <a:t>my</a:t>
            </a:r>
            <a:r>
              <a:rPr sz="2600" b="1" spc="-55" dirty="0">
                <a:latin typeface="Tahoma"/>
                <a:cs typeface="Tahoma"/>
              </a:rPr>
              <a:t> </a:t>
            </a:r>
            <a:r>
              <a:rPr sz="2600" b="1" spc="-10" dirty="0">
                <a:latin typeface="Tahoma"/>
                <a:cs typeface="Tahoma"/>
              </a:rPr>
              <a:t>business)</a:t>
            </a:r>
            <a:endParaRPr sz="26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17575" y="4035805"/>
            <a:ext cx="7542530" cy="83629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527050" indent="-514350">
              <a:lnSpc>
                <a:spcPct val="100000"/>
              </a:lnSpc>
              <a:spcBef>
                <a:spcPts val="130"/>
              </a:spcBef>
              <a:buAutoNum type="arabicPeriod" startAt="5"/>
              <a:tabLst>
                <a:tab pos="527050" algn="l"/>
              </a:tabLst>
            </a:pPr>
            <a:r>
              <a:rPr sz="2600" b="1" dirty="0">
                <a:latin typeface="Tahoma"/>
                <a:cs typeface="Tahoma"/>
              </a:rPr>
              <a:t>Balancing</a:t>
            </a:r>
            <a:r>
              <a:rPr sz="2600" b="1" spc="-55" dirty="0">
                <a:latin typeface="Tahoma"/>
                <a:cs typeface="Tahoma"/>
              </a:rPr>
              <a:t> </a:t>
            </a:r>
            <a:r>
              <a:rPr sz="2600" b="1" dirty="0">
                <a:latin typeface="Tahoma"/>
                <a:cs typeface="Tahoma"/>
              </a:rPr>
              <a:t>business</a:t>
            </a:r>
            <a:r>
              <a:rPr sz="2600" b="1" spc="-55" dirty="0">
                <a:latin typeface="Tahoma"/>
                <a:cs typeface="Tahoma"/>
              </a:rPr>
              <a:t> </a:t>
            </a:r>
            <a:r>
              <a:rPr sz="2600" b="1" dirty="0">
                <a:latin typeface="Tahoma"/>
                <a:cs typeface="Tahoma"/>
              </a:rPr>
              <a:t>with</a:t>
            </a:r>
            <a:r>
              <a:rPr sz="2600" b="1" spc="-80" dirty="0">
                <a:latin typeface="Tahoma"/>
                <a:cs typeface="Tahoma"/>
              </a:rPr>
              <a:t> </a:t>
            </a:r>
            <a:r>
              <a:rPr sz="2600" b="1" dirty="0">
                <a:latin typeface="Tahoma"/>
                <a:cs typeface="Tahoma"/>
              </a:rPr>
              <a:t>family</a:t>
            </a:r>
            <a:r>
              <a:rPr sz="2600" b="1" spc="5" dirty="0">
                <a:latin typeface="Tahoma"/>
                <a:cs typeface="Tahoma"/>
              </a:rPr>
              <a:t> </a:t>
            </a:r>
            <a:r>
              <a:rPr sz="2600" b="1" dirty="0">
                <a:latin typeface="Tahoma"/>
                <a:cs typeface="Tahoma"/>
              </a:rPr>
              <a:t>and</a:t>
            </a:r>
            <a:r>
              <a:rPr sz="2600" b="1" spc="-50" dirty="0">
                <a:latin typeface="Tahoma"/>
                <a:cs typeface="Tahoma"/>
              </a:rPr>
              <a:t> </a:t>
            </a:r>
            <a:r>
              <a:rPr sz="2600" b="1" spc="-10" dirty="0">
                <a:latin typeface="Tahoma"/>
                <a:cs typeface="Tahoma"/>
              </a:rPr>
              <a:t>school</a:t>
            </a:r>
            <a:endParaRPr sz="2600">
              <a:latin typeface="Tahoma"/>
              <a:cs typeface="Tahoma"/>
            </a:endParaRPr>
          </a:p>
          <a:p>
            <a:pPr marL="241300" lvl="1" indent="-228600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241300" algn="l"/>
              </a:tabLst>
            </a:pPr>
            <a:r>
              <a:rPr sz="2600" b="1" dirty="0">
                <a:latin typeface="Tahoma"/>
                <a:cs typeface="Tahoma"/>
              </a:rPr>
              <a:t>How</a:t>
            </a:r>
            <a:r>
              <a:rPr sz="2600" b="1" spc="-50" dirty="0">
                <a:latin typeface="Tahoma"/>
                <a:cs typeface="Tahoma"/>
              </a:rPr>
              <a:t> </a:t>
            </a:r>
            <a:r>
              <a:rPr sz="2600" b="1" dirty="0">
                <a:latin typeface="Tahoma"/>
                <a:cs typeface="Tahoma"/>
              </a:rPr>
              <a:t>have</a:t>
            </a:r>
            <a:r>
              <a:rPr sz="2600" b="1" spc="-25" dirty="0">
                <a:latin typeface="Tahoma"/>
                <a:cs typeface="Tahoma"/>
              </a:rPr>
              <a:t> </a:t>
            </a:r>
            <a:r>
              <a:rPr sz="2600" b="1" dirty="0">
                <a:latin typeface="Tahoma"/>
                <a:cs typeface="Tahoma"/>
              </a:rPr>
              <a:t>you</a:t>
            </a:r>
            <a:r>
              <a:rPr sz="2600" b="1" spc="-70" dirty="0">
                <a:latin typeface="Tahoma"/>
                <a:cs typeface="Tahoma"/>
              </a:rPr>
              <a:t> </a:t>
            </a:r>
            <a:r>
              <a:rPr sz="2600" b="1" dirty="0">
                <a:latin typeface="Tahoma"/>
                <a:cs typeface="Tahoma"/>
              </a:rPr>
              <a:t>addressed</a:t>
            </a:r>
            <a:r>
              <a:rPr sz="2600" b="1" spc="-40" dirty="0">
                <a:latin typeface="Tahoma"/>
                <a:cs typeface="Tahoma"/>
              </a:rPr>
              <a:t> </a:t>
            </a:r>
            <a:r>
              <a:rPr sz="2600" b="1" spc="-10" dirty="0">
                <a:latin typeface="Tahoma"/>
                <a:cs typeface="Tahoma"/>
              </a:rPr>
              <a:t>these</a:t>
            </a:r>
            <a:endParaRPr sz="26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17575" y="4846891"/>
            <a:ext cx="10504805" cy="42608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527050" algn="l"/>
              </a:tabLst>
            </a:pPr>
            <a:r>
              <a:rPr sz="2600" b="1" spc="-25" dirty="0">
                <a:latin typeface="Tahoma"/>
                <a:cs typeface="Tahoma"/>
              </a:rPr>
              <a:t>1.</a:t>
            </a:r>
            <a:r>
              <a:rPr sz="2600" b="1" dirty="0">
                <a:latin typeface="Tahoma"/>
                <a:cs typeface="Tahoma"/>
              </a:rPr>
              <a:t>	I</a:t>
            </a:r>
            <a:r>
              <a:rPr sz="2600" b="1" spc="-35" dirty="0">
                <a:latin typeface="Tahoma"/>
                <a:cs typeface="Tahoma"/>
              </a:rPr>
              <a:t> </a:t>
            </a:r>
            <a:r>
              <a:rPr sz="2600" b="1" dirty="0">
                <a:latin typeface="Tahoma"/>
                <a:cs typeface="Tahoma"/>
              </a:rPr>
              <a:t>have</a:t>
            </a:r>
            <a:r>
              <a:rPr sz="2600" b="1" spc="-25" dirty="0">
                <a:latin typeface="Tahoma"/>
                <a:cs typeface="Tahoma"/>
              </a:rPr>
              <a:t> </a:t>
            </a:r>
            <a:r>
              <a:rPr sz="2600" b="1" dirty="0">
                <a:latin typeface="Tahoma"/>
                <a:cs typeface="Tahoma"/>
              </a:rPr>
              <a:t>rearranged</a:t>
            </a:r>
            <a:r>
              <a:rPr sz="2600" b="1" spc="-45" dirty="0">
                <a:latin typeface="Tahoma"/>
                <a:cs typeface="Tahoma"/>
              </a:rPr>
              <a:t> </a:t>
            </a:r>
            <a:r>
              <a:rPr sz="2600" b="1" dirty="0">
                <a:latin typeface="Tahoma"/>
                <a:cs typeface="Tahoma"/>
              </a:rPr>
              <a:t>the</a:t>
            </a:r>
            <a:r>
              <a:rPr sz="2600" b="1" spc="-25" dirty="0">
                <a:latin typeface="Tahoma"/>
                <a:cs typeface="Tahoma"/>
              </a:rPr>
              <a:t> </a:t>
            </a:r>
            <a:r>
              <a:rPr sz="2600" b="1" dirty="0">
                <a:latin typeface="Tahoma"/>
                <a:cs typeface="Tahoma"/>
              </a:rPr>
              <a:t>times</a:t>
            </a:r>
            <a:r>
              <a:rPr sz="2600" b="1" spc="-40" dirty="0">
                <a:latin typeface="Tahoma"/>
                <a:cs typeface="Tahoma"/>
              </a:rPr>
              <a:t> </a:t>
            </a:r>
            <a:r>
              <a:rPr sz="2600" b="1" dirty="0">
                <a:latin typeface="Tahoma"/>
                <a:cs typeface="Tahoma"/>
              </a:rPr>
              <a:t>lots</a:t>
            </a:r>
            <a:r>
              <a:rPr sz="2600" b="1" spc="-35" dirty="0">
                <a:latin typeface="Tahoma"/>
                <a:cs typeface="Tahoma"/>
              </a:rPr>
              <a:t> </a:t>
            </a:r>
            <a:r>
              <a:rPr sz="2600" b="1" dirty="0">
                <a:latin typeface="Tahoma"/>
                <a:cs typeface="Tahoma"/>
              </a:rPr>
              <a:t>for</a:t>
            </a:r>
            <a:r>
              <a:rPr sz="2600" b="1" spc="-55" dirty="0">
                <a:latin typeface="Tahoma"/>
                <a:cs typeface="Tahoma"/>
              </a:rPr>
              <a:t> </a:t>
            </a:r>
            <a:r>
              <a:rPr sz="2600" b="1" dirty="0">
                <a:latin typeface="Tahoma"/>
                <a:cs typeface="Tahoma"/>
              </a:rPr>
              <a:t>clients</a:t>
            </a:r>
            <a:r>
              <a:rPr sz="2600" b="1" spc="-35" dirty="0">
                <a:latin typeface="Tahoma"/>
                <a:cs typeface="Tahoma"/>
              </a:rPr>
              <a:t> </a:t>
            </a:r>
            <a:r>
              <a:rPr sz="2600" b="1" dirty="0">
                <a:latin typeface="Tahoma"/>
                <a:cs typeface="Tahoma"/>
              </a:rPr>
              <a:t>to</a:t>
            </a:r>
            <a:r>
              <a:rPr sz="2600" b="1" spc="-85" dirty="0">
                <a:latin typeface="Tahoma"/>
                <a:cs typeface="Tahoma"/>
              </a:rPr>
              <a:t> </a:t>
            </a:r>
            <a:r>
              <a:rPr sz="2600" b="1" spc="-10" dirty="0">
                <a:latin typeface="Tahoma"/>
                <a:cs typeface="Tahoma"/>
              </a:rPr>
              <a:t>accommodate</a:t>
            </a:r>
            <a:endParaRPr sz="26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432560" y="5123497"/>
            <a:ext cx="643890" cy="42608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600" b="1" spc="-25" dirty="0">
                <a:latin typeface="Tahoma"/>
                <a:cs typeface="Tahoma"/>
              </a:rPr>
              <a:t>me.</a:t>
            </a:r>
            <a:endParaRPr sz="26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17575" y="5533707"/>
            <a:ext cx="10179685" cy="42608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527050" algn="l"/>
              </a:tabLst>
            </a:pPr>
            <a:r>
              <a:rPr sz="2600" b="1" spc="-25" dirty="0">
                <a:latin typeface="Tahoma"/>
                <a:cs typeface="Tahoma"/>
              </a:rPr>
              <a:t>2.</a:t>
            </a:r>
            <a:r>
              <a:rPr sz="2600" b="1" dirty="0">
                <a:latin typeface="Tahoma"/>
                <a:cs typeface="Tahoma"/>
              </a:rPr>
              <a:t>	I</a:t>
            </a:r>
            <a:r>
              <a:rPr sz="2600" b="1" spc="-25" dirty="0">
                <a:latin typeface="Tahoma"/>
                <a:cs typeface="Tahoma"/>
              </a:rPr>
              <a:t> </a:t>
            </a:r>
            <a:r>
              <a:rPr sz="2600" b="1" dirty="0">
                <a:latin typeface="Tahoma"/>
                <a:cs typeface="Tahoma"/>
              </a:rPr>
              <a:t>make</a:t>
            </a:r>
            <a:r>
              <a:rPr sz="2600" b="1" spc="-15" dirty="0">
                <a:latin typeface="Tahoma"/>
                <a:cs typeface="Tahoma"/>
              </a:rPr>
              <a:t> </a:t>
            </a:r>
            <a:r>
              <a:rPr sz="2600" b="1" dirty="0">
                <a:latin typeface="Tahoma"/>
                <a:cs typeface="Tahoma"/>
              </a:rPr>
              <a:t>schedules</a:t>
            </a:r>
            <a:r>
              <a:rPr sz="2600" b="1" spc="-25" dirty="0">
                <a:latin typeface="Tahoma"/>
                <a:cs typeface="Tahoma"/>
              </a:rPr>
              <a:t> </a:t>
            </a:r>
            <a:r>
              <a:rPr sz="2600" b="1" dirty="0">
                <a:latin typeface="Tahoma"/>
                <a:cs typeface="Tahoma"/>
              </a:rPr>
              <a:t>for</a:t>
            </a:r>
            <a:r>
              <a:rPr sz="2600" b="1" spc="30" dirty="0">
                <a:latin typeface="Tahoma"/>
                <a:cs typeface="Tahoma"/>
              </a:rPr>
              <a:t> </a:t>
            </a:r>
            <a:r>
              <a:rPr sz="2600" b="1" dirty="0">
                <a:latin typeface="Tahoma"/>
                <a:cs typeface="Tahoma"/>
              </a:rPr>
              <a:t>the</a:t>
            </a:r>
            <a:r>
              <a:rPr sz="2600" b="1" spc="-15" dirty="0">
                <a:latin typeface="Tahoma"/>
                <a:cs typeface="Tahoma"/>
              </a:rPr>
              <a:t> </a:t>
            </a:r>
            <a:r>
              <a:rPr sz="2600" b="1" dirty="0">
                <a:latin typeface="Tahoma"/>
                <a:cs typeface="Tahoma"/>
              </a:rPr>
              <a:t>business</a:t>
            </a:r>
            <a:r>
              <a:rPr sz="2600" b="1" spc="-35" dirty="0">
                <a:latin typeface="Tahoma"/>
                <a:cs typeface="Tahoma"/>
              </a:rPr>
              <a:t> </a:t>
            </a:r>
            <a:r>
              <a:rPr sz="2600" b="1" dirty="0">
                <a:latin typeface="Tahoma"/>
                <a:cs typeface="Tahoma"/>
              </a:rPr>
              <a:t>so</a:t>
            </a:r>
            <a:r>
              <a:rPr sz="2600" b="1" spc="-75" dirty="0">
                <a:latin typeface="Tahoma"/>
                <a:cs typeface="Tahoma"/>
              </a:rPr>
              <a:t> </a:t>
            </a:r>
            <a:r>
              <a:rPr sz="2600" b="1" dirty="0">
                <a:latin typeface="Tahoma"/>
                <a:cs typeface="Tahoma"/>
              </a:rPr>
              <a:t>that</a:t>
            </a:r>
            <a:r>
              <a:rPr sz="2600" b="1" spc="-65" dirty="0">
                <a:latin typeface="Tahoma"/>
                <a:cs typeface="Tahoma"/>
              </a:rPr>
              <a:t> </a:t>
            </a:r>
            <a:r>
              <a:rPr sz="2600" b="1" dirty="0">
                <a:latin typeface="Tahoma"/>
                <a:cs typeface="Tahoma"/>
              </a:rPr>
              <a:t>I</a:t>
            </a:r>
            <a:r>
              <a:rPr sz="2600" b="1" spc="-25" dirty="0">
                <a:latin typeface="Tahoma"/>
                <a:cs typeface="Tahoma"/>
              </a:rPr>
              <a:t> </a:t>
            </a:r>
            <a:r>
              <a:rPr sz="2600" b="1" dirty="0">
                <a:latin typeface="Tahoma"/>
                <a:cs typeface="Tahoma"/>
              </a:rPr>
              <a:t>do</a:t>
            </a:r>
            <a:r>
              <a:rPr sz="2600" b="1" spc="-75" dirty="0">
                <a:latin typeface="Tahoma"/>
                <a:cs typeface="Tahoma"/>
              </a:rPr>
              <a:t> </a:t>
            </a:r>
            <a:r>
              <a:rPr sz="2600" b="1" dirty="0">
                <a:latin typeface="Tahoma"/>
                <a:cs typeface="Tahoma"/>
              </a:rPr>
              <a:t>not</a:t>
            </a:r>
            <a:r>
              <a:rPr sz="2600" b="1" spc="-70" dirty="0">
                <a:latin typeface="Tahoma"/>
                <a:cs typeface="Tahoma"/>
              </a:rPr>
              <a:t> </a:t>
            </a:r>
            <a:r>
              <a:rPr sz="2600" b="1" dirty="0">
                <a:latin typeface="Tahoma"/>
                <a:cs typeface="Tahoma"/>
              </a:rPr>
              <a:t>have</a:t>
            </a:r>
            <a:r>
              <a:rPr sz="2600" b="1" spc="-15" dirty="0">
                <a:latin typeface="Tahoma"/>
                <a:cs typeface="Tahoma"/>
              </a:rPr>
              <a:t> </a:t>
            </a:r>
            <a:r>
              <a:rPr sz="2600" b="1" spc="-25" dirty="0">
                <a:latin typeface="Tahoma"/>
                <a:cs typeface="Tahoma"/>
              </a:rPr>
              <a:t>to</a:t>
            </a:r>
            <a:endParaRPr sz="260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432560" y="5810250"/>
            <a:ext cx="4345940" cy="42608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600" b="1" dirty="0">
                <a:latin typeface="Tahoma"/>
                <a:cs typeface="Tahoma"/>
              </a:rPr>
              <a:t>juggle</a:t>
            </a:r>
            <a:r>
              <a:rPr sz="2600" b="1" spc="-25" dirty="0">
                <a:latin typeface="Tahoma"/>
                <a:cs typeface="Tahoma"/>
              </a:rPr>
              <a:t> </a:t>
            </a:r>
            <a:r>
              <a:rPr sz="2600" b="1" dirty="0">
                <a:latin typeface="Tahoma"/>
                <a:cs typeface="Tahoma"/>
              </a:rPr>
              <a:t>two</a:t>
            </a:r>
            <a:r>
              <a:rPr sz="2600" b="1" spc="-85" dirty="0">
                <a:latin typeface="Tahoma"/>
                <a:cs typeface="Tahoma"/>
              </a:rPr>
              <a:t> </a:t>
            </a:r>
            <a:r>
              <a:rPr sz="2600" b="1" dirty="0">
                <a:latin typeface="Tahoma"/>
                <a:cs typeface="Tahoma"/>
              </a:rPr>
              <a:t>things</a:t>
            </a:r>
            <a:r>
              <a:rPr sz="2600" b="1" spc="-35" dirty="0">
                <a:latin typeface="Tahoma"/>
                <a:cs typeface="Tahoma"/>
              </a:rPr>
              <a:t> </a:t>
            </a:r>
            <a:r>
              <a:rPr sz="2600" b="1" dirty="0">
                <a:latin typeface="Tahoma"/>
                <a:cs typeface="Tahoma"/>
              </a:rPr>
              <a:t>at</a:t>
            </a:r>
            <a:r>
              <a:rPr sz="2600" b="1" spc="-5" dirty="0">
                <a:latin typeface="Tahoma"/>
                <a:cs typeface="Tahoma"/>
              </a:rPr>
              <a:t> </a:t>
            </a:r>
            <a:r>
              <a:rPr sz="2600" b="1" spc="-10" dirty="0">
                <a:latin typeface="Tahoma"/>
                <a:cs typeface="Tahoma"/>
              </a:rPr>
              <a:t>once.</a:t>
            </a:r>
            <a:endParaRPr sz="26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72001" y="628332"/>
            <a:ext cx="4060825" cy="7010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400" spc="-509" dirty="0"/>
              <a:t>SUSTAINABILITY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917575" y="1726471"/>
            <a:ext cx="8573135" cy="2075814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360"/>
              </a:spcBef>
              <a:buFont typeface="Arial MT"/>
              <a:buChar char="•"/>
              <a:tabLst>
                <a:tab pos="241300" algn="l"/>
              </a:tabLst>
            </a:pPr>
            <a:r>
              <a:rPr sz="2150" spc="180" dirty="0">
                <a:latin typeface="Trebuchet MS"/>
                <a:cs typeface="Trebuchet MS"/>
              </a:rPr>
              <a:t>How</a:t>
            </a:r>
            <a:r>
              <a:rPr sz="2150" spc="75" dirty="0">
                <a:latin typeface="Trebuchet MS"/>
                <a:cs typeface="Trebuchet MS"/>
              </a:rPr>
              <a:t> </a:t>
            </a:r>
            <a:r>
              <a:rPr sz="2150" spc="-85" dirty="0">
                <a:latin typeface="Trebuchet MS"/>
                <a:cs typeface="Trebuchet MS"/>
              </a:rPr>
              <a:t>will</a:t>
            </a:r>
            <a:r>
              <a:rPr sz="2150" spc="20" dirty="0">
                <a:latin typeface="Trebuchet MS"/>
                <a:cs typeface="Trebuchet MS"/>
              </a:rPr>
              <a:t> </a:t>
            </a:r>
            <a:r>
              <a:rPr sz="2150" spc="170" dirty="0">
                <a:latin typeface="Trebuchet MS"/>
                <a:cs typeface="Trebuchet MS"/>
              </a:rPr>
              <a:t>you</a:t>
            </a:r>
            <a:r>
              <a:rPr sz="2150" spc="30" dirty="0">
                <a:latin typeface="Trebuchet MS"/>
                <a:cs typeface="Trebuchet MS"/>
              </a:rPr>
              <a:t> </a:t>
            </a:r>
            <a:r>
              <a:rPr sz="2150" dirty="0">
                <a:latin typeface="Trebuchet MS"/>
                <a:cs typeface="Trebuchet MS"/>
              </a:rPr>
              <a:t>sustain</a:t>
            </a:r>
            <a:r>
              <a:rPr sz="2150" spc="35" dirty="0">
                <a:latin typeface="Trebuchet MS"/>
                <a:cs typeface="Trebuchet MS"/>
              </a:rPr>
              <a:t> </a:t>
            </a:r>
            <a:r>
              <a:rPr sz="2150" spc="90" dirty="0">
                <a:latin typeface="Trebuchet MS"/>
                <a:cs typeface="Trebuchet MS"/>
              </a:rPr>
              <a:t>your</a:t>
            </a:r>
            <a:r>
              <a:rPr sz="2150" spc="25" dirty="0">
                <a:latin typeface="Trebuchet MS"/>
                <a:cs typeface="Trebuchet MS"/>
              </a:rPr>
              <a:t> </a:t>
            </a:r>
            <a:r>
              <a:rPr sz="2150" spc="100" dirty="0">
                <a:latin typeface="Trebuchet MS"/>
                <a:cs typeface="Trebuchet MS"/>
              </a:rPr>
              <a:t>business?</a:t>
            </a:r>
            <a:endParaRPr sz="2150">
              <a:latin typeface="Trebuchet MS"/>
              <a:cs typeface="Trebuchet MS"/>
            </a:endParaRPr>
          </a:p>
          <a:p>
            <a:pPr marL="527050" indent="-514350">
              <a:lnSpc>
                <a:spcPct val="100000"/>
              </a:lnSpc>
              <a:spcBef>
                <a:spcPts val="275"/>
              </a:spcBef>
              <a:buAutoNum type="arabicPeriod"/>
              <a:tabLst>
                <a:tab pos="527050" algn="l"/>
              </a:tabLst>
            </a:pPr>
            <a:r>
              <a:rPr sz="2150" b="1" spc="100" dirty="0">
                <a:latin typeface="Tahoma"/>
                <a:cs typeface="Tahoma"/>
              </a:rPr>
              <a:t>Add</a:t>
            </a:r>
            <a:r>
              <a:rPr sz="2150" b="1" spc="-70" dirty="0">
                <a:latin typeface="Tahoma"/>
                <a:cs typeface="Tahoma"/>
              </a:rPr>
              <a:t> </a:t>
            </a:r>
            <a:r>
              <a:rPr sz="2150" b="1" dirty="0">
                <a:latin typeface="Tahoma"/>
                <a:cs typeface="Tahoma"/>
              </a:rPr>
              <a:t>more</a:t>
            </a:r>
            <a:r>
              <a:rPr sz="2150" b="1" spc="-100" dirty="0">
                <a:latin typeface="Tahoma"/>
                <a:cs typeface="Tahoma"/>
              </a:rPr>
              <a:t> </a:t>
            </a:r>
            <a:r>
              <a:rPr sz="2150" b="1" spc="-10" dirty="0">
                <a:latin typeface="Tahoma"/>
                <a:cs typeface="Tahoma"/>
              </a:rPr>
              <a:t>products</a:t>
            </a:r>
            <a:r>
              <a:rPr sz="2150" b="1" spc="-110" dirty="0">
                <a:latin typeface="Tahoma"/>
                <a:cs typeface="Tahoma"/>
              </a:rPr>
              <a:t> </a:t>
            </a:r>
            <a:r>
              <a:rPr sz="2150" b="1" spc="-10" dirty="0">
                <a:latin typeface="Tahoma"/>
                <a:cs typeface="Tahoma"/>
              </a:rPr>
              <a:t>to</a:t>
            </a:r>
            <a:r>
              <a:rPr sz="2150" b="1" spc="-100" dirty="0">
                <a:latin typeface="Tahoma"/>
                <a:cs typeface="Tahoma"/>
              </a:rPr>
              <a:t> </a:t>
            </a:r>
            <a:r>
              <a:rPr sz="2150" b="1" dirty="0">
                <a:latin typeface="Tahoma"/>
                <a:cs typeface="Tahoma"/>
              </a:rPr>
              <a:t>the</a:t>
            </a:r>
            <a:r>
              <a:rPr sz="2150" b="1" spc="-95" dirty="0">
                <a:latin typeface="Tahoma"/>
                <a:cs typeface="Tahoma"/>
              </a:rPr>
              <a:t> </a:t>
            </a:r>
            <a:r>
              <a:rPr sz="2150" b="1" spc="-10" dirty="0">
                <a:latin typeface="Tahoma"/>
                <a:cs typeface="Tahoma"/>
              </a:rPr>
              <a:t>business</a:t>
            </a:r>
            <a:endParaRPr sz="2150">
              <a:latin typeface="Tahoma"/>
              <a:cs typeface="Tahoma"/>
            </a:endParaRPr>
          </a:p>
          <a:p>
            <a:pPr marL="527050" indent="-514350">
              <a:lnSpc>
                <a:spcPct val="100000"/>
              </a:lnSpc>
              <a:spcBef>
                <a:spcPts val="275"/>
              </a:spcBef>
              <a:buAutoNum type="arabicPeriod"/>
              <a:tabLst>
                <a:tab pos="527050" algn="l"/>
              </a:tabLst>
            </a:pPr>
            <a:r>
              <a:rPr sz="2150" b="1" spc="-10" dirty="0">
                <a:latin typeface="Tahoma"/>
                <a:cs typeface="Tahoma"/>
              </a:rPr>
              <a:t>Purchase</a:t>
            </a:r>
            <a:r>
              <a:rPr sz="2150" b="1" spc="-70" dirty="0">
                <a:latin typeface="Tahoma"/>
                <a:cs typeface="Tahoma"/>
              </a:rPr>
              <a:t> </a:t>
            </a:r>
            <a:r>
              <a:rPr sz="2150" b="1" dirty="0">
                <a:latin typeface="Tahoma"/>
                <a:cs typeface="Tahoma"/>
              </a:rPr>
              <a:t>more</a:t>
            </a:r>
            <a:r>
              <a:rPr sz="2150" b="1" spc="-70" dirty="0">
                <a:latin typeface="Tahoma"/>
                <a:cs typeface="Tahoma"/>
              </a:rPr>
              <a:t> </a:t>
            </a:r>
            <a:r>
              <a:rPr sz="2150" b="1" dirty="0">
                <a:latin typeface="Tahoma"/>
                <a:cs typeface="Tahoma"/>
              </a:rPr>
              <a:t>equipment</a:t>
            </a:r>
            <a:r>
              <a:rPr sz="2150" b="1" spc="-75" dirty="0">
                <a:latin typeface="Tahoma"/>
                <a:cs typeface="Tahoma"/>
              </a:rPr>
              <a:t> </a:t>
            </a:r>
            <a:r>
              <a:rPr sz="2150" b="1" spc="-110" dirty="0">
                <a:latin typeface="Tahoma"/>
                <a:cs typeface="Tahoma"/>
              </a:rPr>
              <a:t>for</a:t>
            </a:r>
            <a:r>
              <a:rPr sz="2150" b="1" spc="-40" dirty="0">
                <a:latin typeface="Tahoma"/>
                <a:cs typeface="Tahoma"/>
              </a:rPr>
              <a:t> </a:t>
            </a:r>
            <a:r>
              <a:rPr sz="2150" b="1" spc="-55" dirty="0">
                <a:latin typeface="Tahoma"/>
                <a:cs typeface="Tahoma"/>
              </a:rPr>
              <a:t>business</a:t>
            </a:r>
            <a:r>
              <a:rPr sz="2150" b="1" spc="-80" dirty="0">
                <a:latin typeface="Tahoma"/>
                <a:cs typeface="Tahoma"/>
              </a:rPr>
              <a:t> </a:t>
            </a:r>
            <a:r>
              <a:rPr sz="2150" b="1" spc="-10" dirty="0">
                <a:latin typeface="Tahoma"/>
                <a:cs typeface="Tahoma"/>
              </a:rPr>
              <a:t>expansion</a:t>
            </a:r>
            <a:endParaRPr sz="2150">
              <a:latin typeface="Tahoma"/>
              <a:cs typeface="Tahoma"/>
            </a:endParaRPr>
          </a:p>
          <a:p>
            <a:pPr marL="527685" marR="313055" indent="-514984">
              <a:lnSpc>
                <a:spcPct val="72800"/>
              </a:lnSpc>
              <a:spcBef>
                <a:spcPts val="975"/>
              </a:spcBef>
              <a:buAutoNum type="arabicPeriod"/>
              <a:tabLst>
                <a:tab pos="527685" algn="l"/>
              </a:tabLst>
            </a:pPr>
            <a:r>
              <a:rPr sz="2150" b="1" spc="-440" dirty="0">
                <a:latin typeface="Tahoma"/>
                <a:cs typeface="Tahoma"/>
              </a:rPr>
              <a:t>I</a:t>
            </a:r>
            <a:r>
              <a:rPr sz="2150" b="1" spc="-40" dirty="0">
                <a:latin typeface="Tahoma"/>
                <a:cs typeface="Tahoma"/>
              </a:rPr>
              <a:t> </a:t>
            </a:r>
            <a:r>
              <a:rPr sz="2150" b="1" spc="-105" dirty="0">
                <a:latin typeface="Tahoma"/>
                <a:cs typeface="Tahoma"/>
              </a:rPr>
              <a:t>must</a:t>
            </a:r>
            <a:r>
              <a:rPr sz="2150" b="1" spc="-55" dirty="0">
                <a:latin typeface="Tahoma"/>
                <a:cs typeface="Tahoma"/>
              </a:rPr>
              <a:t> </a:t>
            </a:r>
            <a:r>
              <a:rPr sz="2150" b="1" dirty="0">
                <a:latin typeface="Tahoma"/>
                <a:cs typeface="Tahoma"/>
              </a:rPr>
              <a:t>improve</a:t>
            </a:r>
            <a:r>
              <a:rPr sz="2150" b="1" spc="-90" dirty="0">
                <a:latin typeface="Tahoma"/>
                <a:cs typeface="Tahoma"/>
              </a:rPr>
              <a:t> </a:t>
            </a:r>
            <a:r>
              <a:rPr sz="2150" b="1" dirty="0">
                <a:latin typeface="Tahoma"/>
                <a:cs typeface="Tahoma"/>
              </a:rPr>
              <a:t>on</a:t>
            </a:r>
            <a:r>
              <a:rPr sz="2150" b="1" spc="-35" dirty="0">
                <a:latin typeface="Tahoma"/>
                <a:cs typeface="Tahoma"/>
              </a:rPr>
              <a:t> </a:t>
            </a:r>
            <a:r>
              <a:rPr sz="2150" b="1" dirty="0">
                <a:latin typeface="Tahoma"/>
                <a:cs typeface="Tahoma"/>
              </a:rPr>
              <a:t>my</a:t>
            </a:r>
            <a:r>
              <a:rPr sz="2150" b="1" spc="-65" dirty="0">
                <a:latin typeface="Tahoma"/>
                <a:cs typeface="Tahoma"/>
              </a:rPr>
              <a:t> </a:t>
            </a:r>
            <a:r>
              <a:rPr sz="2150" b="1" spc="-20" dirty="0">
                <a:latin typeface="Tahoma"/>
                <a:cs typeface="Tahoma"/>
              </a:rPr>
              <a:t>customer</a:t>
            </a:r>
            <a:r>
              <a:rPr sz="2150" b="1" spc="-95" dirty="0">
                <a:latin typeface="Tahoma"/>
                <a:cs typeface="Tahoma"/>
              </a:rPr>
              <a:t> </a:t>
            </a:r>
            <a:r>
              <a:rPr sz="2150" b="1" dirty="0">
                <a:latin typeface="Tahoma"/>
                <a:cs typeface="Tahoma"/>
              </a:rPr>
              <a:t>service</a:t>
            </a:r>
            <a:r>
              <a:rPr sz="2150" b="1" spc="-50" dirty="0">
                <a:latin typeface="Tahoma"/>
                <a:cs typeface="Tahoma"/>
              </a:rPr>
              <a:t> </a:t>
            </a:r>
            <a:r>
              <a:rPr sz="2150" b="1" spc="-10" dirty="0">
                <a:latin typeface="Tahoma"/>
                <a:cs typeface="Tahoma"/>
              </a:rPr>
              <a:t>to</a:t>
            </a:r>
            <a:r>
              <a:rPr sz="2150" b="1" spc="-50" dirty="0">
                <a:latin typeface="Tahoma"/>
                <a:cs typeface="Tahoma"/>
              </a:rPr>
              <a:t> </a:t>
            </a:r>
            <a:r>
              <a:rPr sz="2150" b="1" spc="-20" dirty="0">
                <a:latin typeface="Tahoma"/>
                <a:cs typeface="Tahoma"/>
              </a:rPr>
              <a:t>ensure</a:t>
            </a:r>
            <a:r>
              <a:rPr sz="2150" b="1" spc="-50" dirty="0">
                <a:latin typeface="Tahoma"/>
                <a:cs typeface="Tahoma"/>
              </a:rPr>
              <a:t> </a:t>
            </a:r>
            <a:r>
              <a:rPr sz="2150" b="1" spc="-100" dirty="0">
                <a:latin typeface="Tahoma"/>
                <a:cs typeface="Tahoma"/>
              </a:rPr>
              <a:t>that</a:t>
            </a:r>
            <a:r>
              <a:rPr sz="2150" b="1" spc="-50" dirty="0">
                <a:latin typeface="Tahoma"/>
                <a:cs typeface="Tahoma"/>
              </a:rPr>
              <a:t> </a:t>
            </a:r>
            <a:r>
              <a:rPr sz="2150" b="1" spc="-25" dirty="0">
                <a:latin typeface="Tahoma"/>
                <a:cs typeface="Tahoma"/>
              </a:rPr>
              <a:t>my </a:t>
            </a:r>
            <a:r>
              <a:rPr sz="2150" b="1" spc="-30" dirty="0">
                <a:latin typeface="Tahoma"/>
                <a:cs typeface="Tahoma"/>
              </a:rPr>
              <a:t>customers</a:t>
            </a:r>
            <a:r>
              <a:rPr sz="2150" b="1" spc="-40" dirty="0">
                <a:latin typeface="Tahoma"/>
                <a:cs typeface="Tahoma"/>
              </a:rPr>
              <a:t> </a:t>
            </a:r>
            <a:r>
              <a:rPr sz="2150" b="1" dirty="0">
                <a:latin typeface="Tahoma"/>
                <a:cs typeface="Tahoma"/>
              </a:rPr>
              <a:t>are</a:t>
            </a:r>
            <a:r>
              <a:rPr sz="2150" b="1" spc="-35" dirty="0">
                <a:latin typeface="Tahoma"/>
                <a:cs typeface="Tahoma"/>
              </a:rPr>
              <a:t> </a:t>
            </a:r>
            <a:r>
              <a:rPr sz="2150" b="1" dirty="0">
                <a:latin typeface="Tahoma"/>
                <a:cs typeface="Tahoma"/>
              </a:rPr>
              <a:t>always</a:t>
            </a:r>
            <a:r>
              <a:rPr sz="2150" b="1" spc="-45" dirty="0">
                <a:latin typeface="Tahoma"/>
                <a:cs typeface="Tahoma"/>
              </a:rPr>
              <a:t> </a:t>
            </a:r>
            <a:r>
              <a:rPr sz="2150" b="1" spc="50" dirty="0">
                <a:latin typeface="Tahoma"/>
                <a:cs typeface="Tahoma"/>
              </a:rPr>
              <a:t>happy</a:t>
            </a:r>
            <a:r>
              <a:rPr sz="2150" b="1" spc="-45" dirty="0">
                <a:latin typeface="Tahoma"/>
                <a:cs typeface="Tahoma"/>
              </a:rPr>
              <a:t> </a:t>
            </a:r>
            <a:r>
              <a:rPr sz="2150" b="1" spc="55" dirty="0">
                <a:latin typeface="Tahoma"/>
                <a:cs typeface="Tahoma"/>
              </a:rPr>
              <a:t>and</a:t>
            </a:r>
            <a:r>
              <a:rPr sz="2150" b="1" spc="5" dirty="0">
                <a:latin typeface="Tahoma"/>
                <a:cs typeface="Tahoma"/>
              </a:rPr>
              <a:t> </a:t>
            </a:r>
            <a:r>
              <a:rPr sz="2150" b="1" spc="-10" dirty="0">
                <a:latin typeface="Tahoma"/>
                <a:cs typeface="Tahoma"/>
              </a:rPr>
              <a:t>satisfied.</a:t>
            </a:r>
            <a:endParaRPr sz="2150">
              <a:latin typeface="Tahoma"/>
              <a:cs typeface="Tahoma"/>
            </a:endParaRPr>
          </a:p>
          <a:p>
            <a:pPr marL="527050" indent="-514350">
              <a:lnSpc>
                <a:spcPct val="100000"/>
              </a:lnSpc>
              <a:spcBef>
                <a:spcPts val="275"/>
              </a:spcBef>
              <a:buAutoNum type="arabicPeriod"/>
              <a:tabLst>
                <a:tab pos="527050" algn="l"/>
              </a:tabLst>
            </a:pPr>
            <a:r>
              <a:rPr sz="2150" b="1" spc="-440" dirty="0">
                <a:latin typeface="Tahoma"/>
                <a:cs typeface="Tahoma"/>
              </a:rPr>
              <a:t>I</a:t>
            </a:r>
            <a:r>
              <a:rPr sz="2150" b="1" spc="-40" dirty="0">
                <a:latin typeface="Tahoma"/>
                <a:cs typeface="Tahoma"/>
              </a:rPr>
              <a:t> </a:t>
            </a:r>
            <a:r>
              <a:rPr sz="2150" b="1" spc="-30" dirty="0">
                <a:latin typeface="Tahoma"/>
                <a:cs typeface="Tahoma"/>
              </a:rPr>
              <a:t>reward</a:t>
            </a:r>
            <a:r>
              <a:rPr sz="2150" b="1" spc="-130" dirty="0">
                <a:latin typeface="Tahoma"/>
                <a:cs typeface="Tahoma"/>
              </a:rPr>
              <a:t> </a:t>
            </a:r>
            <a:r>
              <a:rPr sz="2150" b="1" spc="-20" dirty="0">
                <a:latin typeface="Tahoma"/>
                <a:cs typeface="Tahoma"/>
              </a:rPr>
              <a:t>loyalty</a:t>
            </a:r>
            <a:r>
              <a:rPr sz="2150" b="1" spc="-100" dirty="0">
                <a:latin typeface="Tahoma"/>
                <a:cs typeface="Tahoma"/>
              </a:rPr>
              <a:t> </a:t>
            </a:r>
            <a:r>
              <a:rPr sz="2150" b="1" spc="-110" dirty="0">
                <a:latin typeface="Tahoma"/>
                <a:cs typeface="Tahoma"/>
              </a:rPr>
              <a:t>for</a:t>
            </a:r>
            <a:r>
              <a:rPr sz="2150" b="1" spc="-35" dirty="0">
                <a:latin typeface="Tahoma"/>
                <a:cs typeface="Tahoma"/>
              </a:rPr>
              <a:t> </a:t>
            </a:r>
            <a:r>
              <a:rPr sz="2150" b="1" spc="-30" dirty="0">
                <a:latin typeface="Tahoma"/>
                <a:cs typeface="Tahoma"/>
              </a:rPr>
              <a:t>customers</a:t>
            </a:r>
            <a:r>
              <a:rPr sz="2150" b="1" spc="-75" dirty="0">
                <a:latin typeface="Tahoma"/>
                <a:cs typeface="Tahoma"/>
              </a:rPr>
              <a:t> </a:t>
            </a:r>
            <a:r>
              <a:rPr sz="2150" b="1" dirty="0">
                <a:latin typeface="Tahoma"/>
                <a:cs typeface="Tahoma"/>
              </a:rPr>
              <a:t>by</a:t>
            </a:r>
            <a:r>
              <a:rPr sz="2150" b="1" spc="-75" dirty="0">
                <a:latin typeface="Tahoma"/>
                <a:cs typeface="Tahoma"/>
              </a:rPr>
              <a:t> </a:t>
            </a:r>
            <a:r>
              <a:rPr sz="2150" b="1" spc="-10" dirty="0">
                <a:latin typeface="Tahoma"/>
                <a:cs typeface="Tahoma"/>
              </a:rPr>
              <a:t>giving</a:t>
            </a:r>
            <a:r>
              <a:rPr sz="2150" b="1" spc="-100" dirty="0">
                <a:latin typeface="Tahoma"/>
                <a:cs typeface="Tahoma"/>
              </a:rPr>
              <a:t> </a:t>
            </a:r>
            <a:r>
              <a:rPr sz="2150" b="1" spc="-10" dirty="0">
                <a:latin typeface="Tahoma"/>
                <a:cs typeface="Tahoma"/>
              </a:rPr>
              <a:t>them</a:t>
            </a:r>
            <a:r>
              <a:rPr sz="2150" b="1" spc="-40" dirty="0">
                <a:latin typeface="Tahoma"/>
                <a:cs typeface="Tahoma"/>
              </a:rPr>
              <a:t> </a:t>
            </a:r>
            <a:r>
              <a:rPr sz="2150" b="1" spc="-30" dirty="0">
                <a:latin typeface="Tahoma"/>
                <a:cs typeface="Tahoma"/>
              </a:rPr>
              <a:t>discounts</a:t>
            </a:r>
            <a:r>
              <a:rPr sz="2150" b="1" spc="-70" dirty="0">
                <a:latin typeface="Tahoma"/>
                <a:cs typeface="Tahoma"/>
              </a:rPr>
              <a:t> </a:t>
            </a:r>
            <a:r>
              <a:rPr sz="2150" b="1" spc="30" dirty="0">
                <a:latin typeface="Tahoma"/>
                <a:cs typeface="Tahoma"/>
              </a:rPr>
              <a:t>and</a:t>
            </a:r>
            <a:endParaRPr sz="215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32560" y="3682936"/>
            <a:ext cx="8490585" cy="3575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150" b="1" dirty="0">
                <a:latin typeface="Tahoma"/>
                <a:cs typeface="Tahoma"/>
              </a:rPr>
              <a:t>also</a:t>
            </a:r>
            <a:r>
              <a:rPr sz="2150" b="1" spc="-160" dirty="0">
                <a:latin typeface="Tahoma"/>
                <a:cs typeface="Tahoma"/>
              </a:rPr>
              <a:t> </a:t>
            </a:r>
            <a:r>
              <a:rPr sz="2150" b="1" spc="-25" dirty="0">
                <a:latin typeface="Tahoma"/>
                <a:cs typeface="Tahoma"/>
              </a:rPr>
              <a:t>reward</a:t>
            </a:r>
            <a:r>
              <a:rPr sz="2150" b="1" spc="-114" dirty="0">
                <a:latin typeface="Tahoma"/>
                <a:cs typeface="Tahoma"/>
              </a:rPr>
              <a:t> </a:t>
            </a:r>
            <a:r>
              <a:rPr sz="2150" b="1" spc="-10" dirty="0">
                <a:latin typeface="Tahoma"/>
                <a:cs typeface="Tahoma"/>
              </a:rPr>
              <a:t>them</a:t>
            </a:r>
            <a:r>
              <a:rPr sz="2150" b="1" spc="-55" dirty="0">
                <a:latin typeface="Tahoma"/>
                <a:cs typeface="Tahoma"/>
              </a:rPr>
              <a:t> </a:t>
            </a:r>
            <a:r>
              <a:rPr sz="2150" b="1" spc="-155" dirty="0">
                <a:latin typeface="Tahoma"/>
                <a:cs typeface="Tahoma"/>
              </a:rPr>
              <a:t>with</a:t>
            </a:r>
            <a:r>
              <a:rPr sz="2150" b="1" dirty="0">
                <a:latin typeface="Tahoma"/>
                <a:cs typeface="Tahoma"/>
              </a:rPr>
              <a:t> </a:t>
            </a:r>
            <a:r>
              <a:rPr sz="2150" b="1" spc="-10" dirty="0">
                <a:latin typeface="Tahoma"/>
                <a:cs typeface="Tahoma"/>
              </a:rPr>
              <a:t>free</a:t>
            </a:r>
            <a:r>
              <a:rPr sz="2150" b="1" spc="-80" dirty="0">
                <a:latin typeface="Tahoma"/>
                <a:cs typeface="Tahoma"/>
              </a:rPr>
              <a:t> </a:t>
            </a:r>
            <a:r>
              <a:rPr sz="2150" b="1" spc="-60" dirty="0">
                <a:latin typeface="Tahoma"/>
                <a:cs typeface="Tahoma"/>
              </a:rPr>
              <a:t>hair</a:t>
            </a:r>
            <a:r>
              <a:rPr sz="2150" b="1" spc="-95" dirty="0">
                <a:latin typeface="Tahoma"/>
                <a:cs typeface="Tahoma"/>
              </a:rPr>
              <a:t> </a:t>
            </a:r>
            <a:r>
              <a:rPr sz="2150" b="1" spc="-10" dirty="0">
                <a:latin typeface="Tahoma"/>
                <a:cs typeface="Tahoma"/>
              </a:rPr>
              <a:t>products</a:t>
            </a:r>
            <a:r>
              <a:rPr sz="2150" b="1" spc="-90" dirty="0">
                <a:latin typeface="Tahoma"/>
                <a:cs typeface="Tahoma"/>
              </a:rPr>
              <a:t> </a:t>
            </a:r>
            <a:r>
              <a:rPr sz="2150" b="1" dirty="0">
                <a:latin typeface="Tahoma"/>
                <a:cs typeface="Tahoma"/>
              </a:rPr>
              <a:t>when</a:t>
            </a:r>
            <a:r>
              <a:rPr sz="2150" b="1" spc="-60" dirty="0">
                <a:latin typeface="Tahoma"/>
                <a:cs typeface="Tahoma"/>
              </a:rPr>
              <a:t> </a:t>
            </a:r>
            <a:r>
              <a:rPr sz="2150" b="1" dirty="0">
                <a:latin typeface="Tahoma"/>
                <a:cs typeface="Tahoma"/>
              </a:rPr>
              <a:t>they</a:t>
            </a:r>
            <a:r>
              <a:rPr sz="2150" b="1" spc="-30" dirty="0">
                <a:latin typeface="Tahoma"/>
                <a:cs typeface="Tahoma"/>
              </a:rPr>
              <a:t> </a:t>
            </a:r>
            <a:r>
              <a:rPr sz="2150" b="1" dirty="0">
                <a:latin typeface="Tahoma"/>
                <a:cs typeface="Tahoma"/>
              </a:rPr>
              <a:t>have</a:t>
            </a:r>
            <a:r>
              <a:rPr sz="2150" b="1" spc="-80" dirty="0">
                <a:latin typeface="Tahoma"/>
                <a:cs typeface="Tahoma"/>
              </a:rPr>
              <a:t> </a:t>
            </a:r>
            <a:r>
              <a:rPr sz="2150" b="1" spc="40" dirty="0">
                <a:latin typeface="Tahoma"/>
                <a:cs typeface="Tahoma"/>
              </a:rPr>
              <a:t>done</a:t>
            </a:r>
            <a:endParaRPr sz="215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17575" y="3881183"/>
            <a:ext cx="8650605" cy="989330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527685">
              <a:lnSpc>
                <a:spcPct val="100000"/>
              </a:lnSpc>
              <a:spcBef>
                <a:spcPts val="370"/>
              </a:spcBef>
            </a:pPr>
            <a:r>
              <a:rPr sz="2150" b="1" spc="-100" dirty="0">
                <a:latin typeface="Tahoma"/>
                <a:cs typeface="Tahoma"/>
              </a:rPr>
              <a:t>their</a:t>
            </a:r>
            <a:r>
              <a:rPr sz="2150" b="1" spc="-55" dirty="0">
                <a:latin typeface="Tahoma"/>
                <a:cs typeface="Tahoma"/>
              </a:rPr>
              <a:t> </a:t>
            </a:r>
            <a:r>
              <a:rPr sz="2150" b="1" spc="-60" dirty="0">
                <a:latin typeface="Tahoma"/>
                <a:cs typeface="Tahoma"/>
              </a:rPr>
              <a:t>hair</a:t>
            </a:r>
            <a:r>
              <a:rPr sz="2150" b="1" spc="-100" dirty="0">
                <a:latin typeface="Tahoma"/>
                <a:cs typeface="Tahoma"/>
              </a:rPr>
              <a:t> </a:t>
            </a:r>
            <a:r>
              <a:rPr sz="2150" b="1" dirty="0">
                <a:latin typeface="Tahoma"/>
                <a:cs typeface="Tahoma"/>
              </a:rPr>
              <a:t>or</a:t>
            </a:r>
            <a:r>
              <a:rPr sz="2150" b="1" spc="-150" dirty="0">
                <a:latin typeface="Tahoma"/>
                <a:cs typeface="Tahoma"/>
              </a:rPr>
              <a:t> </a:t>
            </a:r>
            <a:r>
              <a:rPr sz="2150" b="1" spc="-55" dirty="0">
                <a:latin typeface="Tahoma"/>
                <a:cs typeface="Tahoma"/>
              </a:rPr>
              <a:t>nails</a:t>
            </a:r>
            <a:r>
              <a:rPr sz="2150" b="1" spc="-65" dirty="0">
                <a:latin typeface="Tahoma"/>
                <a:cs typeface="Tahoma"/>
              </a:rPr>
              <a:t> </a:t>
            </a:r>
            <a:r>
              <a:rPr sz="2150" b="1" spc="-165" dirty="0">
                <a:latin typeface="Tahoma"/>
                <a:cs typeface="Tahoma"/>
              </a:rPr>
              <a:t>2</a:t>
            </a:r>
            <a:r>
              <a:rPr sz="2150" b="1" spc="-50" dirty="0">
                <a:latin typeface="Tahoma"/>
                <a:cs typeface="Tahoma"/>
              </a:rPr>
              <a:t> </a:t>
            </a:r>
            <a:r>
              <a:rPr sz="2150" b="1" dirty="0">
                <a:latin typeface="Tahoma"/>
                <a:cs typeface="Tahoma"/>
              </a:rPr>
              <a:t>or</a:t>
            </a:r>
            <a:r>
              <a:rPr sz="2150" b="1" spc="-35" dirty="0">
                <a:latin typeface="Tahoma"/>
                <a:cs typeface="Tahoma"/>
              </a:rPr>
              <a:t> </a:t>
            </a:r>
            <a:r>
              <a:rPr sz="2150" b="1" spc="-165" dirty="0">
                <a:latin typeface="Tahoma"/>
                <a:cs typeface="Tahoma"/>
              </a:rPr>
              <a:t>3</a:t>
            </a:r>
            <a:r>
              <a:rPr sz="2150" b="1" spc="-45" dirty="0">
                <a:latin typeface="Tahoma"/>
                <a:cs typeface="Tahoma"/>
              </a:rPr>
              <a:t> </a:t>
            </a:r>
            <a:r>
              <a:rPr sz="2150" b="1" spc="-55" dirty="0">
                <a:latin typeface="Tahoma"/>
                <a:cs typeface="Tahoma"/>
              </a:rPr>
              <a:t>times</a:t>
            </a:r>
            <a:r>
              <a:rPr sz="2150" b="1" spc="-75" dirty="0">
                <a:latin typeface="Tahoma"/>
                <a:cs typeface="Tahoma"/>
              </a:rPr>
              <a:t> </a:t>
            </a:r>
            <a:r>
              <a:rPr sz="2150" b="1" spc="-105" dirty="0">
                <a:latin typeface="Tahoma"/>
                <a:cs typeface="Tahoma"/>
              </a:rPr>
              <a:t>in</a:t>
            </a:r>
            <a:r>
              <a:rPr sz="2150" b="1" spc="-60" dirty="0">
                <a:latin typeface="Tahoma"/>
                <a:cs typeface="Tahoma"/>
              </a:rPr>
              <a:t> </a:t>
            </a:r>
            <a:r>
              <a:rPr sz="2150" b="1" spc="140" dirty="0">
                <a:latin typeface="Tahoma"/>
                <a:cs typeface="Tahoma"/>
              </a:rPr>
              <a:t>a</a:t>
            </a:r>
            <a:r>
              <a:rPr sz="2150" b="1" spc="-25" dirty="0">
                <a:latin typeface="Tahoma"/>
                <a:cs typeface="Tahoma"/>
              </a:rPr>
              <a:t> </a:t>
            </a:r>
            <a:r>
              <a:rPr sz="2150" b="1" spc="-10" dirty="0">
                <a:latin typeface="Tahoma"/>
                <a:cs typeface="Tahoma"/>
              </a:rPr>
              <a:t>month.</a:t>
            </a:r>
            <a:endParaRPr sz="2150">
              <a:latin typeface="Tahoma"/>
              <a:cs typeface="Tahoma"/>
            </a:endParaRPr>
          </a:p>
          <a:p>
            <a:pPr marL="241300" marR="5080" indent="-229235">
              <a:lnSpc>
                <a:spcPct val="72800"/>
              </a:lnSpc>
              <a:spcBef>
                <a:spcPts val="975"/>
              </a:spcBef>
              <a:buFont typeface="Arial MT"/>
              <a:buChar char="•"/>
              <a:tabLst>
                <a:tab pos="241300" algn="l"/>
              </a:tabLst>
            </a:pPr>
            <a:r>
              <a:rPr sz="2150" spc="165" dirty="0">
                <a:latin typeface="Trebuchet MS"/>
                <a:cs typeface="Trebuchet MS"/>
              </a:rPr>
              <a:t>What</a:t>
            </a:r>
            <a:r>
              <a:rPr sz="2150" spc="10" dirty="0">
                <a:latin typeface="Trebuchet MS"/>
                <a:cs typeface="Trebuchet MS"/>
              </a:rPr>
              <a:t> </a:t>
            </a:r>
            <a:r>
              <a:rPr sz="2150" spc="75" dirty="0">
                <a:latin typeface="Trebuchet MS"/>
                <a:cs typeface="Trebuchet MS"/>
              </a:rPr>
              <a:t>other</a:t>
            </a:r>
            <a:r>
              <a:rPr sz="2150" spc="20" dirty="0">
                <a:latin typeface="Trebuchet MS"/>
                <a:cs typeface="Trebuchet MS"/>
              </a:rPr>
              <a:t> </a:t>
            </a:r>
            <a:r>
              <a:rPr sz="2150" dirty="0">
                <a:latin typeface="Trebuchet MS"/>
                <a:cs typeface="Trebuchet MS"/>
              </a:rPr>
              <a:t>sustainability</a:t>
            </a:r>
            <a:r>
              <a:rPr sz="2150" spc="40" dirty="0">
                <a:latin typeface="Trebuchet MS"/>
                <a:cs typeface="Trebuchet MS"/>
              </a:rPr>
              <a:t> </a:t>
            </a:r>
            <a:r>
              <a:rPr sz="2150" spc="120" dirty="0">
                <a:latin typeface="Trebuchet MS"/>
                <a:cs typeface="Trebuchet MS"/>
              </a:rPr>
              <a:t>measures</a:t>
            </a:r>
            <a:r>
              <a:rPr sz="2150" spc="60" dirty="0">
                <a:latin typeface="Trebuchet MS"/>
                <a:cs typeface="Trebuchet MS"/>
              </a:rPr>
              <a:t> </a:t>
            </a:r>
            <a:r>
              <a:rPr sz="2150" spc="140" dirty="0">
                <a:latin typeface="Trebuchet MS"/>
                <a:cs typeface="Trebuchet MS"/>
              </a:rPr>
              <a:t>are</a:t>
            </a:r>
            <a:r>
              <a:rPr sz="2150" spc="10" dirty="0">
                <a:latin typeface="Trebuchet MS"/>
                <a:cs typeface="Trebuchet MS"/>
              </a:rPr>
              <a:t> </a:t>
            </a:r>
            <a:r>
              <a:rPr sz="2150" spc="170" dirty="0">
                <a:latin typeface="Trebuchet MS"/>
                <a:cs typeface="Trebuchet MS"/>
              </a:rPr>
              <a:t>you</a:t>
            </a:r>
            <a:r>
              <a:rPr sz="2150" spc="30" dirty="0">
                <a:latin typeface="Trebuchet MS"/>
                <a:cs typeface="Trebuchet MS"/>
              </a:rPr>
              <a:t> </a:t>
            </a:r>
            <a:r>
              <a:rPr sz="2150" spc="75" dirty="0">
                <a:latin typeface="Trebuchet MS"/>
                <a:cs typeface="Trebuchet MS"/>
              </a:rPr>
              <a:t>putting</a:t>
            </a:r>
            <a:r>
              <a:rPr sz="2150" spc="35" dirty="0">
                <a:latin typeface="Trebuchet MS"/>
                <a:cs typeface="Trebuchet MS"/>
              </a:rPr>
              <a:t> </a:t>
            </a:r>
            <a:r>
              <a:rPr sz="2150" dirty="0">
                <a:latin typeface="Trebuchet MS"/>
                <a:cs typeface="Trebuchet MS"/>
              </a:rPr>
              <a:t>in</a:t>
            </a:r>
            <a:r>
              <a:rPr sz="2150" spc="30" dirty="0">
                <a:latin typeface="Trebuchet MS"/>
                <a:cs typeface="Trebuchet MS"/>
              </a:rPr>
              <a:t> </a:t>
            </a:r>
            <a:r>
              <a:rPr sz="2150" spc="204" dirty="0">
                <a:latin typeface="Trebuchet MS"/>
                <a:cs typeface="Trebuchet MS"/>
              </a:rPr>
              <a:t>place</a:t>
            </a:r>
            <a:r>
              <a:rPr sz="2150" spc="10" dirty="0">
                <a:latin typeface="Trebuchet MS"/>
                <a:cs typeface="Trebuchet MS"/>
              </a:rPr>
              <a:t> </a:t>
            </a:r>
            <a:r>
              <a:rPr sz="2150" spc="-25" dirty="0">
                <a:latin typeface="Trebuchet MS"/>
                <a:cs typeface="Trebuchet MS"/>
              </a:rPr>
              <a:t>for </a:t>
            </a:r>
            <a:r>
              <a:rPr sz="2150" spc="95" dirty="0">
                <a:latin typeface="Trebuchet MS"/>
                <a:cs typeface="Trebuchet MS"/>
              </a:rPr>
              <a:t>your</a:t>
            </a:r>
            <a:r>
              <a:rPr sz="2150" spc="-35" dirty="0">
                <a:latin typeface="Trebuchet MS"/>
                <a:cs typeface="Trebuchet MS"/>
              </a:rPr>
              <a:t> </a:t>
            </a:r>
            <a:r>
              <a:rPr sz="2150" spc="100" dirty="0">
                <a:latin typeface="Trebuchet MS"/>
                <a:cs typeface="Trebuchet MS"/>
              </a:rPr>
              <a:t>business?</a:t>
            </a:r>
            <a:endParaRPr sz="215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17575" y="4844189"/>
            <a:ext cx="4582795" cy="1113790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527050" indent="-514350">
              <a:lnSpc>
                <a:spcPct val="100000"/>
              </a:lnSpc>
              <a:spcBef>
                <a:spcPts val="370"/>
              </a:spcBef>
              <a:buAutoNum type="arabicPeriod"/>
              <a:tabLst>
                <a:tab pos="527050" algn="l"/>
              </a:tabLst>
            </a:pPr>
            <a:r>
              <a:rPr sz="2150" b="1" dirty="0">
                <a:latin typeface="Tahoma"/>
                <a:cs typeface="Tahoma"/>
              </a:rPr>
              <a:t>Expand</a:t>
            </a:r>
            <a:r>
              <a:rPr sz="2150" b="1" spc="-15" dirty="0">
                <a:latin typeface="Tahoma"/>
                <a:cs typeface="Tahoma"/>
              </a:rPr>
              <a:t> </a:t>
            </a:r>
            <a:r>
              <a:rPr sz="2150" b="1" spc="-35" dirty="0">
                <a:latin typeface="Tahoma"/>
                <a:cs typeface="Tahoma"/>
              </a:rPr>
              <a:t>clients</a:t>
            </a:r>
            <a:r>
              <a:rPr sz="2150" b="1" spc="-50" dirty="0">
                <a:latin typeface="Tahoma"/>
                <a:cs typeface="Tahoma"/>
              </a:rPr>
              <a:t> </a:t>
            </a:r>
            <a:r>
              <a:rPr sz="2150" b="1" spc="55" dirty="0">
                <a:latin typeface="Tahoma"/>
                <a:cs typeface="Tahoma"/>
              </a:rPr>
              <a:t>and</a:t>
            </a:r>
            <a:r>
              <a:rPr sz="2150" b="1" spc="-75" dirty="0">
                <a:latin typeface="Tahoma"/>
                <a:cs typeface="Tahoma"/>
              </a:rPr>
              <a:t> </a:t>
            </a:r>
            <a:r>
              <a:rPr sz="2150" b="1" spc="-10" dirty="0">
                <a:latin typeface="Tahoma"/>
                <a:cs typeface="Tahoma"/>
              </a:rPr>
              <a:t>customers</a:t>
            </a:r>
            <a:endParaRPr sz="2150">
              <a:latin typeface="Tahoma"/>
              <a:cs typeface="Tahoma"/>
            </a:endParaRPr>
          </a:p>
          <a:p>
            <a:pPr marL="527050" indent="-514350">
              <a:lnSpc>
                <a:spcPct val="100000"/>
              </a:lnSpc>
              <a:spcBef>
                <a:spcPts val="275"/>
              </a:spcBef>
              <a:buAutoNum type="arabicPeriod"/>
              <a:tabLst>
                <a:tab pos="527050" algn="l"/>
              </a:tabLst>
            </a:pPr>
            <a:r>
              <a:rPr sz="2150" b="1" spc="-35" dirty="0">
                <a:latin typeface="Tahoma"/>
                <a:cs typeface="Tahoma"/>
              </a:rPr>
              <a:t>Extend</a:t>
            </a:r>
            <a:r>
              <a:rPr sz="2150" b="1" spc="-80" dirty="0">
                <a:latin typeface="Tahoma"/>
                <a:cs typeface="Tahoma"/>
              </a:rPr>
              <a:t> </a:t>
            </a:r>
            <a:r>
              <a:rPr sz="2150" b="1" dirty="0">
                <a:latin typeface="Tahoma"/>
                <a:cs typeface="Tahoma"/>
              </a:rPr>
              <a:t>house</a:t>
            </a:r>
            <a:r>
              <a:rPr sz="2150" b="1" spc="-105" dirty="0">
                <a:latin typeface="Tahoma"/>
                <a:cs typeface="Tahoma"/>
              </a:rPr>
              <a:t> </a:t>
            </a:r>
            <a:r>
              <a:rPr sz="2150" b="1" spc="-10" dirty="0">
                <a:latin typeface="Tahoma"/>
                <a:cs typeface="Tahoma"/>
              </a:rPr>
              <a:t>calls</a:t>
            </a:r>
            <a:endParaRPr sz="2150">
              <a:latin typeface="Tahoma"/>
              <a:cs typeface="Tahoma"/>
            </a:endParaRPr>
          </a:p>
          <a:p>
            <a:pPr marL="527050" indent="-514350">
              <a:lnSpc>
                <a:spcPct val="100000"/>
              </a:lnSpc>
              <a:spcBef>
                <a:spcPts val="275"/>
              </a:spcBef>
              <a:buAutoNum type="arabicPeriod"/>
              <a:tabLst>
                <a:tab pos="527050" algn="l"/>
              </a:tabLst>
            </a:pPr>
            <a:r>
              <a:rPr sz="2150" b="1" spc="100" dirty="0">
                <a:latin typeface="Tahoma"/>
                <a:cs typeface="Tahoma"/>
              </a:rPr>
              <a:t>Add</a:t>
            </a:r>
            <a:r>
              <a:rPr sz="2150" b="1" spc="20" dirty="0">
                <a:latin typeface="Tahoma"/>
                <a:cs typeface="Tahoma"/>
              </a:rPr>
              <a:t> </a:t>
            </a:r>
            <a:r>
              <a:rPr sz="2150" b="1" spc="-105" dirty="0">
                <a:latin typeface="Tahoma"/>
                <a:cs typeface="Tahoma"/>
              </a:rPr>
              <a:t>skin</a:t>
            </a:r>
            <a:r>
              <a:rPr sz="2150" b="1" spc="5" dirty="0">
                <a:latin typeface="Tahoma"/>
                <a:cs typeface="Tahoma"/>
              </a:rPr>
              <a:t> </a:t>
            </a:r>
            <a:r>
              <a:rPr sz="2150" b="1" spc="80" dirty="0">
                <a:latin typeface="Tahoma"/>
                <a:cs typeface="Tahoma"/>
              </a:rPr>
              <a:t>care</a:t>
            </a:r>
            <a:r>
              <a:rPr sz="2150" b="1" spc="-10" dirty="0">
                <a:latin typeface="Tahoma"/>
                <a:cs typeface="Tahoma"/>
              </a:rPr>
              <a:t> products</a:t>
            </a:r>
            <a:endParaRPr sz="215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89037" y="464819"/>
            <a:ext cx="9824720" cy="1071245"/>
          </a:xfrm>
          <a:prstGeom prst="rect">
            <a:avLst/>
          </a:prstGeom>
        </p:spPr>
        <p:txBody>
          <a:bodyPr vert="horz" wrap="square" lIns="0" tIns="73025" rIns="0" bIns="0" rtlCol="0">
            <a:spAutoFit/>
          </a:bodyPr>
          <a:lstStyle/>
          <a:p>
            <a:pPr marL="12700" marR="5080" indent="169545">
              <a:lnSpc>
                <a:spcPts val="3910"/>
              </a:lnSpc>
              <a:spcBef>
                <a:spcPts val="575"/>
              </a:spcBef>
            </a:pPr>
            <a:r>
              <a:rPr dirty="0"/>
              <a:t>WHAT</a:t>
            </a:r>
            <a:r>
              <a:rPr spc="-65" dirty="0"/>
              <a:t> </a:t>
            </a:r>
            <a:r>
              <a:rPr dirty="0"/>
              <a:t>PLANS</a:t>
            </a:r>
            <a:r>
              <a:rPr spc="-50" dirty="0"/>
              <a:t> </a:t>
            </a:r>
            <a:r>
              <a:rPr dirty="0"/>
              <a:t>HAVE</a:t>
            </a:r>
            <a:r>
              <a:rPr spc="5" dirty="0"/>
              <a:t> </a:t>
            </a:r>
            <a:r>
              <a:rPr dirty="0"/>
              <a:t>YOU</a:t>
            </a:r>
            <a:r>
              <a:rPr spc="-60" dirty="0"/>
              <a:t> </a:t>
            </a:r>
            <a:r>
              <a:rPr dirty="0"/>
              <a:t>MADE</a:t>
            </a:r>
            <a:r>
              <a:rPr spc="5" dirty="0"/>
              <a:t> </a:t>
            </a:r>
            <a:r>
              <a:rPr dirty="0"/>
              <a:t>TO</a:t>
            </a:r>
            <a:r>
              <a:rPr spc="-25" dirty="0"/>
              <a:t> </a:t>
            </a:r>
            <a:r>
              <a:rPr spc="-20" dirty="0"/>
              <a:t>GROW </a:t>
            </a:r>
            <a:r>
              <a:rPr dirty="0"/>
              <a:t>YOUR</a:t>
            </a:r>
            <a:r>
              <a:rPr spc="-25" dirty="0"/>
              <a:t> </a:t>
            </a:r>
            <a:r>
              <a:rPr dirty="0"/>
              <a:t>BUSINESS</a:t>
            </a:r>
            <a:r>
              <a:rPr spc="15" dirty="0"/>
              <a:t> </a:t>
            </a:r>
            <a:r>
              <a:rPr dirty="0"/>
              <a:t>IN</a:t>
            </a:r>
            <a:r>
              <a:rPr spc="-20" dirty="0"/>
              <a:t> </a:t>
            </a:r>
            <a:r>
              <a:rPr dirty="0"/>
              <a:t>THE</a:t>
            </a:r>
            <a:r>
              <a:rPr spc="-60" dirty="0"/>
              <a:t> </a:t>
            </a:r>
            <a:r>
              <a:rPr dirty="0"/>
              <a:t>NEXT</a:t>
            </a:r>
            <a:r>
              <a:rPr spc="-50" dirty="0"/>
              <a:t> </a:t>
            </a:r>
            <a:r>
              <a:rPr dirty="0"/>
              <a:t>6</a:t>
            </a:r>
            <a:r>
              <a:rPr spc="5" dirty="0"/>
              <a:t> </a:t>
            </a:r>
            <a:r>
              <a:rPr spc="-10" dirty="0"/>
              <a:t>MONTHS?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7575" y="2310764"/>
            <a:ext cx="5081270" cy="326326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527685" marR="1165225" indent="-514984">
              <a:lnSpc>
                <a:spcPts val="3000"/>
              </a:lnSpc>
              <a:spcBef>
                <a:spcPts val="480"/>
              </a:spcBef>
              <a:buAutoNum type="arabicPeriod"/>
              <a:tabLst>
                <a:tab pos="527685" algn="l"/>
                <a:tab pos="625475" algn="l"/>
              </a:tabLst>
            </a:pPr>
            <a:r>
              <a:rPr sz="2750" dirty="0">
                <a:latin typeface="Trebuchet MS"/>
                <a:cs typeface="Trebuchet MS"/>
              </a:rPr>
              <a:t>	</a:t>
            </a:r>
            <a:r>
              <a:rPr sz="2750" b="1" dirty="0">
                <a:latin typeface="Tahoma"/>
                <a:cs typeface="Tahoma"/>
              </a:rPr>
              <a:t>Expand</a:t>
            </a:r>
            <a:r>
              <a:rPr sz="2750" b="1" spc="-85" dirty="0">
                <a:latin typeface="Tahoma"/>
                <a:cs typeface="Tahoma"/>
              </a:rPr>
              <a:t> </a:t>
            </a:r>
            <a:r>
              <a:rPr sz="2750" b="1" spc="-55" dirty="0">
                <a:latin typeface="Tahoma"/>
                <a:cs typeface="Tahoma"/>
              </a:rPr>
              <a:t>clients</a:t>
            </a:r>
            <a:r>
              <a:rPr sz="2750" b="1" spc="-65" dirty="0">
                <a:latin typeface="Tahoma"/>
                <a:cs typeface="Tahoma"/>
              </a:rPr>
              <a:t> </a:t>
            </a:r>
            <a:r>
              <a:rPr sz="2750" b="1" spc="35" dirty="0">
                <a:latin typeface="Tahoma"/>
                <a:cs typeface="Tahoma"/>
              </a:rPr>
              <a:t>and </a:t>
            </a:r>
            <a:r>
              <a:rPr sz="2750" b="1" spc="-10" dirty="0">
                <a:latin typeface="Tahoma"/>
                <a:cs typeface="Tahoma"/>
              </a:rPr>
              <a:t>customers</a:t>
            </a:r>
            <a:endParaRPr sz="2750">
              <a:latin typeface="Tahoma"/>
              <a:cs typeface="Tahoma"/>
            </a:endParaRPr>
          </a:p>
          <a:p>
            <a:pPr marL="527050" indent="-514350">
              <a:lnSpc>
                <a:spcPct val="100000"/>
              </a:lnSpc>
              <a:spcBef>
                <a:spcPts val="710"/>
              </a:spcBef>
              <a:buAutoNum type="arabicPeriod"/>
              <a:tabLst>
                <a:tab pos="527050" algn="l"/>
              </a:tabLst>
            </a:pPr>
            <a:r>
              <a:rPr sz="2750" b="1" spc="-114" dirty="0">
                <a:latin typeface="Tahoma"/>
                <a:cs typeface="Tahoma"/>
              </a:rPr>
              <a:t>Hire</a:t>
            </a:r>
            <a:r>
              <a:rPr sz="2750" b="1" spc="-85" dirty="0">
                <a:latin typeface="Tahoma"/>
                <a:cs typeface="Tahoma"/>
              </a:rPr>
              <a:t> </a:t>
            </a:r>
            <a:r>
              <a:rPr sz="2750" b="1" dirty="0">
                <a:latin typeface="Tahoma"/>
                <a:cs typeface="Tahoma"/>
              </a:rPr>
              <a:t>more</a:t>
            </a:r>
            <a:r>
              <a:rPr sz="2750" b="1" spc="-145" dirty="0">
                <a:latin typeface="Tahoma"/>
                <a:cs typeface="Tahoma"/>
              </a:rPr>
              <a:t> </a:t>
            </a:r>
            <a:r>
              <a:rPr sz="2750" b="1" spc="-20" dirty="0">
                <a:latin typeface="Tahoma"/>
                <a:cs typeface="Tahoma"/>
              </a:rPr>
              <a:t>staff</a:t>
            </a:r>
            <a:endParaRPr sz="2750">
              <a:latin typeface="Tahoma"/>
              <a:cs typeface="Tahoma"/>
            </a:endParaRPr>
          </a:p>
          <a:p>
            <a:pPr marL="527050" indent="-514350">
              <a:lnSpc>
                <a:spcPct val="100000"/>
              </a:lnSpc>
              <a:spcBef>
                <a:spcPts val="755"/>
              </a:spcBef>
              <a:buAutoNum type="arabicPeriod"/>
              <a:tabLst>
                <a:tab pos="527050" algn="l"/>
              </a:tabLst>
            </a:pPr>
            <a:r>
              <a:rPr sz="2750" b="1" spc="114" dirty="0">
                <a:latin typeface="Tahoma"/>
                <a:cs typeface="Tahoma"/>
              </a:rPr>
              <a:t>Add</a:t>
            </a:r>
            <a:r>
              <a:rPr sz="2750" b="1" spc="55" dirty="0">
                <a:latin typeface="Tahoma"/>
                <a:cs typeface="Tahoma"/>
              </a:rPr>
              <a:t> </a:t>
            </a:r>
            <a:r>
              <a:rPr sz="2750" b="1" spc="70" dirty="0">
                <a:latin typeface="Tahoma"/>
                <a:cs typeface="Tahoma"/>
              </a:rPr>
              <a:t>body</a:t>
            </a:r>
            <a:r>
              <a:rPr sz="2750" b="1" spc="-15" dirty="0">
                <a:latin typeface="Tahoma"/>
                <a:cs typeface="Tahoma"/>
              </a:rPr>
              <a:t> </a:t>
            </a:r>
            <a:r>
              <a:rPr sz="2750" b="1" spc="-10" dirty="0">
                <a:latin typeface="Tahoma"/>
                <a:cs typeface="Tahoma"/>
              </a:rPr>
              <a:t>massages</a:t>
            </a:r>
            <a:endParaRPr sz="2750">
              <a:latin typeface="Tahoma"/>
              <a:cs typeface="Tahoma"/>
            </a:endParaRPr>
          </a:p>
          <a:p>
            <a:pPr marL="527050" indent="-514350">
              <a:lnSpc>
                <a:spcPct val="100000"/>
              </a:lnSpc>
              <a:spcBef>
                <a:spcPts val="680"/>
              </a:spcBef>
              <a:buAutoNum type="arabicPeriod"/>
              <a:tabLst>
                <a:tab pos="527050" algn="l"/>
              </a:tabLst>
            </a:pPr>
            <a:r>
              <a:rPr sz="2750" b="1" dirty="0">
                <a:latin typeface="Tahoma"/>
                <a:cs typeface="Tahoma"/>
              </a:rPr>
              <a:t>Adding</a:t>
            </a:r>
            <a:r>
              <a:rPr sz="2750" b="1" spc="90" dirty="0">
                <a:latin typeface="Tahoma"/>
                <a:cs typeface="Tahoma"/>
              </a:rPr>
              <a:t> </a:t>
            </a:r>
            <a:r>
              <a:rPr sz="2750" b="1" spc="-100" dirty="0">
                <a:latin typeface="Tahoma"/>
                <a:cs typeface="Tahoma"/>
              </a:rPr>
              <a:t>skin</a:t>
            </a:r>
            <a:r>
              <a:rPr sz="2750" b="1" spc="45" dirty="0">
                <a:latin typeface="Tahoma"/>
                <a:cs typeface="Tahoma"/>
              </a:rPr>
              <a:t> </a:t>
            </a:r>
            <a:r>
              <a:rPr sz="2750" b="1" spc="75" dirty="0">
                <a:latin typeface="Tahoma"/>
                <a:cs typeface="Tahoma"/>
              </a:rPr>
              <a:t>care</a:t>
            </a:r>
            <a:r>
              <a:rPr sz="2750" b="1" spc="-5" dirty="0">
                <a:latin typeface="Tahoma"/>
                <a:cs typeface="Tahoma"/>
              </a:rPr>
              <a:t> </a:t>
            </a:r>
            <a:r>
              <a:rPr sz="2750" b="1" spc="-10" dirty="0">
                <a:latin typeface="Tahoma"/>
                <a:cs typeface="Tahoma"/>
              </a:rPr>
              <a:t>products</a:t>
            </a:r>
            <a:endParaRPr sz="2750">
              <a:latin typeface="Tahoma"/>
              <a:cs typeface="Tahoma"/>
            </a:endParaRPr>
          </a:p>
          <a:p>
            <a:pPr marL="527685" marR="125095" indent="-514984">
              <a:lnSpc>
                <a:spcPts val="3000"/>
              </a:lnSpc>
              <a:spcBef>
                <a:spcPts val="1105"/>
              </a:spcBef>
              <a:buAutoNum type="arabicPeriod"/>
              <a:tabLst>
                <a:tab pos="527685" algn="l"/>
              </a:tabLst>
            </a:pPr>
            <a:r>
              <a:rPr sz="2750" b="1" spc="-220" dirty="0">
                <a:latin typeface="Tahoma"/>
                <a:cs typeface="Tahoma"/>
              </a:rPr>
              <a:t>To</a:t>
            </a:r>
            <a:r>
              <a:rPr sz="2750" b="1" spc="-30" dirty="0">
                <a:latin typeface="Tahoma"/>
                <a:cs typeface="Tahoma"/>
              </a:rPr>
              <a:t> </a:t>
            </a:r>
            <a:r>
              <a:rPr sz="2750" b="1" spc="70" dirty="0">
                <a:latin typeface="Tahoma"/>
                <a:cs typeface="Tahoma"/>
              </a:rPr>
              <a:t>make</a:t>
            </a:r>
            <a:r>
              <a:rPr sz="2750" b="1" spc="-30" dirty="0">
                <a:latin typeface="Tahoma"/>
                <a:cs typeface="Tahoma"/>
              </a:rPr>
              <a:t> </a:t>
            </a:r>
            <a:r>
              <a:rPr sz="2750" b="1" dirty="0">
                <a:latin typeface="Tahoma"/>
                <a:cs typeface="Tahoma"/>
              </a:rPr>
              <a:t>my</a:t>
            </a:r>
            <a:r>
              <a:rPr sz="2750" b="1" spc="-10" dirty="0">
                <a:latin typeface="Tahoma"/>
                <a:cs typeface="Tahoma"/>
              </a:rPr>
              <a:t> </a:t>
            </a:r>
            <a:r>
              <a:rPr sz="2750" b="1" dirty="0">
                <a:latin typeface="Tahoma"/>
                <a:cs typeface="Tahoma"/>
              </a:rPr>
              <a:t>brand</a:t>
            </a:r>
            <a:r>
              <a:rPr sz="2750" b="1" spc="-5" dirty="0">
                <a:latin typeface="Tahoma"/>
                <a:cs typeface="Tahoma"/>
              </a:rPr>
              <a:t> </a:t>
            </a:r>
            <a:r>
              <a:rPr sz="2750" b="1" spc="-50" dirty="0">
                <a:latin typeface="Tahoma"/>
                <a:cs typeface="Tahoma"/>
              </a:rPr>
              <a:t>visible </a:t>
            </a:r>
            <a:r>
              <a:rPr sz="2750" b="1" spc="60" dirty="0">
                <a:latin typeface="Tahoma"/>
                <a:cs typeface="Tahoma"/>
              </a:rPr>
              <a:t>and</a:t>
            </a:r>
            <a:r>
              <a:rPr sz="2750" b="1" spc="-10" dirty="0">
                <a:latin typeface="Tahoma"/>
                <a:cs typeface="Tahoma"/>
              </a:rPr>
              <a:t> known</a:t>
            </a:r>
            <a:endParaRPr sz="275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232650" y="1813305"/>
            <a:ext cx="1851660" cy="4495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130"/>
              </a:spcBef>
              <a:buFont typeface="Arial MT"/>
              <a:buChar char="•"/>
              <a:tabLst>
                <a:tab pos="240665" algn="l"/>
              </a:tabLst>
            </a:pPr>
            <a:r>
              <a:rPr sz="2750" b="1" spc="-10" dirty="0">
                <a:latin typeface="Tahoma"/>
                <a:cs typeface="Tahoma"/>
              </a:rPr>
              <a:t>Evidence</a:t>
            </a:r>
            <a:endParaRPr sz="2750">
              <a:latin typeface="Tahoma"/>
              <a:cs typeface="Tahoma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96025" y="2343150"/>
            <a:ext cx="2609850" cy="248602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515100" y="5229225"/>
            <a:ext cx="3371850" cy="96202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667875" y="1790700"/>
            <a:ext cx="2190750" cy="337185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62554" y="712088"/>
            <a:ext cx="6878955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ADDITIONAL</a:t>
            </a:r>
            <a:r>
              <a:rPr spc="-40" dirty="0"/>
              <a:t> </a:t>
            </a:r>
            <a:r>
              <a:rPr spc="-10" dirty="0"/>
              <a:t>INFORMATION?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06730" y="1601724"/>
            <a:ext cx="10225405" cy="191452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30"/>
              </a:spcBef>
              <a:buFont typeface="Arial MT"/>
              <a:buChar char="•"/>
              <a:tabLst>
                <a:tab pos="241300" algn="l"/>
              </a:tabLst>
            </a:pPr>
            <a:r>
              <a:rPr sz="2600" dirty="0">
                <a:latin typeface="Tahoma"/>
                <a:cs typeface="Tahoma"/>
              </a:rPr>
              <a:t>What</a:t>
            </a:r>
            <a:r>
              <a:rPr sz="2600" spc="-100" dirty="0">
                <a:latin typeface="Tahoma"/>
                <a:cs typeface="Tahoma"/>
              </a:rPr>
              <a:t> </a:t>
            </a:r>
            <a:r>
              <a:rPr sz="2600" dirty="0">
                <a:latin typeface="Tahoma"/>
                <a:cs typeface="Tahoma"/>
              </a:rPr>
              <a:t>other</a:t>
            </a:r>
            <a:r>
              <a:rPr sz="2600" spc="-15" dirty="0">
                <a:latin typeface="Tahoma"/>
                <a:cs typeface="Tahoma"/>
              </a:rPr>
              <a:t> </a:t>
            </a:r>
            <a:r>
              <a:rPr sz="2600" dirty="0">
                <a:latin typeface="Tahoma"/>
                <a:cs typeface="Tahoma"/>
              </a:rPr>
              <a:t>changes</a:t>
            </a:r>
            <a:r>
              <a:rPr sz="2600" spc="-85" dirty="0">
                <a:latin typeface="Tahoma"/>
                <a:cs typeface="Tahoma"/>
              </a:rPr>
              <a:t> </a:t>
            </a:r>
            <a:r>
              <a:rPr sz="2600" dirty="0">
                <a:latin typeface="Tahoma"/>
                <a:cs typeface="Tahoma"/>
              </a:rPr>
              <a:t>have</a:t>
            </a:r>
            <a:r>
              <a:rPr sz="2600" spc="-75" dirty="0">
                <a:latin typeface="Tahoma"/>
                <a:cs typeface="Tahoma"/>
              </a:rPr>
              <a:t> </a:t>
            </a:r>
            <a:r>
              <a:rPr sz="2600" dirty="0">
                <a:latin typeface="Tahoma"/>
                <a:cs typeface="Tahoma"/>
              </a:rPr>
              <a:t>you</a:t>
            </a:r>
            <a:r>
              <a:rPr sz="2600" spc="-10" dirty="0">
                <a:latin typeface="Tahoma"/>
                <a:cs typeface="Tahoma"/>
              </a:rPr>
              <a:t> </a:t>
            </a:r>
            <a:r>
              <a:rPr sz="2600" dirty="0">
                <a:latin typeface="Tahoma"/>
                <a:cs typeface="Tahoma"/>
              </a:rPr>
              <a:t>experienced</a:t>
            </a:r>
            <a:r>
              <a:rPr sz="2600" spc="-70" dirty="0">
                <a:latin typeface="Tahoma"/>
                <a:cs typeface="Tahoma"/>
              </a:rPr>
              <a:t> </a:t>
            </a:r>
            <a:r>
              <a:rPr sz="2600" dirty="0">
                <a:latin typeface="Tahoma"/>
                <a:cs typeface="Tahoma"/>
              </a:rPr>
              <a:t>in</a:t>
            </a:r>
            <a:r>
              <a:rPr sz="2600" spc="-15" dirty="0">
                <a:latin typeface="Tahoma"/>
                <a:cs typeface="Tahoma"/>
              </a:rPr>
              <a:t> </a:t>
            </a:r>
            <a:r>
              <a:rPr sz="2600" dirty="0">
                <a:latin typeface="Tahoma"/>
                <a:cs typeface="Tahoma"/>
              </a:rPr>
              <a:t>your</a:t>
            </a:r>
            <a:r>
              <a:rPr sz="2600" spc="-90" dirty="0">
                <a:latin typeface="Tahoma"/>
                <a:cs typeface="Tahoma"/>
              </a:rPr>
              <a:t> </a:t>
            </a:r>
            <a:r>
              <a:rPr sz="2600" dirty="0">
                <a:latin typeface="Tahoma"/>
                <a:cs typeface="Tahoma"/>
              </a:rPr>
              <a:t>business?</a:t>
            </a:r>
            <a:r>
              <a:rPr sz="2600" spc="-85" dirty="0">
                <a:latin typeface="Tahoma"/>
                <a:cs typeface="Tahoma"/>
              </a:rPr>
              <a:t> </a:t>
            </a:r>
            <a:r>
              <a:rPr sz="2600" spc="-10" dirty="0">
                <a:latin typeface="Tahoma"/>
                <a:cs typeface="Tahoma"/>
              </a:rPr>
              <a:t>Explain</a:t>
            </a:r>
            <a:endParaRPr sz="2600">
              <a:latin typeface="Tahoma"/>
              <a:cs typeface="Tahoma"/>
            </a:endParaRPr>
          </a:p>
          <a:p>
            <a:pPr marL="527685" marR="713740" indent="-514984">
              <a:lnSpc>
                <a:spcPct val="72200"/>
              </a:lnSpc>
              <a:spcBef>
                <a:spcPts val="900"/>
              </a:spcBef>
              <a:buAutoNum type="arabicPeriod"/>
              <a:tabLst>
                <a:tab pos="527685" algn="l"/>
              </a:tabLst>
            </a:pPr>
            <a:r>
              <a:rPr sz="2600" b="1" dirty="0">
                <a:latin typeface="Tahoma"/>
                <a:cs typeface="Tahoma"/>
              </a:rPr>
              <a:t>I</a:t>
            </a:r>
            <a:r>
              <a:rPr sz="2600" b="1" spc="-20" dirty="0">
                <a:latin typeface="Tahoma"/>
                <a:cs typeface="Tahoma"/>
              </a:rPr>
              <a:t> </a:t>
            </a:r>
            <a:r>
              <a:rPr sz="2600" b="1" dirty="0">
                <a:latin typeface="Tahoma"/>
                <a:cs typeface="Tahoma"/>
              </a:rPr>
              <a:t>had</a:t>
            </a:r>
            <a:r>
              <a:rPr sz="2600" b="1" spc="-30" dirty="0">
                <a:latin typeface="Tahoma"/>
                <a:cs typeface="Tahoma"/>
              </a:rPr>
              <a:t> </a:t>
            </a:r>
            <a:r>
              <a:rPr sz="2600" b="1" dirty="0">
                <a:latin typeface="Tahoma"/>
                <a:cs typeface="Tahoma"/>
              </a:rPr>
              <a:t>changes</a:t>
            </a:r>
            <a:r>
              <a:rPr sz="2600" b="1" spc="-30" dirty="0">
                <a:latin typeface="Tahoma"/>
                <a:cs typeface="Tahoma"/>
              </a:rPr>
              <a:t> </a:t>
            </a:r>
            <a:r>
              <a:rPr sz="2600" b="1" dirty="0">
                <a:latin typeface="Tahoma"/>
                <a:cs typeface="Tahoma"/>
              </a:rPr>
              <a:t>of</a:t>
            </a:r>
            <a:r>
              <a:rPr sz="2600" b="1" spc="15" dirty="0">
                <a:latin typeface="Tahoma"/>
                <a:cs typeface="Tahoma"/>
              </a:rPr>
              <a:t> </a:t>
            </a:r>
            <a:r>
              <a:rPr sz="2600" b="1" dirty="0">
                <a:latin typeface="Tahoma"/>
                <a:cs typeface="Tahoma"/>
              </a:rPr>
              <a:t>having</a:t>
            </a:r>
            <a:r>
              <a:rPr sz="2600" b="1" spc="-30" dirty="0">
                <a:latin typeface="Tahoma"/>
                <a:cs typeface="Tahoma"/>
              </a:rPr>
              <a:t> </a:t>
            </a:r>
            <a:r>
              <a:rPr sz="2600" b="1" dirty="0">
                <a:latin typeface="Tahoma"/>
                <a:cs typeface="Tahoma"/>
              </a:rPr>
              <a:t>to</a:t>
            </a:r>
            <a:r>
              <a:rPr sz="2600" b="1" spc="-70" dirty="0">
                <a:latin typeface="Tahoma"/>
                <a:cs typeface="Tahoma"/>
              </a:rPr>
              <a:t> </a:t>
            </a:r>
            <a:r>
              <a:rPr sz="2600" b="1" dirty="0">
                <a:latin typeface="Tahoma"/>
                <a:cs typeface="Tahoma"/>
              </a:rPr>
              <a:t>plan</a:t>
            </a:r>
            <a:r>
              <a:rPr sz="2600" b="1" spc="-55" dirty="0">
                <a:latin typeface="Tahoma"/>
                <a:cs typeface="Tahoma"/>
              </a:rPr>
              <a:t> </a:t>
            </a:r>
            <a:r>
              <a:rPr sz="2600" b="1" dirty="0">
                <a:latin typeface="Tahoma"/>
                <a:cs typeface="Tahoma"/>
              </a:rPr>
              <a:t>a</a:t>
            </a:r>
            <a:r>
              <a:rPr sz="2600" b="1" spc="-25" dirty="0">
                <a:latin typeface="Tahoma"/>
                <a:cs typeface="Tahoma"/>
              </a:rPr>
              <a:t> </a:t>
            </a:r>
            <a:r>
              <a:rPr sz="2600" b="1" dirty="0">
                <a:latin typeface="Tahoma"/>
                <a:cs typeface="Tahoma"/>
              </a:rPr>
              <a:t>daily</a:t>
            </a:r>
            <a:r>
              <a:rPr sz="2600" b="1" spc="-40" dirty="0">
                <a:latin typeface="Tahoma"/>
                <a:cs typeface="Tahoma"/>
              </a:rPr>
              <a:t> </a:t>
            </a:r>
            <a:r>
              <a:rPr sz="2600" b="1" dirty="0">
                <a:latin typeface="Tahoma"/>
                <a:cs typeface="Tahoma"/>
              </a:rPr>
              <a:t>and</a:t>
            </a:r>
            <a:r>
              <a:rPr sz="2600" b="1" spc="-30" dirty="0">
                <a:latin typeface="Tahoma"/>
                <a:cs typeface="Tahoma"/>
              </a:rPr>
              <a:t> </a:t>
            </a:r>
            <a:r>
              <a:rPr sz="2600" b="1" spc="-10" dirty="0">
                <a:latin typeface="Tahoma"/>
                <a:cs typeface="Tahoma"/>
              </a:rPr>
              <a:t>weekly </a:t>
            </a:r>
            <a:r>
              <a:rPr sz="2600" b="1" dirty="0">
                <a:latin typeface="Tahoma"/>
                <a:cs typeface="Tahoma"/>
              </a:rPr>
              <a:t>schedule</a:t>
            </a:r>
            <a:r>
              <a:rPr sz="2600" b="1" spc="-110" dirty="0">
                <a:latin typeface="Tahoma"/>
                <a:cs typeface="Tahoma"/>
              </a:rPr>
              <a:t> </a:t>
            </a:r>
            <a:r>
              <a:rPr sz="2600" b="1" dirty="0">
                <a:latin typeface="Tahoma"/>
                <a:cs typeface="Tahoma"/>
              </a:rPr>
              <a:t>to</a:t>
            </a:r>
            <a:r>
              <a:rPr sz="2600" b="1" spc="-90" dirty="0">
                <a:latin typeface="Tahoma"/>
                <a:cs typeface="Tahoma"/>
              </a:rPr>
              <a:t> </a:t>
            </a:r>
            <a:r>
              <a:rPr sz="2600" b="1" dirty="0">
                <a:latin typeface="Tahoma"/>
                <a:cs typeface="Tahoma"/>
              </a:rPr>
              <a:t>accommodate</a:t>
            </a:r>
            <a:r>
              <a:rPr sz="2600" b="1" spc="-35" dirty="0">
                <a:latin typeface="Tahoma"/>
                <a:cs typeface="Tahoma"/>
              </a:rPr>
              <a:t> </a:t>
            </a:r>
            <a:r>
              <a:rPr sz="2600" b="1" dirty="0">
                <a:latin typeface="Tahoma"/>
                <a:cs typeface="Tahoma"/>
              </a:rPr>
              <a:t>family</a:t>
            </a:r>
            <a:r>
              <a:rPr sz="2600" b="1" spc="10" dirty="0">
                <a:latin typeface="Tahoma"/>
                <a:cs typeface="Tahoma"/>
              </a:rPr>
              <a:t> </a:t>
            </a:r>
            <a:r>
              <a:rPr sz="2600" b="1" dirty="0">
                <a:latin typeface="Tahoma"/>
                <a:cs typeface="Tahoma"/>
              </a:rPr>
              <a:t>business</a:t>
            </a:r>
            <a:r>
              <a:rPr sz="2600" b="1" spc="-60" dirty="0">
                <a:latin typeface="Tahoma"/>
                <a:cs typeface="Tahoma"/>
              </a:rPr>
              <a:t> </a:t>
            </a:r>
            <a:r>
              <a:rPr sz="2600" b="1" dirty="0">
                <a:latin typeface="Tahoma"/>
                <a:cs typeface="Tahoma"/>
              </a:rPr>
              <a:t>and</a:t>
            </a:r>
            <a:r>
              <a:rPr sz="2600" b="1" spc="-50" dirty="0">
                <a:latin typeface="Tahoma"/>
                <a:cs typeface="Tahoma"/>
              </a:rPr>
              <a:t> </a:t>
            </a:r>
            <a:r>
              <a:rPr sz="2600" b="1" spc="-10" dirty="0">
                <a:latin typeface="Tahoma"/>
                <a:cs typeface="Tahoma"/>
              </a:rPr>
              <a:t>college</a:t>
            </a:r>
            <a:endParaRPr sz="2600">
              <a:latin typeface="Tahoma"/>
              <a:cs typeface="Tahoma"/>
            </a:endParaRPr>
          </a:p>
          <a:p>
            <a:pPr marL="527050" indent="-514350">
              <a:lnSpc>
                <a:spcPct val="100000"/>
              </a:lnSpc>
              <a:spcBef>
                <a:spcPts val="35"/>
              </a:spcBef>
              <a:buAutoNum type="arabicPeriod"/>
              <a:tabLst>
                <a:tab pos="527050" algn="l"/>
              </a:tabLst>
            </a:pPr>
            <a:r>
              <a:rPr sz="2600" b="1" dirty="0">
                <a:latin typeface="Tahoma"/>
                <a:cs typeface="Tahoma"/>
              </a:rPr>
              <a:t>I</a:t>
            </a:r>
            <a:r>
              <a:rPr sz="2600" b="1" spc="-40" dirty="0">
                <a:latin typeface="Tahoma"/>
                <a:cs typeface="Tahoma"/>
              </a:rPr>
              <a:t> </a:t>
            </a:r>
            <a:r>
              <a:rPr sz="2600" b="1" dirty="0">
                <a:latin typeface="Tahoma"/>
                <a:cs typeface="Tahoma"/>
              </a:rPr>
              <a:t>had</a:t>
            </a:r>
            <a:r>
              <a:rPr sz="2600" b="1" spc="-45" dirty="0">
                <a:latin typeface="Tahoma"/>
                <a:cs typeface="Tahoma"/>
              </a:rPr>
              <a:t> </a:t>
            </a:r>
            <a:r>
              <a:rPr sz="2600" b="1" dirty="0">
                <a:latin typeface="Tahoma"/>
                <a:cs typeface="Tahoma"/>
              </a:rPr>
              <a:t>to</a:t>
            </a:r>
            <a:r>
              <a:rPr sz="2600" b="1" spc="-15" dirty="0">
                <a:latin typeface="Tahoma"/>
                <a:cs typeface="Tahoma"/>
              </a:rPr>
              <a:t> </a:t>
            </a:r>
            <a:r>
              <a:rPr sz="2600" b="1" dirty="0">
                <a:latin typeface="Tahoma"/>
                <a:cs typeface="Tahoma"/>
              </a:rPr>
              <a:t>also</a:t>
            </a:r>
            <a:r>
              <a:rPr sz="2600" b="1" spc="-25" dirty="0">
                <a:latin typeface="Tahoma"/>
                <a:cs typeface="Tahoma"/>
              </a:rPr>
              <a:t> </a:t>
            </a:r>
            <a:r>
              <a:rPr sz="2600" b="1" dirty="0">
                <a:latin typeface="Tahoma"/>
                <a:cs typeface="Tahoma"/>
              </a:rPr>
              <a:t>offer</a:t>
            </a:r>
            <a:r>
              <a:rPr sz="2600" b="1" spc="-55" dirty="0">
                <a:latin typeface="Tahoma"/>
                <a:cs typeface="Tahoma"/>
              </a:rPr>
              <a:t> </a:t>
            </a:r>
            <a:r>
              <a:rPr sz="2600" b="1" dirty="0">
                <a:latin typeface="Tahoma"/>
                <a:cs typeface="Tahoma"/>
              </a:rPr>
              <a:t>small</a:t>
            </a:r>
            <a:r>
              <a:rPr sz="2600" b="1" spc="-85" dirty="0">
                <a:latin typeface="Tahoma"/>
                <a:cs typeface="Tahoma"/>
              </a:rPr>
              <a:t> </a:t>
            </a:r>
            <a:r>
              <a:rPr sz="2600" b="1" dirty="0">
                <a:latin typeface="Tahoma"/>
                <a:cs typeface="Tahoma"/>
              </a:rPr>
              <a:t>discounts</a:t>
            </a:r>
            <a:r>
              <a:rPr sz="2600" b="1" spc="-45" dirty="0">
                <a:latin typeface="Tahoma"/>
                <a:cs typeface="Tahoma"/>
              </a:rPr>
              <a:t> </a:t>
            </a:r>
            <a:r>
              <a:rPr sz="2600" b="1" dirty="0">
                <a:latin typeface="Tahoma"/>
                <a:cs typeface="Tahoma"/>
              </a:rPr>
              <a:t>to</a:t>
            </a:r>
            <a:r>
              <a:rPr sz="2600" b="1" spc="-15" dirty="0">
                <a:latin typeface="Tahoma"/>
                <a:cs typeface="Tahoma"/>
              </a:rPr>
              <a:t> </a:t>
            </a:r>
            <a:r>
              <a:rPr sz="2600" b="1" dirty="0">
                <a:latin typeface="Tahoma"/>
                <a:cs typeface="Tahoma"/>
              </a:rPr>
              <a:t>attract</a:t>
            </a:r>
            <a:r>
              <a:rPr sz="2600" b="1" spc="-10" dirty="0">
                <a:latin typeface="Tahoma"/>
                <a:cs typeface="Tahoma"/>
              </a:rPr>
              <a:t> </a:t>
            </a:r>
            <a:r>
              <a:rPr sz="2600" b="1" dirty="0">
                <a:latin typeface="Tahoma"/>
                <a:cs typeface="Tahoma"/>
              </a:rPr>
              <a:t>new</a:t>
            </a:r>
            <a:r>
              <a:rPr sz="2600" b="1" spc="-60" dirty="0">
                <a:latin typeface="Tahoma"/>
                <a:cs typeface="Tahoma"/>
              </a:rPr>
              <a:t> </a:t>
            </a:r>
            <a:r>
              <a:rPr sz="2600" b="1" spc="-10" dirty="0">
                <a:latin typeface="Tahoma"/>
                <a:cs typeface="Tahoma"/>
              </a:rPr>
              <a:t>clients.</a:t>
            </a:r>
            <a:endParaRPr sz="2600">
              <a:latin typeface="Tahoma"/>
              <a:cs typeface="Tahoma"/>
            </a:endParaRPr>
          </a:p>
          <a:p>
            <a:pPr marL="241300" lvl="1" indent="-228600">
              <a:lnSpc>
                <a:spcPct val="100000"/>
              </a:lnSpc>
              <a:spcBef>
                <a:spcPts val="35"/>
              </a:spcBef>
              <a:buFont typeface="Arial MT"/>
              <a:buChar char="•"/>
              <a:tabLst>
                <a:tab pos="241300" algn="l"/>
              </a:tabLst>
            </a:pPr>
            <a:r>
              <a:rPr sz="2600" dirty="0">
                <a:latin typeface="Tahoma"/>
                <a:cs typeface="Tahoma"/>
              </a:rPr>
              <a:t>Do</a:t>
            </a:r>
            <a:r>
              <a:rPr sz="2600" spc="-100" dirty="0">
                <a:latin typeface="Tahoma"/>
                <a:cs typeface="Tahoma"/>
              </a:rPr>
              <a:t> </a:t>
            </a:r>
            <a:r>
              <a:rPr sz="2600" dirty="0">
                <a:latin typeface="Tahoma"/>
                <a:cs typeface="Tahoma"/>
              </a:rPr>
              <a:t>you</a:t>
            </a:r>
            <a:r>
              <a:rPr sz="2600" spc="-60" dirty="0">
                <a:latin typeface="Tahoma"/>
                <a:cs typeface="Tahoma"/>
              </a:rPr>
              <a:t> </a:t>
            </a:r>
            <a:r>
              <a:rPr sz="2600" dirty="0">
                <a:latin typeface="Tahoma"/>
                <a:cs typeface="Tahoma"/>
              </a:rPr>
              <a:t>have</a:t>
            </a:r>
            <a:r>
              <a:rPr sz="2600" spc="-55" dirty="0">
                <a:latin typeface="Tahoma"/>
                <a:cs typeface="Tahoma"/>
              </a:rPr>
              <a:t> </a:t>
            </a:r>
            <a:r>
              <a:rPr sz="2600" dirty="0">
                <a:latin typeface="Tahoma"/>
                <a:cs typeface="Tahoma"/>
              </a:rPr>
              <a:t>any</a:t>
            </a:r>
            <a:r>
              <a:rPr sz="2600" spc="-50" dirty="0">
                <a:latin typeface="Tahoma"/>
                <a:cs typeface="Tahoma"/>
              </a:rPr>
              <a:t> </a:t>
            </a:r>
            <a:r>
              <a:rPr sz="2600" dirty="0">
                <a:latin typeface="Tahoma"/>
                <a:cs typeface="Tahoma"/>
              </a:rPr>
              <a:t>additional</a:t>
            </a:r>
            <a:r>
              <a:rPr sz="2600" spc="-20" dirty="0">
                <a:latin typeface="Tahoma"/>
                <a:cs typeface="Tahoma"/>
              </a:rPr>
              <a:t> </a:t>
            </a:r>
            <a:r>
              <a:rPr sz="2600" dirty="0">
                <a:latin typeface="Tahoma"/>
                <a:cs typeface="Tahoma"/>
              </a:rPr>
              <a:t>information</a:t>
            </a:r>
            <a:r>
              <a:rPr sz="2600" spc="10" dirty="0">
                <a:latin typeface="Tahoma"/>
                <a:cs typeface="Tahoma"/>
              </a:rPr>
              <a:t> </a:t>
            </a:r>
            <a:r>
              <a:rPr sz="2600" dirty="0">
                <a:latin typeface="Tahoma"/>
                <a:cs typeface="Tahoma"/>
              </a:rPr>
              <a:t>to</a:t>
            </a:r>
            <a:r>
              <a:rPr sz="2600" spc="-20" dirty="0">
                <a:latin typeface="Tahoma"/>
                <a:cs typeface="Tahoma"/>
              </a:rPr>
              <a:t> </a:t>
            </a:r>
            <a:r>
              <a:rPr sz="2600" spc="-10" dirty="0">
                <a:latin typeface="Tahoma"/>
                <a:cs typeface="Tahoma"/>
              </a:rPr>
              <a:t>share</a:t>
            </a:r>
            <a:endParaRPr sz="26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06730" y="3500437"/>
            <a:ext cx="10220960" cy="42608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527050" algn="l"/>
              </a:tabLst>
            </a:pPr>
            <a:r>
              <a:rPr sz="2600" b="1" spc="-25" dirty="0">
                <a:latin typeface="Tahoma"/>
                <a:cs typeface="Tahoma"/>
              </a:rPr>
              <a:t>1.</a:t>
            </a:r>
            <a:r>
              <a:rPr sz="2600" b="1" dirty="0">
                <a:latin typeface="Tahoma"/>
                <a:cs typeface="Tahoma"/>
              </a:rPr>
              <a:t>	The</a:t>
            </a:r>
            <a:r>
              <a:rPr sz="2600" b="1" spc="-50" dirty="0">
                <a:latin typeface="Tahoma"/>
                <a:cs typeface="Tahoma"/>
              </a:rPr>
              <a:t> </a:t>
            </a:r>
            <a:r>
              <a:rPr sz="2600" b="1" dirty="0">
                <a:latin typeface="Tahoma"/>
                <a:cs typeface="Tahoma"/>
              </a:rPr>
              <a:t>sunrise</a:t>
            </a:r>
            <a:r>
              <a:rPr sz="2600" b="1" spc="-45" dirty="0">
                <a:latin typeface="Tahoma"/>
                <a:cs typeface="Tahoma"/>
              </a:rPr>
              <a:t> </a:t>
            </a:r>
            <a:r>
              <a:rPr sz="2600" b="1" dirty="0">
                <a:latin typeface="Tahoma"/>
                <a:cs typeface="Tahoma"/>
              </a:rPr>
              <a:t>campaign</a:t>
            </a:r>
            <a:r>
              <a:rPr sz="2600" b="1" spc="-85" dirty="0">
                <a:latin typeface="Tahoma"/>
                <a:cs typeface="Tahoma"/>
              </a:rPr>
              <a:t> </a:t>
            </a:r>
            <a:r>
              <a:rPr sz="2600" b="1" dirty="0">
                <a:latin typeface="Tahoma"/>
                <a:cs typeface="Tahoma"/>
              </a:rPr>
              <a:t>has</a:t>
            </a:r>
            <a:r>
              <a:rPr sz="2600" b="1" spc="-55" dirty="0">
                <a:latin typeface="Tahoma"/>
                <a:cs typeface="Tahoma"/>
              </a:rPr>
              <a:t> </a:t>
            </a:r>
            <a:r>
              <a:rPr sz="2600" b="1" dirty="0">
                <a:latin typeface="Tahoma"/>
                <a:cs typeface="Tahoma"/>
              </a:rPr>
              <a:t>taught</a:t>
            </a:r>
            <a:r>
              <a:rPr sz="2600" b="1" spc="-30" dirty="0">
                <a:latin typeface="Tahoma"/>
                <a:cs typeface="Tahoma"/>
              </a:rPr>
              <a:t> </a:t>
            </a:r>
            <a:r>
              <a:rPr sz="2600" b="1" dirty="0">
                <a:latin typeface="Tahoma"/>
                <a:cs typeface="Tahoma"/>
              </a:rPr>
              <a:t>me</a:t>
            </a:r>
            <a:r>
              <a:rPr sz="2600" b="1" spc="-45" dirty="0">
                <a:latin typeface="Tahoma"/>
                <a:cs typeface="Tahoma"/>
              </a:rPr>
              <a:t> </a:t>
            </a:r>
            <a:r>
              <a:rPr sz="2600" b="1" dirty="0">
                <a:latin typeface="Tahoma"/>
                <a:cs typeface="Tahoma"/>
              </a:rPr>
              <a:t>to</a:t>
            </a:r>
            <a:r>
              <a:rPr sz="2600" b="1" spc="-30" dirty="0">
                <a:latin typeface="Tahoma"/>
                <a:cs typeface="Tahoma"/>
              </a:rPr>
              <a:t> </a:t>
            </a:r>
            <a:r>
              <a:rPr sz="2600" b="1" dirty="0">
                <a:latin typeface="Tahoma"/>
                <a:cs typeface="Tahoma"/>
              </a:rPr>
              <a:t>value</a:t>
            </a:r>
            <a:r>
              <a:rPr sz="2600" b="1" spc="-45" dirty="0">
                <a:latin typeface="Tahoma"/>
                <a:cs typeface="Tahoma"/>
              </a:rPr>
              <a:t> </a:t>
            </a:r>
            <a:r>
              <a:rPr sz="2600" b="1" dirty="0">
                <a:latin typeface="Tahoma"/>
                <a:cs typeface="Tahoma"/>
              </a:rPr>
              <a:t>myself</a:t>
            </a:r>
            <a:r>
              <a:rPr sz="2600" b="1" spc="-85" dirty="0">
                <a:latin typeface="Tahoma"/>
                <a:cs typeface="Tahoma"/>
              </a:rPr>
              <a:t> </a:t>
            </a:r>
            <a:r>
              <a:rPr sz="2600" b="1" spc="-20" dirty="0">
                <a:latin typeface="Tahoma"/>
                <a:cs typeface="Tahoma"/>
              </a:rPr>
              <a:t>more</a:t>
            </a:r>
            <a:endParaRPr sz="26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21714" y="3777043"/>
            <a:ext cx="9439910" cy="42608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600" b="1" dirty="0">
                <a:latin typeface="Tahoma"/>
                <a:cs typeface="Tahoma"/>
              </a:rPr>
              <a:t>and</a:t>
            </a:r>
            <a:r>
              <a:rPr sz="2600" b="1" spc="-40" dirty="0">
                <a:latin typeface="Tahoma"/>
                <a:cs typeface="Tahoma"/>
              </a:rPr>
              <a:t> </a:t>
            </a:r>
            <a:r>
              <a:rPr sz="2600" b="1" dirty="0">
                <a:latin typeface="Tahoma"/>
                <a:cs typeface="Tahoma"/>
              </a:rPr>
              <a:t>know</a:t>
            </a:r>
            <a:r>
              <a:rPr sz="2600" b="1" spc="-45" dirty="0">
                <a:latin typeface="Tahoma"/>
                <a:cs typeface="Tahoma"/>
              </a:rPr>
              <a:t> </a:t>
            </a:r>
            <a:r>
              <a:rPr sz="2600" b="1" dirty="0">
                <a:latin typeface="Tahoma"/>
                <a:cs typeface="Tahoma"/>
              </a:rPr>
              <a:t>that</a:t>
            </a:r>
            <a:r>
              <a:rPr sz="2600" b="1" spc="-70" dirty="0">
                <a:latin typeface="Tahoma"/>
                <a:cs typeface="Tahoma"/>
              </a:rPr>
              <a:t> </a:t>
            </a:r>
            <a:r>
              <a:rPr sz="2600" b="1" dirty="0">
                <a:latin typeface="Tahoma"/>
                <a:cs typeface="Tahoma"/>
              </a:rPr>
              <a:t>I</a:t>
            </a:r>
            <a:r>
              <a:rPr sz="2600" b="1" spc="-30" dirty="0">
                <a:latin typeface="Tahoma"/>
                <a:cs typeface="Tahoma"/>
              </a:rPr>
              <a:t> </a:t>
            </a:r>
            <a:r>
              <a:rPr sz="2600" b="1" dirty="0">
                <a:latin typeface="Tahoma"/>
                <a:cs typeface="Tahoma"/>
              </a:rPr>
              <a:t>can</a:t>
            </a:r>
            <a:r>
              <a:rPr sz="2600" b="1" spc="10" dirty="0">
                <a:latin typeface="Tahoma"/>
                <a:cs typeface="Tahoma"/>
              </a:rPr>
              <a:t> </a:t>
            </a:r>
            <a:r>
              <a:rPr sz="2600" b="1" dirty="0">
                <a:latin typeface="Tahoma"/>
                <a:cs typeface="Tahoma"/>
              </a:rPr>
              <a:t>put</a:t>
            </a:r>
            <a:r>
              <a:rPr sz="2600" b="1" spc="-75" dirty="0">
                <a:latin typeface="Tahoma"/>
                <a:cs typeface="Tahoma"/>
              </a:rPr>
              <a:t> </a:t>
            </a:r>
            <a:r>
              <a:rPr sz="2600" b="1" dirty="0">
                <a:latin typeface="Tahoma"/>
                <a:cs typeface="Tahoma"/>
              </a:rPr>
              <a:t>my</a:t>
            </a:r>
            <a:r>
              <a:rPr sz="2600" b="1" spc="-45" dirty="0">
                <a:latin typeface="Tahoma"/>
                <a:cs typeface="Tahoma"/>
              </a:rPr>
              <a:t> </a:t>
            </a:r>
            <a:r>
              <a:rPr sz="2600" b="1" dirty="0">
                <a:latin typeface="Tahoma"/>
                <a:cs typeface="Tahoma"/>
              </a:rPr>
              <a:t>mind</a:t>
            </a:r>
            <a:r>
              <a:rPr sz="2600" b="1" spc="-35" dirty="0">
                <a:latin typeface="Tahoma"/>
                <a:cs typeface="Tahoma"/>
              </a:rPr>
              <a:t> </a:t>
            </a:r>
            <a:r>
              <a:rPr sz="2600" b="1" dirty="0">
                <a:latin typeface="Tahoma"/>
                <a:cs typeface="Tahoma"/>
              </a:rPr>
              <a:t>to</a:t>
            </a:r>
            <a:r>
              <a:rPr sz="2600" b="1" spc="-10" dirty="0">
                <a:latin typeface="Tahoma"/>
                <a:cs typeface="Tahoma"/>
              </a:rPr>
              <a:t> </a:t>
            </a:r>
            <a:r>
              <a:rPr sz="2600" b="1" dirty="0">
                <a:latin typeface="Tahoma"/>
                <a:cs typeface="Tahoma"/>
              </a:rPr>
              <a:t>anything</a:t>
            </a:r>
            <a:r>
              <a:rPr sz="2600" b="1" spc="-35" dirty="0">
                <a:latin typeface="Tahoma"/>
                <a:cs typeface="Tahoma"/>
              </a:rPr>
              <a:t> </a:t>
            </a:r>
            <a:r>
              <a:rPr sz="2600" b="1" dirty="0">
                <a:latin typeface="Tahoma"/>
                <a:cs typeface="Tahoma"/>
              </a:rPr>
              <a:t>to</a:t>
            </a:r>
            <a:r>
              <a:rPr sz="2600" b="1" spc="-10" dirty="0">
                <a:latin typeface="Tahoma"/>
                <a:cs typeface="Tahoma"/>
              </a:rPr>
              <a:t> improve</a:t>
            </a:r>
            <a:endParaRPr sz="26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21714" y="4053204"/>
            <a:ext cx="7527290" cy="4267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600" b="1" dirty="0">
                <a:latin typeface="Tahoma"/>
                <a:cs typeface="Tahoma"/>
              </a:rPr>
              <a:t>myself</a:t>
            </a:r>
            <a:r>
              <a:rPr sz="2600" b="1" spc="-25" dirty="0">
                <a:latin typeface="Tahoma"/>
                <a:cs typeface="Tahoma"/>
              </a:rPr>
              <a:t> </a:t>
            </a:r>
            <a:r>
              <a:rPr sz="2600" b="1" dirty="0">
                <a:latin typeface="Tahoma"/>
                <a:cs typeface="Tahoma"/>
              </a:rPr>
              <a:t>as</a:t>
            </a:r>
            <a:r>
              <a:rPr sz="2600" b="1" spc="-65" dirty="0">
                <a:latin typeface="Tahoma"/>
                <a:cs typeface="Tahoma"/>
              </a:rPr>
              <a:t> </a:t>
            </a:r>
            <a:r>
              <a:rPr sz="2600" b="1" dirty="0">
                <a:latin typeface="Tahoma"/>
                <a:cs typeface="Tahoma"/>
              </a:rPr>
              <a:t>an</a:t>
            </a:r>
            <a:r>
              <a:rPr sz="2600" b="1" spc="-30" dirty="0">
                <a:latin typeface="Tahoma"/>
                <a:cs typeface="Tahoma"/>
              </a:rPr>
              <a:t> </a:t>
            </a:r>
            <a:r>
              <a:rPr sz="2600" b="1" dirty="0">
                <a:latin typeface="Tahoma"/>
                <a:cs typeface="Tahoma"/>
              </a:rPr>
              <a:t>entrepreneur/</a:t>
            </a:r>
            <a:r>
              <a:rPr sz="2600" b="1" spc="-80" dirty="0">
                <a:latin typeface="Tahoma"/>
                <a:cs typeface="Tahoma"/>
              </a:rPr>
              <a:t> </a:t>
            </a:r>
            <a:r>
              <a:rPr sz="2600" b="1" dirty="0">
                <a:latin typeface="Tahoma"/>
                <a:cs typeface="Tahoma"/>
              </a:rPr>
              <a:t>business</a:t>
            </a:r>
            <a:r>
              <a:rPr sz="2600" b="1" spc="-70" dirty="0">
                <a:latin typeface="Tahoma"/>
                <a:cs typeface="Tahoma"/>
              </a:rPr>
              <a:t> </a:t>
            </a:r>
            <a:r>
              <a:rPr sz="2600" b="1" spc="-10" dirty="0">
                <a:latin typeface="Tahoma"/>
                <a:cs typeface="Tahoma"/>
              </a:rPr>
              <a:t>woman.</a:t>
            </a:r>
            <a:endParaRPr sz="26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06730" y="4463732"/>
            <a:ext cx="9345930" cy="42608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527050" algn="l"/>
                <a:tab pos="7618095" algn="l"/>
              </a:tabLst>
            </a:pPr>
            <a:r>
              <a:rPr sz="2600" b="1" spc="-25" dirty="0">
                <a:latin typeface="Tahoma"/>
                <a:cs typeface="Tahoma"/>
              </a:rPr>
              <a:t>2.</a:t>
            </a:r>
            <a:r>
              <a:rPr sz="2600" b="1" dirty="0">
                <a:latin typeface="Tahoma"/>
                <a:cs typeface="Tahoma"/>
              </a:rPr>
              <a:t>	I</a:t>
            </a:r>
            <a:r>
              <a:rPr sz="2600" b="1" spc="-35" dirty="0">
                <a:latin typeface="Tahoma"/>
                <a:cs typeface="Tahoma"/>
              </a:rPr>
              <a:t> </a:t>
            </a:r>
            <a:r>
              <a:rPr sz="2600" b="1" dirty="0">
                <a:latin typeface="Tahoma"/>
                <a:cs typeface="Tahoma"/>
              </a:rPr>
              <a:t>would</a:t>
            </a:r>
            <a:r>
              <a:rPr sz="2600" b="1" spc="-40" dirty="0">
                <a:latin typeface="Tahoma"/>
                <a:cs typeface="Tahoma"/>
              </a:rPr>
              <a:t> </a:t>
            </a:r>
            <a:r>
              <a:rPr sz="2600" b="1" dirty="0">
                <a:latin typeface="Tahoma"/>
                <a:cs typeface="Tahoma"/>
              </a:rPr>
              <a:t>like</a:t>
            </a:r>
            <a:r>
              <a:rPr sz="2600" b="1" spc="-25" dirty="0">
                <a:latin typeface="Tahoma"/>
                <a:cs typeface="Tahoma"/>
              </a:rPr>
              <a:t> </a:t>
            </a:r>
            <a:r>
              <a:rPr sz="2600" b="1" dirty="0">
                <a:latin typeface="Tahoma"/>
                <a:cs typeface="Tahoma"/>
              </a:rPr>
              <a:t>to</a:t>
            </a:r>
            <a:r>
              <a:rPr sz="2600" b="1" spc="-85" dirty="0">
                <a:latin typeface="Tahoma"/>
                <a:cs typeface="Tahoma"/>
              </a:rPr>
              <a:t> </a:t>
            </a:r>
            <a:r>
              <a:rPr sz="2600" b="1" dirty="0">
                <a:latin typeface="Tahoma"/>
                <a:cs typeface="Tahoma"/>
              </a:rPr>
              <a:t>thank</a:t>
            </a:r>
            <a:r>
              <a:rPr sz="2600" b="1" spc="-45" dirty="0">
                <a:latin typeface="Tahoma"/>
                <a:cs typeface="Tahoma"/>
              </a:rPr>
              <a:t> </a:t>
            </a:r>
            <a:r>
              <a:rPr sz="2600" b="1" dirty="0">
                <a:latin typeface="Tahoma"/>
                <a:cs typeface="Tahoma"/>
              </a:rPr>
              <a:t>Gender</a:t>
            </a:r>
            <a:r>
              <a:rPr sz="2600" b="1" spc="-50" dirty="0">
                <a:latin typeface="Tahoma"/>
                <a:cs typeface="Tahoma"/>
              </a:rPr>
              <a:t> </a:t>
            </a:r>
            <a:r>
              <a:rPr sz="2600" b="1" dirty="0">
                <a:latin typeface="Tahoma"/>
                <a:cs typeface="Tahoma"/>
              </a:rPr>
              <a:t>link,</a:t>
            </a:r>
            <a:r>
              <a:rPr sz="2600" b="1" spc="-35" dirty="0">
                <a:latin typeface="Tahoma"/>
                <a:cs typeface="Tahoma"/>
              </a:rPr>
              <a:t> </a:t>
            </a:r>
            <a:r>
              <a:rPr sz="2600" b="1" spc="-10" dirty="0">
                <a:latin typeface="Tahoma"/>
                <a:cs typeface="Tahoma"/>
              </a:rPr>
              <a:t>Sunrise</a:t>
            </a:r>
            <a:r>
              <a:rPr sz="2600" b="1" dirty="0">
                <a:latin typeface="Tahoma"/>
                <a:cs typeface="Tahoma"/>
              </a:rPr>
              <a:t>	</a:t>
            </a:r>
            <a:r>
              <a:rPr sz="2600" b="1" spc="-10" dirty="0">
                <a:latin typeface="Tahoma"/>
                <a:cs typeface="Tahoma"/>
              </a:rPr>
              <a:t>campaign,</a:t>
            </a:r>
            <a:endParaRPr sz="26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21714" y="4739894"/>
            <a:ext cx="9585325" cy="4267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600" b="1" dirty="0">
                <a:latin typeface="Tahoma"/>
                <a:cs typeface="Tahoma"/>
              </a:rPr>
              <a:t>Solplaatjie</a:t>
            </a:r>
            <a:r>
              <a:rPr sz="2600" b="1" spc="-35" dirty="0">
                <a:latin typeface="Tahoma"/>
                <a:cs typeface="Tahoma"/>
              </a:rPr>
              <a:t> </a:t>
            </a:r>
            <a:r>
              <a:rPr sz="2600" b="1" dirty="0">
                <a:latin typeface="Tahoma"/>
                <a:cs typeface="Tahoma"/>
              </a:rPr>
              <a:t>Municipality</a:t>
            </a:r>
            <a:r>
              <a:rPr sz="2600" b="1" spc="-65" dirty="0">
                <a:latin typeface="Tahoma"/>
                <a:cs typeface="Tahoma"/>
              </a:rPr>
              <a:t> </a:t>
            </a:r>
            <a:r>
              <a:rPr sz="2600" b="1" dirty="0">
                <a:latin typeface="Tahoma"/>
                <a:cs typeface="Tahoma"/>
              </a:rPr>
              <a:t>and</a:t>
            </a:r>
            <a:r>
              <a:rPr sz="2600" b="1" spc="-65" dirty="0">
                <a:latin typeface="Tahoma"/>
                <a:cs typeface="Tahoma"/>
              </a:rPr>
              <a:t> </a:t>
            </a:r>
            <a:r>
              <a:rPr sz="2600" b="1" dirty="0">
                <a:latin typeface="Tahoma"/>
                <a:cs typeface="Tahoma"/>
              </a:rPr>
              <a:t>the</a:t>
            </a:r>
            <a:r>
              <a:rPr sz="2600" b="1" spc="-40" dirty="0">
                <a:latin typeface="Tahoma"/>
                <a:cs typeface="Tahoma"/>
              </a:rPr>
              <a:t> </a:t>
            </a:r>
            <a:r>
              <a:rPr sz="2600" b="1" dirty="0">
                <a:latin typeface="Tahoma"/>
                <a:cs typeface="Tahoma"/>
              </a:rPr>
              <a:t>funders</a:t>
            </a:r>
            <a:r>
              <a:rPr sz="2600" b="1" spc="-55" dirty="0">
                <a:latin typeface="Tahoma"/>
                <a:cs typeface="Tahoma"/>
              </a:rPr>
              <a:t> </a:t>
            </a:r>
            <a:r>
              <a:rPr sz="2600" b="1" dirty="0">
                <a:latin typeface="Tahoma"/>
                <a:cs typeface="Tahoma"/>
              </a:rPr>
              <a:t>for</a:t>
            </a:r>
            <a:r>
              <a:rPr sz="2600" b="1" spc="-65" dirty="0">
                <a:latin typeface="Tahoma"/>
                <a:cs typeface="Tahoma"/>
              </a:rPr>
              <a:t> </a:t>
            </a:r>
            <a:r>
              <a:rPr sz="2600" b="1" dirty="0">
                <a:latin typeface="Tahoma"/>
                <a:cs typeface="Tahoma"/>
              </a:rPr>
              <a:t>giving</a:t>
            </a:r>
            <a:r>
              <a:rPr sz="2600" b="1" spc="-65" dirty="0">
                <a:latin typeface="Tahoma"/>
                <a:cs typeface="Tahoma"/>
              </a:rPr>
              <a:t> </a:t>
            </a:r>
            <a:r>
              <a:rPr sz="2600" b="1" dirty="0">
                <a:latin typeface="Tahoma"/>
                <a:cs typeface="Tahoma"/>
              </a:rPr>
              <a:t>me</a:t>
            </a:r>
            <a:r>
              <a:rPr sz="2600" b="1" spc="-40" dirty="0">
                <a:latin typeface="Tahoma"/>
                <a:cs typeface="Tahoma"/>
              </a:rPr>
              <a:t> </a:t>
            </a:r>
            <a:r>
              <a:rPr sz="2600" b="1" spc="-25" dirty="0">
                <a:latin typeface="Tahoma"/>
                <a:cs typeface="Tahoma"/>
              </a:rPr>
              <a:t>the</a:t>
            </a:r>
            <a:endParaRPr sz="26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21714" y="5016500"/>
            <a:ext cx="9441815" cy="4267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600" b="1" dirty="0">
                <a:latin typeface="Tahoma"/>
                <a:cs typeface="Tahoma"/>
              </a:rPr>
              <a:t>opportunity</a:t>
            </a:r>
            <a:r>
              <a:rPr sz="2600" b="1" spc="-70" dirty="0">
                <a:latin typeface="Tahoma"/>
                <a:cs typeface="Tahoma"/>
              </a:rPr>
              <a:t> </a:t>
            </a:r>
            <a:r>
              <a:rPr sz="2600" b="1" dirty="0">
                <a:latin typeface="Tahoma"/>
                <a:cs typeface="Tahoma"/>
              </a:rPr>
              <a:t>to</a:t>
            </a:r>
            <a:r>
              <a:rPr sz="2600" b="1" spc="-35" dirty="0">
                <a:latin typeface="Tahoma"/>
                <a:cs typeface="Tahoma"/>
              </a:rPr>
              <a:t> </a:t>
            </a:r>
            <a:r>
              <a:rPr sz="2600" b="1" dirty="0">
                <a:latin typeface="Tahoma"/>
                <a:cs typeface="Tahoma"/>
              </a:rPr>
              <a:t>become</a:t>
            </a:r>
            <a:r>
              <a:rPr sz="2600" b="1" spc="-45" dirty="0">
                <a:latin typeface="Tahoma"/>
                <a:cs typeface="Tahoma"/>
              </a:rPr>
              <a:t> </a:t>
            </a:r>
            <a:r>
              <a:rPr sz="2600" b="1" dirty="0">
                <a:latin typeface="Tahoma"/>
                <a:cs typeface="Tahoma"/>
              </a:rPr>
              <a:t>an</a:t>
            </a:r>
            <a:r>
              <a:rPr sz="2600" b="1" spc="-90" dirty="0">
                <a:latin typeface="Tahoma"/>
                <a:cs typeface="Tahoma"/>
              </a:rPr>
              <a:t> </a:t>
            </a:r>
            <a:r>
              <a:rPr sz="2600" b="1" dirty="0">
                <a:latin typeface="Tahoma"/>
                <a:cs typeface="Tahoma"/>
              </a:rPr>
              <a:t>independent</a:t>
            </a:r>
            <a:r>
              <a:rPr sz="2600" b="1" spc="-95" dirty="0">
                <a:latin typeface="Tahoma"/>
                <a:cs typeface="Tahoma"/>
              </a:rPr>
              <a:t> </a:t>
            </a:r>
            <a:r>
              <a:rPr sz="2600" b="1" dirty="0">
                <a:latin typeface="Tahoma"/>
                <a:cs typeface="Tahoma"/>
              </a:rPr>
              <a:t>business</a:t>
            </a:r>
            <a:r>
              <a:rPr sz="2600" b="1" spc="-60" dirty="0">
                <a:latin typeface="Tahoma"/>
                <a:cs typeface="Tahoma"/>
              </a:rPr>
              <a:t> </a:t>
            </a:r>
            <a:r>
              <a:rPr sz="2600" b="1" spc="-10" dirty="0">
                <a:latin typeface="Tahoma"/>
                <a:cs typeface="Tahoma"/>
              </a:rPr>
              <a:t>woman.</a:t>
            </a:r>
            <a:endParaRPr sz="260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21714" y="5293677"/>
            <a:ext cx="2110105" cy="42608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600" b="1" dirty="0">
                <a:latin typeface="Tahoma"/>
                <a:cs typeface="Tahoma"/>
              </a:rPr>
              <a:t>THANK</a:t>
            </a:r>
            <a:r>
              <a:rPr sz="2600" b="1" spc="-55" dirty="0">
                <a:latin typeface="Tahoma"/>
                <a:cs typeface="Tahoma"/>
              </a:rPr>
              <a:t> </a:t>
            </a:r>
            <a:r>
              <a:rPr sz="2600" b="1" spc="-20" dirty="0">
                <a:latin typeface="Tahoma"/>
                <a:cs typeface="Tahoma"/>
              </a:rPr>
              <a:t>YOU.</a:t>
            </a:r>
            <a:endParaRPr sz="26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38350" y="464819"/>
            <a:ext cx="8121650" cy="1071245"/>
          </a:xfrm>
          <a:prstGeom prst="rect">
            <a:avLst/>
          </a:prstGeom>
        </p:spPr>
        <p:txBody>
          <a:bodyPr vert="horz" wrap="square" lIns="0" tIns="73025" rIns="0" bIns="0" rtlCol="0">
            <a:spAutoFit/>
          </a:bodyPr>
          <a:lstStyle/>
          <a:p>
            <a:pPr marL="2785110" marR="5080" indent="-2772410">
              <a:lnSpc>
                <a:spcPts val="3910"/>
              </a:lnSpc>
              <a:spcBef>
                <a:spcPts val="575"/>
              </a:spcBef>
            </a:pPr>
            <a:r>
              <a:rPr dirty="0"/>
              <a:t>MY</a:t>
            </a:r>
            <a:r>
              <a:rPr spc="-45" dirty="0"/>
              <a:t> </a:t>
            </a:r>
            <a:r>
              <a:rPr dirty="0"/>
              <a:t>EXPERIENCE</a:t>
            </a:r>
            <a:r>
              <a:rPr spc="-75" dirty="0"/>
              <a:t> </a:t>
            </a:r>
            <a:r>
              <a:rPr dirty="0"/>
              <a:t>DURING</a:t>
            </a:r>
            <a:r>
              <a:rPr spc="-25" dirty="0"/>
              <a:t> </a:t>
            </a:r>
            <a:r>
              <a:rPr spc="-10" dirty="0"/>
              <a:t>SUNRISE CAMPAIGN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7575" y="1432506"/>
            <a:ext cx="10287000" cy="5519420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240665" algn="l"/>
              </a:tabLst>
            </a:pPr>
            <a:r>
              <a:rPr sz="2750" dirty="0">
                <a:latin typeface="Tahoma"/>
                <a:cs typeface="Tahoma"/>
              </a:rPr>
              <a:t>Key</a:t>
            </a:r>
            <a:r>
              <a:rPr sz="2750" spc="65" dirty="0">
                <a:latin typeface="Tahoma"/>
                <a:cs typeface="Tahoma"/>
              </a:rPr>
              <a:t> </a:t>
            </a:r>
            <a:r>
              <a:rPr sz="2750" dirty="0">
                <a:latin typeface="Tahoma"/>
                <a:cs typeface="Tahoma"/>
              </a:rPr>
              <a:t>lesson</a:t>
            </a:r>
            <a:r>
              <a:rPr sz="2750" spc="45" dirty="0">
                <a:latin typeface="Tahoma"/>
                <a:cs typeface="Tahoma"/>
              </a:rPr>
              <a:t> </a:t>
            </a:r>
            <a:r>
              <a:rPr sz="2750" dirty="0">
                <a:latin typeface="Tahoma"/>
                <a:cs typeface="Tahoma"/>
              </a:rPr>
              <a:t>from</a:t>
            </a:r>
            <a:r>
              <a:rPr sz="2750" spc="95" dirty="0">
                <a:latin typeface="Tahoma"/>
                <a:cs typeface="Tahoma"/>
              </a:rPr>
              <a:t> </a:t>
            </a:r>
            <a:r>
              <a:rPr sz="2750" dirty="0">
                <a:latin typeface="Tahoma"/>
                <a:cs typeface="Tahoma"/>
              </a:rPr>
              <a:t>Life</a:t>
            </a:r>
            <a:r>
              <a:rPr sz="2750" spc="65" dirty="0">
                <a:latin typeface="Tahoma"/>
                <a:cs typeface="Tahoma"/>
              </a:rPr>
              <a:t> </a:t>
            </a:r>
            <a:r>
              <a:rPr sz="2750" dirty="0">
                <a:latin typeface="Tahoma"/>
                <a:cs typeface="Tahoma"/>
              </a:rPr>
              <a:t>Skill</a:t>
            </a:r>
            <a:r>
              <a:rPr sz="2750" spc="65" dirty="0">
                <a:latin typeface="Tahoma"/>
                <a:cs typeface="Tahoma"/>
              </a:rPr>
              <a:t> </a:t>
            </a:r>
            <a:r>
              <a:rPr sz="2750" dirty="0">
                <a:latin typeface="Tahoma"/>
                <a:cs typeface="Tahoma"/>
              </a:rPr>
              <a:t>and</a:t>
            </a:r>
            <a:r>
              <a:rPr sz="2750" spc="60" dirty="0">
                <a:latin typeface="Tahoma"/>
                <a:cs typeface="Tahoma"/>
              </a:rPr>
              <a:t> </a:t>
            </a:r>
            <a:r>
              <a:rPr sz="2750" dirty="0">
                <a:latin typeface="Tahoma"/>
                <a:cs typeface="Tahoma"/>
              </a:rPr>
              <a:t>Entrepreneurship</a:t>
            </a:r>
            <a:r>
              <a:rPr sz="2750" spc="65" dirty="0">
                <a:latin typeface="Tahoma"/>
                <a:cs typeface="Tahoma"/>
              </a:rPr>
              <a:t> </a:t>
            </a:r>
            <a:r>
              <a:rPr sz="2750" spc="-10" dirty="0">
                <a:latin typeface="Tahoma"/>
                <a:cs typeface="Tahoma"/>
              </a:rPr>
              <a:t>training</a:t>
            </a:r>
            <a:endParaRPr sz="2750">
              <a:latin typeface="Tahoma"/>
              <a:cs typeface="Tahoma"/>
            </a:endParaRPr>
          </a:p>
          <a:p>
            <a:pPr marL="527050" indent="-514350">
              <a:lnSpc>
                <a:spcPct val="100000"/>
              </a:lnSpc>
              <a:spcBef>
                <a:spcPts val="680"/>
              </a:spcBef>
              <a:buAutoNum type="arabicPeriod"/>
              <a:tabLst>
                <a:tab pos="527050" algn="l"/>
              </a:tabLst>
            </a:pPr>
            <a:r>
              <a:rPr sz="2750" b="1" spc="-560" dirty="0">
                <a:latin typeface="Tahoma"/>
                <a:cs typeface="Tahoma"/>
              </a:rPr>
              <a:t>I</a:t>
            </a:r>
            <a:r>
              <a:rPr sz="2750" b="1" spc="-10" dirty="0">
                <a:latin typeface="Tahoma"/>
                <a:cs typeface="Tahoma"/>
              </a:rPr>
              <a:t> </a:t>
            </a:r>
            <a:r>
              <a:rPr sz="2750" b="1" spc="50" dirty="0">
                <a:latin typeface="Tahoma"/>
                <a:cs typeface="Tahoma"/>
              </a:rPr>
              <a:t>have</a:t>
            </a:r>
            <a:r>
              <a:rPr sz="2750" b="1" spc="-130" dirty="0">
                <a:latin typeface="Tahoma"/>
                <a:cs typeface="Tahoma"/>
              </a:rPr>
              <a:t> </a:t>
            </a:r>
            <a:r>
              <a:rPr sz="2750" b="1" dirty="0">
                <a:latin typeface="Tahoma"/>
                <a:cs typeface="Tahoma"/>
              </a:rPr>
              <a:t>learned</a:t>
            </a:r>
            <a:r>
              <a:rPr sz="2750" b="1" spc="-60" dirty="0">
                <a:latin typeface="Tahoma"/>
                <a:cs typeface="Tahoma"/>
              </a:rPr>
              <a:t> </a:t>
            </a:r>
            <a:r>
              <a:rPr sz="2750" b="1" dirty="0">
                <a:latin typeface="Tahoma"/>
                <a:cs typeface="Tahoma"/>
              </a:rPr>
              <a:t>about</a:t>
            </a:r>
            <a:r>
              <a:rPr sz="2750" b="1" spc="-110" dirty="0">
                <a:latin typeface="Tahoma"/>
                <a:cs typeface="Tahoma"/>
              </a:rPr>
              <a:t> </a:t>
            </a:r>
            <a:r>
              <a:rPr sz="2750" b="1" spc="-10" dirty="0">
                <a:latin typeface="Tahoma"/>
                <a:cs typeface="Tahoma"/>
              </a:rPr>
              <a:t>emotional</a:t>
            </a:r>
            <a:r>
              <a:rPr sz="2750" b="1" spc="-20" dirty="0">
                <a:latin typeface="Tahoma"/>
                <a:cs typeface="Tahoma"/>
              </a:rPr>
              <a:t> </a:t>
            </a:r>
            <a:r>
              <a:rPr sz="2750" b="1" spc="-45" dirty="0">
                <a:latin typeface="Tahoma"/>
                <a:cs typeface="Tahoma"/>
              </a:rPr>
              <a:t>control</a:t>
            </a:r>
            <a:r>
              <a:rPr sz="2750" b="1" spc="-90" dirty="0">
                <a:latin typeface="Tahoma"/>
                <a:cs typeface="Tahoma"/>
              </a:rPr>
              <a:t> </a:t>
            </a:r>
            <a:r>
              <a:rPr sz="2750" b="1" spc="60" dirty="0">
                <a:latin typeface="Tahoma"/>
                <a:cs typeface="Tahoma"/>
              </a:rPr>
              <a:t>and</a:t>
            </a:r>
            <a:r>
              <a:rPr sz="2750" b="1" spc="-65" dirty="0">
                <a:latin typeface="Tahoma"/>
                <a:cs typeface="Tahoma"/>
              </a:rPr>
              <a:t> </a:t>
            </a:r>
            <a:r>
              <a:rPr sz="2750" b="1" spc="-80" dirty="0">
                <a:latin typeface="Tahoma"/>
                <a:cs typeface="Tahoma"/>
              </a:rPr>
              <a:t>self</a:t>
            </a:r>
            <a:r>
              <a:rPr sz="2750" b="1" spc="-50" dirty="0">
                <a:latin typeface="Tahoma"/>
                <a:cs typeface="Tahoma"/>
              </a:rPr>
              <a:t> </a:t>
            </a:r>
            <a:r>
              <a:rPr sz="2750" b="1" spc="-10" dirty="0">
                <a:latin typeface="Tahoma"/>
                <a:cs typeface="Tahoma"/>
              </a:rPr>
              <a:t>control</a:t>
            </a:r>
            <a:endParaRPr sz="2750">
              <a:latin typeface="Tahoma"/>
              <a:cs typeface="Tahoma"/>
            </a:endParaRPr>
          </a:p>
          <a:p>
            <a:pPr marL="527050" indent="-514350">
              <a:lnSpc>
                <a:spcPct val="100000"/>
              </a:lnSpc>
              <a:spcBef>
                <a:spcPts val="680"/>
              </a:spcBef>
              <a:buAutoNum type="arabicPeriod"/>
              <a:tabLst>
                <a:tab pos="527050" algn="l"/>
              </a:tabLst>
            </a:pPr>
            <a:r>
              <a:rPr sz="2750" b="1" spc="-560" dirty="0">
                <a:latin typeface="Tahoma"/>
                <a:cs typeface="Tahoma"/>
              </a:rPr>
              <a:t>I</a:t>
            </a:r>
            <a:r>
              <a:rPr sz="2750" b="1" spc="-10" dirty="0">
                <a:latin typeface="Tahoma"/>
                <a:cs typeface="Tahoma"/>
              </a:rPr>
              <a:t> </a:t>
            </a:r>
            <a:r>
              <a:rPr sz="2750" b="1" dirty="0">
                <a:latin typeface="Tahoma"/>
                <a:cs typeface="Tahoma"/>
              </a:rPr>
              <a:t>learned</a:t>
            </a:r>
            <a:r>
              <a:rPr sz="2750" b="1" spc="-114" dirty="0">
                <a:latin typeface="Tahoma"/>
                <a:cs typeface="Tahoma"/>
              </a:rPr>
              <a:t> </a:t>
            </a:r>
            <a:r>
              <a:rPr sz="2750" b="1" dirty="0">
                <a:latin typeface="Tahoma"/>
                <a:cs typeface="Tahoma"/>
              </a:rPr>
              <a:t>of</a:t>
            </a:r>
            <a:r>
              <a:rPr sz="2750" b="1" spc="-60" dirty="0">
                <a:latin typeface="Tahoma"/>
                <a:cs typeface="Tahoma"/>
              </a:rPr>
              <a:t> </a:t>
            </a:r>
            <a:r>
              <a:rPr sz="2750" b="1" spc="-70" dirty="0">
                <a:latin typeface="Tahoma"/>
                <a:cs typeface="Tahoma"/>
              </a:rPr>
              <a:t>how</a:t>
            </a:r>
            <a:r>
              <a:rPr sz="2750" b="1" spc="-80" dirty="0">
                <a:latin typeface="Tahoma"/>
                <a:cs typeface="Tahoma"/>
              </a:rPr>
              <a:t> </a:t>
            </a:r>
            <a:r>
              <a:rPr sz="2750" b="1" spc="-20" dirty="0">
                <a:latin typeface="Tahoma"/>
                <a:cs typeface="Tahoma"/>
              </a:rPr>
              <a:t>to </a:t>
            </a:r>
            <a:r>
              <a:rPr sz="2750" b="1" spc="85" dirty="0">
                <a:latin typeface="Tahoma"/>
                <a:cs typeface="Tahoma"/>
              </a:rPr>
              <a:t>be</a:t>
            </a:r>
            <a:r>
              <a:rPr sz="2750" b="1" spc="-20" dirty="0">
                <a:latin typeface="Tahoma"/>
                <a:cs typeface="Tahoma"/>
              </a:rPr>
              <a:t> </a:t>
            </a:r>
            <a:r>
              <a:rPr sz="2750" b="1" dirty="0">
                <a:latin typeface="Tahoma"/>
                <a:cs typeface="Tahoma"/>
              </a:rPr>
              <a:t>an</a:t>
            </a:r>
            <a:r>
              <a:rPr sz="2750" b="1" spc="-50" dirty="0">
                <a:latin typeface="Tahoma"/>
                <a:cs typeface="Tahoma"/>
              </a:rPr>
              <a:t> </a:t>
            </a:r>
            <a:r>
              <a:rPr sz="2750" b="1" dirty="0">
                <a:latin typeface="Tahoma"/>
                <a:cs typeface="Tahoma"/>
              </a:rPr>
              <a:t>independent</a:t>
            </a:r>
            <a:r>
              <a:rPr sz="2750" b="1" spc="-110" dirty="0">
                <a:latin typeface="Tahoma"/>
                <a:cs typeface="Tahoma"/>
              </a:rPr>
              <a:t> </a:t>
            </a:r>
            <a:r>
              <a:rPr sz="2750" b="1" spc="-10" dirty="0">
                <a:latin typeface="Tahoma"/>
                <a:cs typeface="Tahoma"/>
              </a:rPr>
              <a:t>woman.</a:t>
            </a:r>
            <a:endParaRPr sz="2750">
              <a:latin typeface="Tahoma"/>
              <a:cs typeface="Tahoma"/>
            </a:endParaRPr>
          </a:p>
          <a:p>
            <a:pPr marL="527050" indent="-514350">
              <a:lnSpc>
                <a:spcPct val="100000"/>
              </a:lnSpc>
              <a:spcBef>
                <a:spcPts val="755"/>
              </a:spcBef>
              <a:buAutoNum type="arabicPeriod"/>
              <a:tabLst>
                <a:tab pos="527050" algn="l"/>
              </a:tabLst>
            </a:pPr>
            <a:r>
              <a:rPr sz="2750" b="1" spc="-85" dirty="0">
                <a:latin typeface="Tahoma"/>
                <a:cs typeface="Tahoma"/>
              </a:rPr>
              <a:t>How</a:t>
            </a:r>
            <a:r>
              <a:rPr sz="2750" b="1" spc="-25" dirty="0">
                <a:latin typeface="Tahoma"/>
                <a:cs typeface="Tahoma"/>
              </a:rPr>
              <a:t> </a:t>
            </a:r>
            <a:r>
              <a:rPr sz="2750" b="1" spc="-90" dirty="0">
                <a:latin typeface="Tahoma"/>
                <a:cs typeface="Tahoma"/>
              </a:rPr>
              <a:t>to</a:t>
            </a:r>
            <a:r>
              <a:rPr sz="2750" b="1" spc="-100" dirty="0">
                <a:latin typeface="Tahoma"/>
                <a:cs typeface="Tahoma"/>
              </a:rPr>
              <a:t> </a:t>
            </a:r>
            <a:r>
              <a:rPr sz="2750" b="1" spc="-30" dirty="0">
                <a:latin typeface="Tahoma"/>
                <a:cs typeface="Tahoma"/>
              </a:rPr>
              <a:t>raise</a:t>
            </a:r>
            <a:r>
              <a:rPr sz="2750" b="1" spc="-35" dirty="0">
                <a:latin typeface="Tahoma"/>
                <a:cs typeface="Tahoma"/>
              </a:rPr>
              <a:t> </a:t>
            </a:r>
            <a:r>
              <a:rPr sz="2750" b="1" dirty="0">
                <a:latin typeface="Tahoma"/>
                <a:cs typeface="Tahoma"/>
              </a:rPr>
              <a:t>my</a:t>
            </a:r>
            <a:r>
              <a:rPr sz="2750" b="1" spc="-80" dirty="0">
                <a:latin typeface="Tahoma"/>
                <a:cs typeface="Tahoma"/>
              </a:rPr>
              <a:t> </a:t>
            </a:r>
            <a:r>
              <a:rPr sz="2750" b="1" spc="-20" dirty="0">
                <a:latin typeface="Tahoma"/>
                <a:cs typeface="Tahoma"/>
              </a:rPr>
              <a:t>children</a:t>
            </a:r>
            <a:r>
              <a:rPr sz="2750" b="1" spc="-135" dirty="0">
                <a:latin typeface="Tahoma"/>
                <a:cs typeface="Tahoma"/>
              </a:rPr>
              <a:t> </a:t>
            </a:r>
            <a:r>
              <a:rPr sz="2750" b="1" spc="60" dirty="0">
                <a:latin typeface="Tahoma"/>
                <a:cs typeface="Tahoma"/>
              </a:rPr>
              <a:t>and</a:t>
            </a:r>
            <a:r>
              <a:rPr sz="2750" b="1" spc="-15" dirty="0">
                <a:latin typeface="Tahoma"/>
                <a:cs typeface="Tahoma"/>
              </a:rPr>
              <a:t> </a:t>
            </a:r>
            <a:r>
              <a:rPr sz="2750" b="1" spc="-105" dirty="0">
                <a:latin typeface="Tahoma"/>
                <a:cs typeface="Tahoma"/>
              </a:rPr>
              <a:t>what</a:t>
            </a:r>
            <a:r>
              <a:rPr sz="2750" b="1" spc="-55" dirty="0">
                <a:latin typeface="Tahoma"/>
                <a:cs typeface="Tahoma"/>
              </a:rPr>
              <a:t> </a:t>
            </a:r>
            <a:r>
              <a:rPr sz="2750" b="1" spc="-20" dirty="0">
                <a:latin typeface="Tahoma"/>
                <a:cs typeface="Tahoma"/>
              </a:rPr>
              <a:t>to</a:t>
            </a:r>
            <a:r>
              <a:rPr sz="2750" b="1" spc="-35" dirty="0">
                <a:latin typeface="Tahoma"/>
                <a:cs typeface="Tahoma"/>
              </a:rPr>
              <a:t> </a:t>
            </a:r>
            <a:r>
              <a:rPr sz="2750" b="1" dirty="0">
                <a:latin typeface="Tahoma"/>
                <a:cs typeface="Tahoma"/>
              </a:rPr>
              <a:t>teach</a:t>
            </a:r>
            <a:r>
              <a:rPr sz="2750" b="1" spc="-65" dirty="0">
                <a:latin typeface="Tahoma"/>
                <a:cs typeface="Tahoma"/>
              </a:rPr>
              <a:t> </a:t>
            </a:r>
            <a:r>
              <a:rPr sz="2750" b="1" spc="-10" dirty="0">
                <a:latin typeface="Tahoma"/>
                <a:cs typeface="Tahoma"/>
              </a:rPr>
              <a:t>them.</a:t>
            </a:r>
            <a:endParaRPr sz="2750">
              <a:latin typeface="Tahoma"/>
              <a:cs typeface="Tahoma"/>
            </a:endParaRPr>
          </a:p>
          <a:p>
            <a:pPr marL="527050" indent="-514350">
              <a:lnSpc>
                <a:spcPct val="100000"/>
              </a:lnSpc>
              <a:spcBef>
                <a:spcPts val="760"/>
              </a:spcBef>
              <a:buAutoNum type="arabicPeriod"/>
              <a:tabLst>
                <a:tab pos="527050" algn="l"/>
              </a:tabLst>
            </a:pPr>
            <a:r>
              <a:rPr sz="2750" b="1" spc="-160" dirty="0">
                <a:latin typeface="Tahoma"/>
                <a:cs typeface="Tahoma"/>
              </a:rPr>
              <a:t>Putting</a:t>
            </a:r>
            <a:r>
              <a:rPr sz="2750" b="1" spc="-40" dirty="0">
                <a:latin typeface="Tahoma"/>
                <a:cs typeface="Tahoma"/>
              </a:rPr>
              <a:t> </a:t>
            </a:r>
            <a:r>
              <a:rPr sz="2750" b="1" spc="-65" dirty="0">
                <a:latin typeface="Tahoma"/>
                <a:cs typeface="Tahoma"/>
              </a:rPr>
              <a:t>myself</a:t>
            </a:r>
            <a:r>
              <a:rPr sz="2750" b="1" spc="-135" dirty="0">
                <a:latin typeface="Tahoma"/>
                <a:cs typeface="Tahoma"/>
              </a:rPr>
              <a:t> </a:t>
            </a:r>
            <a:r>
              <a:rPr sz="2750" b="1" spc="-250" dirty="0">
                <a:latin typeface="Tahoma"/>
                <a:cs typeface="Tahoma"/>
              </a:rPr>
              <a:t>first</a:t>
            </a:r>
            <a:r>
              <a:rPr sz="2750" b="1" spc="10" dirty="0">
                <a:latin typeface="Tahoma"/>
                <a:cs typeface="Tahoma"/>
              </a:rPr>
              <a:t> </a:t>
            </a:r>
            <a:r>
              <a:rPr sz="2750" b="1" dirty="0">
                <a:latin typeface="Tahoma"/>
                <a:cs typeface="Tahoma"/>
              </a:rPr>
              <a:t>before</a:t>
            </a:r>
            <a:r>
              <a:rPr sz="2750" b="1" spc="-90" dirty="0">
                <a:latin typeface="Tahoma"/>
                <a:cs typeface="Tahoma"/>
              </a:rPr>
              <a:t> </a:t>
            </a:r>
            <a:r>
              <a:rPr sz="2750" b="1" spc="-10" dirty="0">
                <a:latin typeface="Tahoma"/>
                <a:cs typeface="Tahoma"/>
              </a:rPr>
              <a:t>others</a:t>
            </a:r>
            <a:endParaRPr sz="2750">
              <a:latin typeface="Tahoma"/>
              <a:cs typeface="Tahoma"/>
            </a:endParaRPr>
          </a:p>
          <a:p>
            <a:pPr marL="527050" indent="-514350">
              <a:lnSpc>
                <a:spcPct val="100000"/>
              </a:lnSpc>
              <a:spcBef>
                <a:spcPts val="680"/>
              </a:spcBef>
              <a:buAutoNum type="arabicPeriod"/>
              <a:tabLst>
                <a:tab pos="527050" algn="l"/>
              </a:tabLst>
            </a:pPr>
            <a:r>
              <a:rPr sz="2750" b="1" spc="-90" dirty="0">
                <a:latin typeface="Tahoma"/>
                <a:cs typeface="Tahoma"/>
              </a:rPr>
              <a:t>How</a:t>
            </a:r>
            <a:r>
              <a:rPr sz="2750" b="1" spc="-20" dirty="0">
                <a:latin typeface="Tahoma"/>
                <a:cs typeface="Tahoma"/>
              </a:rPr>
              <a:t> </a:t>
            </a:r>
            <a:r>
              <a:rPr sz="2750" b="1" spc="-85" dirty="0">
                <a:latin typeface="Tahoma"/>
                <a:cs typeface="Tahoma"/>
              </a:rPr>
              <a:t>to</a:t>
            </a:r>
            <a:r>
              <a:rPr sz="2750" b="1" spc="-100" dirty="0">
                <a:latin typeface="Tahoma"/>
                <a:cs typeface="Tahoma"/>
              </a:rPr>
              <a:t> </a:t>
            </a:r>
            <a:r>
              <a:rPr sz="2750" b="1" spc="50" dirty="0">
                <a:latin typeface="Tahoma"/>
                <a:cs typeface="Tahoma"/>
              </a:rPr>
              <a:t>calculate</a:t>
            </a:r>
            <a:r>
              <a:rPr sz="2750" b="1" spc="-95" dirty="0">
                <a:latin typeface="Tahoma"/>
                <a:cs typeface="Tahoma"/>
              </a:rPr>
              <a:t> </a:t>
            </a:r>
            <a:r>
              <a:rPr sz="2750" b="1" spc="-75" dirty="0">
                <a:latin typeface="Tahoma"/>
                <a:cs typeface="Tahoma"/>
              </a:rPr>
              <a:t>business</a:t>
            </a:r>
            <a:r>
              <a:rPr sz="2750" b="1" spc="-70" dirty="0">
                <a:latin typeface="Tahoma"/>
                <a:cs typeface="Tahoma"/>
              </a:rPr>
              <a:t> </a:t>
            </a:r>
            <a:r>
              <a:rPr sz="2750" b="1" dirty="0">
                <a:latin typeface="Tahoma"/>
                <a:cs typeface="Tahoma"/>
              </a:rPr>
              <a:t>expenses</a:t>
            </a:r>
            <a:r>
              <a:rPr sz="2750" b="1" spc="-65" dirty="0">
                <a:latin typeface="Tahoma"/>
                <a:cs typeface="Tahoma"/>
              </a:rPr>
              <a:t> </a:t>
            </a:r>
            <a:r>
              <a:rPr sz="2750" b="1" spc="60" dirty="0">
                <a:latin typeface="Tahoma"/>
                <a:cs typeface="Tahoma"/>
              </a:rPr>
              <a:t>and</a:t>
            </a:r>
            <a:r>
              <a:rPr sz="2750" b="1" spc="-75" dirty="0">
                <a:latin typeface="Tahoma"/>
                <a:cs typeface="Tahoma"/>
              </a:rPr>
              <a:t> </a:t>
            </a:r>
            <a:r>
              <a:rPr sz="2750" b="1" spc="-10" dirty="0">
                <a:latin typeface="Tahoma"/>
                <a:cs typeface="Tahoma"/>
              </a:rPr>
              <a:t>income.</a:t>
            </a:r>
            <a:endParaRPr sz="2750">
              <a:latin typeface="Tahoma"/>
              <a:cs typeface="Tahoma"/>
            </a:endParaRPr>
          </a:p>
          <a:p>
            <a:pPr marL="527685" marR="628650" indent="-514984">
              <a:lnSpc>
                <a:spcPts val="3000"/>
              </a:lnSpc>
              <a:spcBef>
                <a:spcPts val="1105"/>
              </a:spcBef>
              <a:buAutoNum type="arabicPeriod"/>
              <a:tabLst>
                <a:tab pos="527685" algn="l"/>
              </a:tabLst>
            </a:pPr>
            <a:r>
              <a:rPr sz="2750" b="1" spc="-560" dirty="0">
                <a:latin typeface="Tahoma"/>
                <a:cs typeface="Tahoma"/>
              </a:rPr>
              <a:t>I</a:t>
            </a:r>
            <a:r>
              <a:rPr sz="2750" b="1" spc="-5" dirty="0">
                <a:latin typeface="Tahoma"/>
                <a:cs typeface="Tahoma"/>
              </a:rPr>
              <a:t> </a:t>
            </a:r>
            <a:r>
              <a:rPr sz="2750" b="1" dirty="0">
                <a:latin typeface="Tahoma"/>
                <a:cs typeface="Tahoma"/>
              </a:rPr>
              <a:t>also</a:t>
            </a:r>
            <a:r>
              <a:rPr sz="2750" b="1" spc="40" dirty="0">
                <a:latin typeface="Tahoma"/>
                <a:cs typeface="Tahoma"/>
              </a:rPr>
              <a:t> </a:t>
            </a:r>
            <a:r>
              <a:rPr sz="2750" b="1" dirty="0">
                <a:latin typeface="Tahoma"/>
                <a:cs typeface="Tahoma"/>
              </a:rPr>
              <a:t>learned</a:t>
            </a:r>
            <a:r>
              <a:rPr sz="2750" b="1" spc="-15" dirty="0">
                <a:latin typeface="Tahoma"/>
                <a:cs typeface="Tahoma"/>
              </a:rPr>
              <a:t> </a:t>
            </a:r>
            <a:r>
              <a:rPr sz="2750" b="1" dirty="0">
                <a:latin typeface="Tahoma"/>
                <a:cs typeface="Tahoma"/>
              </a:rPr>
              <a:t>about</a:t>
            </a:r>
            <a:r>
              <a:rPr sz="2750" b="1" spc="15" dirty="0">
                <a:latin typeface="Tahoma"/>
                <a:cs typeface="Tahoma"/>
              </a:rPr>
              <a:t> </a:t>
            </a:r>
            <a:r>
              <a:rPr sz="2750" b="1" spc="-65" dirty="0">
                <a:latin typeface="Tahoma"/>
                <a:cs typeface="Tahoma"/>
              </a:rPr>
              <a:t>time</a:t>
            </a:r>
            <a:r>
              <a:rPr sz="2750" b="1" spc="-40" dirty="0">
                <a:latin typeface="Tahoma"/>
                <a:cs typeface="Tahoma"/>
              </a:rPr>
              <a:t> </a:t>
            </a:r>
            <a:r>
              <a:rPr sz="2750" b="1" dirty="0">
                <a:latin typeface="Tahoma"/>
                <a:cs typeface="Tahoma"/>
              </a:rPr>
              <a:t>management</a:t>
            </a:r>
            <a:r>
              <a:rPr sz="2750" b="1" spc="15" dirty="0">
                <a:latin typeface="Tahoma"/>
                <a:cs typeface="Tahoma"/>
              </a:rPr>
              <a:t> </a:t>
            </a:r>
            <a:r>
              <a:rPr sz="2750" b="1" spc="60" dirty="0">
                <a:latin typeface="Tahoma"/>
                <a:cs typeface="Tahoma"/>
              </a:rPr>
              <a:t>and</a:t>
            </a:r>
            <a:r>
              <a:rPr sz="2750" b="1" spc="-15" dirty="0">
                <a:latin typeface="Tahoma"/>
                <a:cs typeface="Tahoma"/>
              </a:rPr>
              <a:t> </a:t>
            </a:r>
            <a:r>
              <a:rPr sz="2750" b="1" spc="-10" dirty="0">
                <a:latin typeface="Tahoma"/>
                <a:cs typeface="Tahoma"/>
              </a:rPr>
              <a:t>financial management.</a:t>
            </a:r>
            <a:endParaRPr sz="2750">
              <a:latin typeface="Tahoma"/>
              <a:cs typeface="Tahoma"/>
            </a:endParaRPr>
          </a:p>
          <a:p>
            <a:pPr marL="241300" lvl="1" indent="-228600">
              <a:lnSpc>
                <a:spcPct val="100000"/>
              </a:lnSpc>
              <a:spcBef>
                <a:spcPts val="785"/>
              </a:spcBef>
              <a:buFont typeface="Arial MT"/>
              <a:buChar char="•"/>
              <a:tabLst>
                <a:tab pos="241300" algn="l"/>
              </a:tabLst>
            </a:pPr>
            <a:r>
              <a:rPr sz="2750" dirty="0">
                <a:latin typeface="Tahoma"/>
                <a:cs typeface="Tahoma"/>
              </a:rPr>
              <a:t>Memorable</a:t>
            </a:r>
            <a:r>
              <a:rPr sz="2750" spc="65" dirty="0">
                <a:latin typeface="Tahoma"/>
                <a:cs typeface="Tahoma"/>
              </a:rPr>
              <a:t> </a:t>
            </a:r>
            <a:r>
              <a:rPr sz="2750" dirty="0">
                <a:latin typeface="Tahoma"/>
                <a:cs typeface="Tahoma"/>
              </a:rPr>
              <a:t>moments(e.g</a:t>
            </a:r>
            <a:r>
              <a:rPr sz="2750" spc="110" dirty="0">
                <a:latin typeface="Tahoma"/>
                <a:cs typeface="Tahoma"/>
              </a:rPr>
              <a:t> </a:t>
            </a:r>
            <a:r>
              <a:rPr sz="2750" dirty="0">
                <a:latin typeface="Tahoma"/>
                <a:cs typeface="Tahoma"/>
              </a:rPr>
              <a:t>Mentorship,</a:t>
            </a:r>
            <a:r>
              <a:rPr sz="2750" spc="105" dirty="0">
                <a:latin typeface="Tahoma"/>
                <a:cs typeface="Tahoma"/>
              </a:rPr>
              <a:t> </a:t>
            </a:r>
            <a:r>
              <a:rPr sz="2750" dirty="0">
                <a:latin typeface="Tahoma"/>
                <a:cs typeface="Tahoma"/>
              </a:rPr>
              <a:t>Group</a:t>
            </a:r>
            <a:r>
              <a:rPr sz="2750" spc="160" dirty="0">
                <a:latin typeface="Tahoma"/>
                <a:cs typeface="Tahoma"/>
              </a:rPr>
              <a:t> </a:t>
            </a:r>
            <a:r>
              <a:rPr sz="2750" dirty="0">
                <a:latin typeface="Tahoma"/>
                <a:cs typeface="Tahoma"/>
              </a:rPr>
              <a:t>Work,</a:t>
            </a:r>
            <a:r>
              <a:rPr sz="2750" spc="105" dirty="0">
                <a:latin typeface="Tahoma"/>
                <a:cs typeface="Tahoma"/>
              </a:rPr>
              <a:t> </a:t>
            </a:r>
            <a:r>
              <a:rPr sz="2750" dirty="0">
                <a:latin typeface="Tahoma"/>
                <a:cs typeface="Tahoma"/>
              </a:rPr>
              <a:t>Support</a:t>
            </a:r>
            <a:r>
              <a:rPr sz="2750" spc="130" dirty="0">
                <a:latin typeface="Tahoma"/>
                <a:cs typeface="Tahoma"/>
              </a:rPr>
              <a:t> </a:t>
            </a:r>
            <a:r>
              <a:rPr sz="2750" spc="-20" dirty="0">
                <a:latin typeface="Tahoma"/>
                <a:cs typeface="Tahoma"/>
              </a:rPr>
              <a:t>etc)</a:t>
            </a:r>
            <a:endParaRPr sz="2750">
              <a:latin typeface="Tahoma"/>
              <a:cs typeface="Tahoma"/>
            </a:endParaRPr>
          </a:p>
          <a:p>
            <a:pPr marL="527050" indent="-514350">
              <a:lnSpc>
                <a:spcPct val="100000"/>
              </a:lnSpc>
              <a:spcBef>
                <a:spcPts val="680"/>
              </a:spcBef>
              <a:buAutoNum type="arabicPeriod"/>
              <a:tabLst>
                <a:tab pos="527050" algn="l"/>
              </a:tabLst>
            </a:pPr>
            <a:r>
              <a:rPr sz="2750" b="1" dirty="0">
                <a:latin typeface="Tahoma"/>
                <a:cs typeface="Tahoma"/>
              </a:rPr>
              <a:t>Working</a:t>
            </a:r>
            <a:r>
              <a:rPr sz="2750" b="1" spc="100" dirty="0">
                <a:latin typeface="Tahoma"/>
                <a:cs typeface="Tahoma"/>
              </a:rPr>
              <a:t> </a:t>
            </a:r>
            <a:r>
              <a:rPr sz="2750" b="1" dirty="0">
                <a:latin typeface="Tahoma"/>
                <a:cs typeface="Tahoma"/>
              </a:rPr>
              <a:t>together</a:t>
            </a:r>
            <a:r>
              <a:rPr sz="2750" b="1" spc="120" dirty="0">
                <a:latin typeface="Tahoma"/>
                <a:cs typeface="Tahoma"/>
              </a:rPr>
              <a:t> </a:t>
            </a:r>
            <a:r>
              <a:rPr sz="2750" b="1" dirty="0">
                <a:latin typeface="Tahoma"/>
                <a:cs typeface="Tahoma"/>
              </a:rPr>
              <a:t>as</a:t>
            </a:r>
            <a:r>
              <a:rPr sz="2750" b="1" spc="40" dirty="0">
                <a:latin typeface="Tahoma"/>
                <a:cs typeface="Tahoma"/>
              </a:rPr>
              <a:t> </a:t>
            </a:r>
            <a:r>
              <a:rPr sz="2750" b="1" dirty="0">
                <a:latin typeface="Tahoma"/>
                <a:cs typeface="Tahoma"/>
              </a:rPr>
              <a:t>a</a:t>
            </a:r>
            <a:r>
              <a:rPr sz="2750" b="1" spc="45" dirty="0">
                <a:latin typeface="Tahoma"/>
                <a:cs typeface="Tahoma"/>
              </a:rPr>
              <a:t> </a:t>
            </a:r>
            <a:r>
              <a:rPr sz="2750" b="1" dirty="0">
                <a:latin typeface="Tahoma"/>
                <a:cs typeface="Tahoma"/>
              </a:rPr>
              <a:t>team</a:t>
            </a:r>
            <a:r>
              <a:rPr sz="2750" b="1" spc="100" dirty="0">
                <a:latin typeface="Tahoma"/>
                <a:cs typeface="Tahoma"/>
              </a:rPr>
              <a:t> </a:t>
            </a:r>
            <a:r>
              <a:rPr sz="2750" b="1" dirty="0">
                <a:latin typeface="Tahoma"/>
                <a:cs typeface="Tahoma"/>
              </a:rPr>
              <a:t>in</a:t>
            </a:r>
            <a:r>
              <a:rPr sz="2750" b="1" spc="65" dirty="0">
                <a:latin typeface="Tahoma"/>
                <a:cs typeface="Tahoma"/>
              </a:rPr>
              <a:t> </a:t>
            </a:r>
            <a:r>
              <a:rPr sz="2750" b="1" spc="-10" dirty="0">
                <a:latin typeface="Tahoma"/>
                <a:cs typeface="Tahoma"/>
              </a:rPr>
              <a:t>tasks</a:t>
            </a:r>
            <a:endParaRPr sz="2750">
              <a:latin typeface="Tahoma"/>
              <a:cs typeface="Tahoma"/>
            </a:endParaRPr>
          </a:p>
          <a:p>
            <a:pPr marL="527050" indent="-514350">
              <a:lnSpc>
                <a:spcPct val="100000"/>
              </a:lnSpc>
              <a:spcBef>
                <a:spcPts val="755"/>
              </a:spcBef>
              <a:buAutoNum type="arabicPeriod"/>
              <a:tabLst>
                <a:tab pos="527050" algn="l"/>
              </a:tabLst>
            </a:pPr>
            <a:r>
              <a:rPr sz="2750" b="1" dirty="0">
                <a:latin typeface="Tahoma"/>
                <a:cs typeface="Tahoma"/>
              </a:rPr>
              <a:t>Helping</a:t>
            </a:r>
            <a:r>
              <a:rPr sz="2750" b="1" spc="90" dirty="0">
                <a:latin typeface="Tahoma"/>
                <a:cs typeface="Tahoma"/>
              </a:rPr>
              <a:t> </a:t>
            </a:r>
            <a:r>
              <a:rPr sz="2750" b="1" dirty="0">
                <a:latin typeface="Tahoma"/>
                <a:cs typeface="Tahoma"/>
              </a:rPr>
              <a:t>each</a:t>
            </a:r>
            <a:r>
              <a:rPr sz="2750" b="1" spc="130" dirty="0">
                <a:latin typeface="Tahoma"/>
                <a:cs typeface="Tahoma"/>
              </a:rPr>
              <a:t> </a:t>
            </a:r>
            <a:r>
              <a:rPr sz="2750" b="1" dirty="0">
                <a:latin typeface="Tahoma"/>
                <a:cs typeface="Tahoma"/>
              </a:rPr>
              <a:t>other</a:t>
            </a:r>
            <a:r>
              <a:rPr sz="2750" b="1" spc="110" dirty="0">
                <a:latin typeface="Tahoma"/>
                <a:cs typeface="Tahoma"/>
              </a:rPr>
              <a:t> </a:t>
            </a:r>
            <a:r>
              <a:rPr sz="2750" b="1" dirty="0">
                <a:latin typeface="Tahoma"/>
                <a:cs typeface="Tahoma"/>
              </a:rPr>
              <a:t>through</a:t>
            </a:r>
            <a:r>
              <a:rPr sz="2750" b="1" spc="135" dirty="0">
                <a:latin typeface="Tahoma"/>
                <a:cs typeface="Tahoma"/>
              </a:rPr>
              <a:t> </a:t>
            </a:r>
            <a:r>
              <a:rPr sz="2750" b="1" dirty="0">
                <a:latin typeface="Tahoma"/>
                <a:cs typeface="Tahoma"/>
              </a:rPr>
              <a:t>difficult</a:t>
            </a:r>
            <a:r>
              <a:rPr sz="2750" b="1" spc="165" dirty="0">
                <a:latin typeface="Tahoma"/>
                <a:cs typeface="Tahoma"/>
              </a:rPr>
              <a:t> </a:t>
            </a:r>
            <a:r>
              <a:rPr sz="2750" b="1" spc="-10" dirty="0">
                <a:latin typeface="Tahoma"/>
                <a:cs typeface="Tahoma"/>
              </a:rPr>
              <a:t>tasks.</a:t>
            </a:r>
            <a:endParaRPr sz="275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64515">
              <a:lnSpc>
                <a:spcPct val="100000"/>
              </a:lnSpc>
              <a:spcBef>
                <a:spcPts val="105"/>
              </a:spcBef>
            </a:pPr>
            <a:r>
              <a:rPr dirty="0"/>
              <a:t>HOW</a:t>
            </a:r>
            <a:r>
              <a:rPr spc="-35" dirty="0"/>
              <a:t> </a:t>
            </a:r>
            <a:r>
              <a:rPr dirty="0"/>
              <a:t>MY</a:t>
            </a:r>
            <a:r>
              <a:rPr spc="-10" dirty="0"/>
              <a:t> </a:t>
            </a:r>
            <a:r>
              <a:rPr dirty="0"/>
              <a:t>LIFE</a:t>
            </a:r>
            <a:r>
              <a:rPr spc="-35" dirty="0"/>
              <a:t> </a:t>
            </a:r>
            <a:r>
              <a:rPr dirty="0"/>
              <a:t>HAS</a:t>
            </a:r>
            <a:r>
              <a:rPr spc="-20" dirty="0"/>
              <a:t> </a:t>
            </a:r>
            <a:r>
              <a:rPr spc="-10" dirty="0"/>
              <a:t>CHANGED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7575" y="1737550"/>
            <a:ext cx="10180320" cy="3916679"/>
          </a:xfrm>
          <a:prstGeom prst="rect">
            <a:avLst/>
          </a:prstGeom>
        </p:spPr>
        <p:txBody>
          <a:bodyPr vert="horz" wrap="square" lIns="0" tIns="6985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550"/>
              </a:spcBef>
              <a:buFont typeface="Arial MT"/>
              <a:buChar char="•"/>
              <a:tabLst>
                <a:tab pos="241300" algn="l"/>
              </a:tabLst>
            </a:pPr>
            <a:r>
              <a:rPr sz="1500" dirty="0">
                <a:latin typeface="Tahoma"/>
                <a:cs typeface="Tahoma"/>
              </a:rPr>
              <a:t>Personal</a:t>
            </a:r>
            <a:r>
              <a:rPr sz="1500" spc="-65" dirty="0">
                <a:latin typeface="Tahoma"/>
                <a:cs typeface="Tahoma"/>
              </a:rPr>
              <a:t> </a:t>
            </a:r>
            <a:r>
              <a:rPr sz="1500" dirty="0">
                <a:latin typeface="Tahoma"/>
                <a:cs typeface="Tahoma"/>
              </a:rPr>
              <a:t>growth</a:t>
            </a:r>
            <a:r>
              <a:rPr sz="1500" spc="-100" dirty="0">
                <a:latin typeface="Tahoma"/>
                <a:cs typeface="Tahoma"/>
              </a:rPr>
              <a:t> </a:t>
            </a:r>
            <a:r>
              <a:rPr sz="1500" dirty="0">
                <a:latin typeface="Tahoma"/>
                <a:cs typeface="Tahoma"/>
              </a:rPr>
              <a:t>(confidence,</a:t>
            </a:r>
            <a:r>
              <a:rPr sz="1500" spc="-30" dirty="0">
                <a:latin typeface="Tahoma"/>
                <a:cs typeface="Tahoma"/>
              </a:rPr>
              <a:t> </a:t>
            </a:r>
            <a:r>
              <a:rPr sz="1500" dirty="0">
                <a:latin typeface="Tahoma"/>
                <a:cs typeface="Tahoma"/>
              </a:rPr>
              <a:t>independence,</a:t>
            </a:r>
            <a:r>
              <a:rPr sz="1500" spc="-90" dirty="0">
                <a:latin typeface="Tahoma"/>
                <a:cs typeface="Tahoma"/>
              </a:rPr>
              <a:t> </a:t>
            </a:r>
            <a:r>
              <a:rPr sz="1500" spc="-10" dirty="0">
                <a:latin typeface="Tahoma"/>
                <a:cs typeface="Tahoma"/>
              </a:rPr>
              <a:t>safety)</a:t>
            </a:r>
            <a:endParaRPr sz="1500">
              <a:latin typeface="Tahoma"/>
              <a:cs typeface="Tahoma"/>
            </a:endParaRPr>
          </a:p>
          <a:p>
            <a:pPr marL="527050" indent="-514350">
              <a:lnSpc>
                <a:spcPct val="100000"/>
              </a:lnSpc>
              <a:spcBef>
                <a:spcPts val="450"/>
              </a:spcBef>
              <a:buAutoNum type="arabicPeriod"/>
              <a:tabLst>
                <a:tab pos="527050" algn="l"/>
              </a:tabLst>
            </a:pPr>
            <a:r>
              <a:rPr sz="1500" b="1" dirty="0">
                <a:latin typeface="Tahoma"/>
                <a:cs typeface="Tahoma"/>
              </a:rPr>
              <a:t>I</a:t>
            </a:r>
            <a:r>
              <a:rPr sz="1500" b="1" spc="15" dirty="0">
                <a:latin typeface="Tahoma"/>
                <a:cs typeface="Tahoma"/>
              </a:rPr>
              <a:t> </a:t>
            </a:r>
            <a:r>
              <a:rPr sz="1500" b="1" dirty="0">
                <a:latin typeface="Tahoma"/>
                <a:cs typeface="Tahoma"/>
              </a:rPr>
              <a:t>have a</a:t>
            </a:r>
            <a:r>
              <a:rPr sz="1500" b="1" spc="-75" dirty="0">
                <a:latin typeface="Tahoma"/>
                <a:cs typeface="Tahoma"/>
              </a:rPr>
              <a:t> </a:t>
            </a:r>
            <a:r>
              <a:rPr sz="1500" b="1" dirty="0">
                <a:latin typeface="Tahoma"/>
                <a:cs typeface="Tahoma"/>
              </a:rPr>
              <a:t>lot</a:t>
            </a:r>
            <a:r>
              <a:rPr sz="1500" b="1" spc="-25" dirty="0">
                <a:latin typeface="Tahoma"/>
                <a:cs typeface="Tahoma"/>
              </a:rPr>
              <a:t> </a:t>
            </a:r>
            <a:r>
              <a:rPr sz="1500" b="1" dirty="0">
                <a:latin typeface="Tahoma"/>
                <a:cs typeface="Tahoma"/>
              </a:rPr>
              <a:t>more </a:t>
            </a:r>
            <a:r>
              <a:rPr sz="1500" b="1" spc="-10" dirty="0">
                <a:latin typeface="Tahoma"/>
                <a:cs typeface="Tahoma"/>
              </a:rPr>
              <a:t>confidence</a:t>
            </a:r>
            <a:r>
              <a:rPr sz="1500" b="1" spc="-70" dirty="0">
                <a:latin typeface="Tahoma"/>
                <a:cs typeface="Tahoma"/>
              </a:rPr>
              <a:t> </a:t>
            </a:r>
            <a:r>
              <a:rPr sz="1500" b="1" dirty="0">
                <a:latin typeface="Tahoma"/>
                <a:cs typeface="Tahoma"/>
              </a:rPr>
              <a:t>and</a:t>
            </a:r>
            <a:r>
              <a:rPr sz="1500" b="1" spc="20" dirty="0">
                <a:latin typeface="Tahoma"/>
                <a:cs typeface="Tahoma"/>
              </a:rPr>
              <a:t> </a:t>
            </a:r>
            <a:r>
              <a:rPr sz="1500" b="1" dirty="0">
                <a:latin typeface="Tahoma"/>
                <a:cs typeface="Tahoma"/>
              </a:rPr>
              <a:t>believe</a:t>
            </a:r>
            <a:r>
              <a:rPr sz="1500" b="1" spc="-70" dirty="0">
                <a:latin typeface="Tahoma"/>
                <a:cs typeface="Tahoma"/>
              </a:rPr>
              <a:t> </a:t>
            </a:r>
            <a:r>
              <a:rPr sz="1500" b="1" dirty="0">
                <a:latin typeface="Tahoma"/>
                <a:cs typeface="Tahoma"/>
              </a:rPr>
              <a:t>in</a:t>
            </a:r>
            <a:r>
              <a:rPr sz="1500" b="1" spc="5" dirty="0">
                <a:latin typeface="Tahoma"/>
                <a:cs typeface="Tahoma"/>
              </a:rPr>
              <a:t> </a:t>
            </a:r>
            <a:r>
              <a:rPr sz="1500" b="1" dirty="0">
                <a:latin typeface="Tahoma"/>
                <a:cs typeface="Tahoma"/>
              </a:rPr>
              <a:t>my</a:t>
            </a:r>
            <a:r>
              <a:rPr sz="1500" b="1" spc="-50" dirty="0">
                <a:latin typeface="Tahoma"/>
                <a:cs typeface="Tahoma"/>
              </a:rPr>
              <a:t> </a:t>
            </a:r>
            <a:r>
              <a:rPr sz="1500" b="1" spc="-10" dirty="0">
                <a:latin typeface="Tahoma"/>
                <a:cs typeface="Tahoma"/>
              </a:rPr>
              <a:t>abilities.</a:t>
            </a:r>
            <a:endParaRPr sz="1500">
              <a:latin typeface="Tahoma"/>
              <a:cs typeface="Tahoma"/>
            </a:endParaRPr>
          </a:p>
          <a:p>
            <a:pPr marL="527050" indent="-514350">
              <a:lnSpc>
                <a:spcPct val="100000"/>
              </a:lnSpc>
              <a:spcBef>
                <a:spcPts val="455"/>
              </a:spcBef>
              <a:buAutoNum type="arabicPeriod"/>
              <a:tabLst>
                <a:tab pos="527050" algn="l"/>
              </a:tabLst>
            </a:pPr>
            <a:r>
              <a:rPr sz="1500" b="1" dirty="0">
                <a:latin typeface="Tahoma"/>
                <a:cs typeface="Tahoma"/>
              </a:rPr>
              <a:t>I</a:t>
            </a:r>
            <a:r>
              <a:rPr sz="1500" b="1" spc="-25" dirty="0">
                <a:latin typeface="Tahoma"/>
                <a:cs typeface="Tahoma"/>
              </a:rPr>
              <a:t> </a:t>
            </a:r>
            <a:r>
              <a:rPr sz="1500" b="1" dirty="0">
                <a:latin typeface="Tahoma"/>
                <a:cs typeface="Tahoma"/>
              </a:rPr>
              <a:t>am</a:t>
            </a:r>
            <a:r>
              <a:rPr sz="1500" b="1" spc="-110" dirty="0">
                <a:latin typeface="Tahoma"/>
                <a:cs typeface="Tahoma"/>
              </a:rPr>
              <a:t> </a:t>
            </a:r>
            <a:r>
              <a:rPr sz="1500" b="1" dirty="0">
                <a:latin typeface="Tahoma"/>
                <a:cs typeface="Tahoma"/>
              </a:rPr>
              <a:t>a</a:t>
            </a:r>
            <a:r>
              <a:rPr sz="1500" b="1" spc="-35" dirty="0">
                <a:latin typeface="Tahoma"/>
                <a:cs typeface="Tahoma"/>
              </a:rPr>
              <a:t> </a:t>
            </a:r>
            <a:r>
              <a:rPr sz="1500" b="1" dirty="0">
                <a:latin typeface="Tahoma"/>
                <a:cs typeface="Tahoma"/>
              </a:rPr>
              <a:t>proudly</a:t>
            </a:r>
            <a:r>
              <a:rPr sz="1500" b="1" spc="-10" dirty="0">
                <a:latin typeface="Tahoma"/>
                <a:cs typeface="Tahoma"/>
              </a:rPr>
              <a:t> </a:t>
            </a:r>
            <a:r>
              <a:rPr sz="1500" b="1" dirty="0">
                <a:latin typeface="Tahoma"/>
                <a:cs typeface="Tahoma"/>
              </a:rPr>
              <a:t>independent</a:t>
            </a:r>
            <a:r>
              <a:rPr sz="1500" b="1" spc="-55" dirty="0">
                <a:latin typeface="Tahoma"/>
                <a:cs typeface="Tahoma"/>
              </a:rPr>
              <a:t> </a:t>
            </a:r>
            <a:r>
              <a:rPr sz="1500" b="1" dirty="0">
                <a:latin typeface="Tahoma"/>
                <a:cs typeface="Tahoma"/>
              </a:rPr>
              <a:t>woman</a:t>
            </a:r>
            <a:r>
              <a:rPr sz="1500" b="1" spc="-30" dirty="0">
                <a:latin typeface="Tahoma"/>
                <a:cs typeface="Tahoma"/>
              </a:rPr>
              <a:t> </a:t>
            </a:r>
            <a:r>
              <a:rPr sz="1500" b="1" dirty="0">
                <a:latin typeface="Tahoma"/>
                <a:cs typeface="Tahoma"/>
              </a:rPr>
              <a:t>supporting</a:t>
            </a:r>
            <a:r>
              <a:rPr sz="1500" b="1" spc="-15" dirty="0">
                <a:latin typeface="Tahoma"/>
                <a:cs typeface="Tahoma"/>
              </a:rPr>
              <a:t> </a:t>
            </a:r>
            <a:r>
              <a:rPr sz="1500" b="1" dirty="0">
                <a:latin typeface="Tahoma"/>
                <a:cs typeface="Tahoma"/>
              </a:rPr>
              <a:t>herself</a:t>
            </a:r>
            <a:r>
              <a:rPr sz="1500" b="1" spc="-15" dirty="0">
                <a:latin typeface="Tahoma"/>
                <a:cs typeface="Tahoma"/>
              </a:rPr>
              <a:t> </a:t>
            </a:r>
            <a:r>
              <a:rPr sz="1500" b="1" dirty="0">
                <a:latin typeface="Tahoma"/>
                <a:cs typeface="Tahoma"/>
              </a:rPr>
              <a:t>and</a:t>
            </a:r>
            <a:r>
              <a:rPr sz="1500" b="1" spc="-85" dirty="0">
                <a:latin typeface="Tahoma"/>
                <a:cs typeface="Tahoma"/>
              </a:rPr>
              <a:t> </a:t>
            </a:r>
            <a:r>
              <a:rPr sz="1500" b="1" dirty="0">
                <a:latin typeface="Tahoma"/>
                <a:cs typeface="Tahoma"/>
              </a:rPr>
              <a:t>her</a:t>
            </a:r>
            <a:r>
              <a:rPr sz="1500" b="1" spc="-85" dirty="0">
                <a:latin typeface="Tahoma"/>
                <a:cs typeface="Tahoma"/>
              </a:rPr>
              <a:t> </a:t>
            </a:r>
            <a:r>
              <a:rPr sz="1500" b="1" spc="-10" dirty="0">
                <a:latin typeface="Tahoma"/>
                <a:cs typeface="Tahoma"/>
              </a:rPr>
              <a:t>family.</a:t>
            </a:r>
            <a:endParaRPr sz="1500">
              <a:latin typeface="Tahoma"/>
              <a:cs typeface="Tahoma"/>
            </a:endParaRPr>
          </a:p>
          <a:p>
            <a:pPr marL="527050" indent="-514350">
              <a:lnSpc>
                <a:spcPct val="100000"/>
              </a:lnSpc>
              <a:spcBef>
                <a:spcPts val="450"/>
              </a:spcBef>
              <a:buAutoNum type="arabicPeriod"/>
              <a:tabLst>
                <a:tab pos="527050" algn="l"/>
              </a:tabLst>
            </a:pPr>
            <a:r>
              <a:rPr sz="1500" b="1" spc="-315" dirty="0">
                <a:latin typeface="Tahoma"/>
                <a:cs typeface="Tahoma"/>
              </a:rPr>
              <a:t>I</a:t>
            </a:r>
            <a:r>
              <a:rPr sz="1500" b="1" spc="-30" dirty="0">
                <a:latin typeface="Tahoma"/>
                <a:cs typeface="Tahoma"/>
              </a:rPr>
              <a:t> </a:t>
            </a:r>
            <a:r>
              <a:rPr sz="1500" b="1" spc="65" dirty="0">
                <a:latin typeface="Tahoma"/>
                <a:cs typeface="Tahoma"/>
              </a:rPr>
              <a:t>am</a:t>
            </a:r>
            <a:r>
              <a:rPr sz="1500" b="1" spc="-45" dirty="0">
                <a:latin typeface="Tahoma"/>
                <a:cs typeface="Tahoma"/>
              </a:rPr>
              <a:t> </a:t>
            </a:r>
            <a:r>
              <a:rPr sz="1500" b="1" spc="-20" dirty="0">
                <a:latin typeface="Tahoma"/>
                <a:cs typeface="Tahoma"/>
              </a:rPr>
              <a:t>safe</a:t>
            </a:r>
            <a:r>
              <a:rPr sz="1500" b="1" spc="-45" dirty="0">
                <a:latin typeface="Tahoma"/>
                <a:cs typeface="Tahoma"/>
              </a:rPr>
              <a:t> </a:t>
            </a:r>
            <a:r>
              <a:rPr sz="1500" b="1" dirty="0">
                <a:latin typeface="Tahoma"/>
                <a:cs typeface="Tahoma"/>
              </a:rPr>
              <a:t>and </a:t>
            </a:r>
            <a:r>
              <a:rPr sz="1500" b="1" spc="-10" dirty="0">
                <a:latin typeface="Tahoma"/>
                <a:cs typeface="Tahoma"/>
              </a:rPr>
              <a:t>protected</a:t>
            </a:r>
            <a:r>
              <a:rPr sz="1500" b="1" dirty="0">
                <a:latin typeface="Tahoma"/>
                <a:cs typeface="Tahoma"/>
              </a:rPr>
              <a:t> by</a:t>
            </a:r>
            <a:r>
              <a:rPr sz="1500" b="1" spc="-30" dirty="0">
                <a:latin typeface="Tahoma"/>
                <a:cs typeface="Tahoma"/>
              </a:rPr>
              <a:t> </a:t>
            </a:r>
            <a:r>
              <a:rPr sz="1500" b="1" dirty="0">
                <a:latin typeface="Tahoma"/>
                <a:cs typeface="Tahoma"/>
              </a:rPr>
              <a:t>my</a:t>
            </a:r>
            <a:r>
              <a:rPr sz="1500" b="1" spc="45" dirty="0">
                <a:latin typeface="Tahoma"/>
                <a:cs typeface="Tahoma"/>
              </a:rPr>
              <a:t> </a:t>
            </a:r>
            <a:r>
              <a:rPr sz="1500" b="1" spc="-30" dirty="0">
                <a:latin typeface="Tahoma"/>
                <a:cs typeface="Tahoma"/>
              </a:rPr>
              <a:t>community </a:t>
            </a:r>
            <a:r>
              <a:rPr sz="1500" b="1" dirty="0">
                <a:latin typeface="Tahoma"/>
                <a:cs typeface="Tahoma"/>
              </a:rPr>
              <a:t>and </a:t>
            </a:r>
            <a:r>
              <a:rPr sz="1500" b="1" spc="-10" dirty="0">
                <a:latin typeface="Tahoma"/>
                <a:cs typeface="Tahoma"/>
              </a:rPr>
              <a:t>family.</a:t>
            </a:r>
            <a:endParaRPr sz="1500">
              <a:latin typeface="Tahoma"/>
              <a:cs typeface="Tahoma"/>
            </a:endParaRPr>
          </a:p>
          <a:p>
            <a:pPr marL="527050" indent="-514350">
              <a:lnSpc>
                <a:spcPct val="100000"/>
              </a:lnSpc>
              <a:spcBef>
                <a:spcPts val="455"/>
              </a:spcBef>
              <a:buAutoNum type="arabicPeriod"/>
              <a:tabLst>
                <a:tab pos="527050" algn="l"/>
              </a:tabLst>
            </a:pPr>
            <a:r>
              <a:rPr sz="1500" b="1" spc="-315" dirty="0">
                <a:latin typeface="Tahoma"/>
                <a:cs typeface="Tahoma"/>
              </a:rPr>
              <a:t>I</a:t>
            </a:r>
            <a:r>
              <a:rPr sz="1500" b="1" spc="-35" dirty="0">
                <a:latin typeface="Tahoma"/>
                <a:cs typeface="Tahoma"/>
              </a:rPr>
              <a:t> </a:t>
            </a:r>
            <a:r>
              <a:rPr sz="1500" b="1" dirty="0">
                <a:latin typeface="Tahoma"/>
                <a:cs typeface="Tahoma"/>
              </a:rPr>
              <a:t>make</a:t>
            </a:r>
            <a:r>
              <a:rPr sz="1500" b="1" spc="30" dirty="0">
                <a:latin typeface="Tahoma"/>
                <a:cs typeface="Tahoma"/>
              </a:rPr>
              <a:t> </a:t>
            </a:r>
            <a:r>
              <a:rPr sz="1500" b="1" dirty="0">
                <a:latin typeface="Tahoma"/>
                <a:cs typeface="Tahoma"/>
              </a:rPr>
              <a:t>my</a:t>
            </a:r>
            <a:r>
              <a:rPr sz="1500" b="1" spc="40" dirty="0">
                <a:latin typeface="Tahoma"/>
                <a:cs typeface="Tahoma"/>
              </a:rPr>
              <a:t> </a:t>
            </a:r>
            <a:r>
              <a:rPr sz="1500" b="1" spc="-65" dirty="0">
                <a:latin typeface="Tahoma"/>
                <a:cs typeface="Tahoma"/>
              </a:rPr>
              <a:t>own</a:t>
            </a:r>
            <a:r>
              <a:rPr sz="1500" b="1" spc="-55" dirty="0">
                <a:latin typeface="Tahoma"/>
                <a:cs typeface="Tahoma"/>
              </a:rPr>
              <a:t> </a:t>
            </a:r>
            <a:r>
              <a:rPr sz="1500" b="1" spc="-45" dirty="0">
                <a:latin typeface="Tahoma"/>
                <a:cs typeface="Tahoma"/>
              </a:rPr>
              <a:t>positive</a:t>
            </a:r>
            <a:r>
              <a:rPr sz="1500" b="1" spc="-50" dirty="0">
                <a:latin typeface="Tahoma"/>
                <a:cs typeface="Tahoma"/>
              </a:rPr>
              <a:t> </a:t>
            </a:r>
            <a:r>
              <a:rPr sz="1500" b="1" spc="-60" dirty="0">
                <a:latin typeface="Tahoma"/>
                <a:cs typeface="Tahoma"/>
              </a:rPr>
              <a:t>life</a:t>
            </a:r>
            <a:r>
              <a:rPr sz="1500" b="1" spc="-50" dirty="0">
                <a:latin typeface="Tahoma"/>
                <a:cs typeface="Tahoma"/>
              </a:rPr>
              <a:t> </a:t>
            </a:r>
            <a:r>
              <a:rPr sz="1500" b="1" spc="-10" dirty="0">
                <a:latin typeface="Tahoma"/>
                <a:cs typeface="Tahoma"/>
              </a:rPr>
              <a:t>choices.</a:t>
            </a:r>
            <a:endParaRPr sz="1500">
              <a:latin typeface="Tahoma"/>
              <a:cs typeface="Tahoma"/>
            </a:endParaRPr>
          </a:p>
          <a:p>
            <a:pPr marL="527050" indent="-514350">
              <a:lnSpc>
                <a:spcPts val="1540"/>
              </a:lnSpc>
              <a:spcBef>
                <a:spcPts val="455"/>
              </a:spcBef>
              <a:buAutoNum type="arabicPeriod"/>
              <a:tabLst>
                <a:tab pos="527050" algn="l"/>
              </a:tabLst>
            </a:pPr>
            <a:r>
              <a:rPr sz="1500" b="1" dirty="0">
                <a:latin typeface="Tahoma"/>
                <a:cs typeface="Tahoma"/>
              </a:rPr>
              <a:t>People</a:t>
            </a:r>
            <a:r>
              <a:rPr sz="1500" b="1" spc="-20" dirty="0">
                <a:latin typeface="Tahoma"/>
                <a:cs typeface="Tahoma"/>
              </a:rPr>
              <a:t> </a:t>
            </a:r>
            <a:r>
              <a:rPr sz="1500" b="1" dirty="0">
                <a:latin typeface="Tahoma"/>
                <a:cs typeface="Tahoma"/>
              </a:rPr>
              <a:t>approach</a:t>
            </a:r>
            <a:r>
              <a:rPr sz="1500" b="1" spc="50" dirty="0">
                <a:latin typeface="Tahoma"/>
                <a:cs typeface="Tahoma"/>
              </a:rPr>
              <a:t> </a:t>
            </a:r>
            <a:r>
              <a:rPr sz="1500" b="1" dirty="0">
                <a:latin typeface="Tahoma"/>
                <a:cs typeface="Tahoma"/>
              </a:rPr>
              <a:t>me</a:t>
            </a:r>
            <a:r>
              <a:rPr sz="1500" b="1" spc="-15" dirty="0">
                <a:latin typeface="Tahoma"/>
                <a:cs typeface="Tahoma"/>
              </a:rPr>
              <a:t> </a:t>
            </a:r>
            <a:r>
              <a:rPr sz="1500" b="1" spc="-95" dirty="0">
                <a:latin typeface="Tahoma"/>
                <a:cs typeface="Tahoma"/>
              </a:rPr>
              <a:t>for</a:t>
            </a:r>
            <a:r>
              <a:rPr sz="1500" b="1" spc="20" dirty="0">
                <a:latin typeface="Tahoma"/>
                <a:cs typeface="Tahoma"/>
              </a:rPr>
              <a:t> </a:t>
            </a:r>
            <a:r>
              <a:rPr sz="1500" b="1" dirty="0">
                <a:latin typeface="Tahoma"/>
                <a:cs typeface="Tahoma"/>
              </a:rPr>
              <a:t>advice</a:t>
            </a:r>
            <a:r>
              <a:rPr sz="1500" b="1" spc="-15" dirty="0">
                <a:latin typeface="Tahoma"/>
                <a:cs typeface="Tahoma"/>
              </a:rPr>
              <a:t> </a:t>
            </a:r>
            <a:r>
              <a:rPr sz="1500" b="1" dirty="0">
                <a:latin typeface="Tahoma"/>
                <a:cs typeface="Tahoma"/>
              </a:rPr>
              <a:t>and</a:t>
            </a:r>
            <a:r>
              <a:rPr sz="1500" b="1" spc="30" dirty="0">
                <a:latin typeface="Tahoma"/>
                <a:cs typeface="Tahoma"/>
              </a:rPr>
              <a:t> </a:t>
            </a:r>
            <a:r>
              <a:rPr sz="1500" b="1" dirty="0">
                <a:latin typeface="Tahoma"/>
                <a:cs typeface="Tahoma"/>
              </a:rPr>
              <a:t>encouragement</a:t>
            </a:r>
            <a:r>
              <a:rPr sz="1500" b="1" spc="50" dirty="0">
                <a:latin typeface="Tahoma"/>
                <a:cs typeface="Tahoma"/>
              </a:rPr>
              <a:t> </a:t>
            </a:r>
            <a:r>
              <a:rPr sz="1500" b="1" dirty="0">
                <a:latin typeface="Tahoma"/>
                <a:cs typeface="Tahoma"/>
              </a:rPr>
              <a:t>(a</a:t>
            </a:r>
            <a:r>
              <a:rPr sz="1500" b="1" spc="35" dirty="0">
                <a:latin typeface="Tahoma"/>
                <a:cs typeface="Tahoma"/>
              </a:rPr>
              <a:t> </a:t>
            </a:r>
            <a:r>
              <a:rPr sz="1500" b="1" spc="-80" dirty="0">
                <a:latin typeface="Tahoma"/>
                <a:cs typeface="Tahoma"/>
              </a:rPr>
              <a:t>lot</a:t>
            </a:r>
            <a:r>
              <a:rPr sz="1500" b="1" spc="-30" dirty="0">
                <a:latin typeface="Tahoma"/>
                <a:cs typeface="Tahoma"/>
              </a:rPr>
              <a:t> </a:t>
            </a:r>
            <a:r>
              <a:rPr sz="1500" b="1" dirty="0">
                <a:latin typeface="Tahoma"/>
                <a:cs typeface="Tahoma"/>
              </a:rPr>
              <a:t>of</a:t>
            </a:r>
            <a:r>
              <a:rPr sz="1500" b="1" spc="80" dirty="0">
                <a:latin typeface="Tahoma"/>
                <a:cs typeface="Tahoma"/>
              </a:rPr>
              <a:t> </a:t>
            </a:r>
            <a:r>
              <a:rPr sz="1500" b="1" dirty="0">
                <a:latin typeface="Tahoma"/>
                <a:cs typeface="Tahoma"/>
              </a:rPr>
              <a:t>people</a:t>
            </a:r>
            <a:r>
              <a:rPr sz="1500" b="1" spc="70" dirty="0">
                <a:latin typeface="Tahoma"/>
                <a:cs typeface="Tahoma"/>
              </a:rPr>
              <a:t> </a:t>
            </a:r>
            <a:r>
              <a:rPr sz="1500" b="1" spc="50" dirty="0">
                <a:latin typeface="Tahoma"/>
                <a:cs typeface="Tahoma"/>
              </a:rPr>
              <a:t>come</a:t>
            </a:r>
            <a:r>
              <a:rPr sz="1500" b="1" spc="65" dirty="0">
                <a:latin typeface="Tahoma"/>
                <a:cs typeface="Tahoma"/>
              </a:rPr>
              <a:t> </a:t>
            </a:r>
            <a:r>
              <a:rPr sz="1500" b="1" spc="-75" dirty="0">
                <a:latin typeface="Tahoma"/>
                <a:cs typeface="Tahoma"/>
              </a:rPr>
              <a:t>to</a:t>
            </a:r>
            <a:r>
              <a:rPr sz="1500" b="1" spc="-20" dirty="0">
                <a:latin typeface="Tahoma"/>
                <a:cs typeface="Tahoma"/>
              </a:rPr>
              <a:t> </a:t>
            </a:r>
            <a:r>
              <a:rPr sz="1500" b="1" dirty="0">
                <a:latin typeface="Tahoma"/>
                <a:cs typeface="Tahoma"/>
              </a:rPr>
              <a:t>me</a:t>
            </a:r>
            <a:r>
              <a:rPr sz="1500" b="1" spc="65" dirty="0">
                <a:latin typeface="Tahoma"/>
                <a:cs typeface="Tahoma"/>
              </a:rPr>
              <a:t> </a:t>
            </a:r>
            <a:r>
              <a:rPr sz="1500" b="1" spc="-120" dirty="0">
                <a:latin typeface="Tahoma"/>
                <a:cs typeface="Tahoma"/>
              </a:rPr>
              <a:t>for</a:t>
            </a:r>
            <a:r>
              <a:rPr sz="1500" b="1" spc="20" dirty="0">
                <a:latin typeface="Tahoma"/>
                <a:cs typeface="Tahoma"/>
              </a:rPr>
              <a:t> </a:t>
            </a:r>
            <a:r>
              <a:rPr sz="1500" b="1" dirty="0">
                <a:latin typeface="Tahoma"/>
                <a:cs typeface="Tahoma"/>
              </a:rPr>
              <a:t>advice</a:t>
            </a:r>
            <a:r>
              <a:rPr sz="1500" b="1" spc="65" dirty="0">
                <a:latin typeface="Tahoma"/>
                <a:cs typeface="Tahoma"/>
              </a:rPr>
              <a:t> </a:t>
            </a:r>
            <a:r>
              <a:rPr sz="1500" b="1" spc="-80" dirty="0">
                <a:latin typeface="Tahoma"/>
                <a:cs typeface="Tahoma"/>
              </a:rPr>
              <a:t>in</a:t>
            </a:r>
            <a:r>
              <a:rPr sz="1500" b="1" spc="-35" dirty="0">
                <a:latin typeface="Tahoma"/>
                <a:cs typeface="Tahoma"/>
              </a:rPr>
              <a:t> </a:t>
            </a:r>
            <a:r>
              <a:rPr sz="1500" b="1" spc="-10" dirty="0">
                <a:latin typeface="Tahoma"/>
                <a:cs typeface="Tahoma"/>
              </a:rPr>
              <a:t>business</a:t>
            </a:r>
            <a:endParaRPr sz="1500">
              <a:latin typeface="Tahoma"/>
              <a:cs typeface="Tahoma"/>
            </a:endParaRPr>
          </a:p>
          <a:p>
            <a:pPr marL="527685">
              <a:lnSpc>
                <a:spcPts val="1540"/>
              </a:lnSpc>
            </a:pPr>
            <a:r>
              <a:rPr sz="1500" b="1" dirty="0">
                <a:latin typeface="Tahoma"/>
                <a:cs typeface="Tahoma"/>
              </a:rPr>
              <a:t>and</a:t>
            </a:r>
            <a:r>
              <a:rPr sz="1500" b="1" spc="10" dirty="0">
                <a:latin typeface="Tahoma"/>
                <a:cs typeface="Tahoma"/>
              </a:rPr>
              <a:t> </a:t>
            </a:r>
            <a:r>
              <a:rPr sz="1500" b="1" spc="-45" dirty="0">
                <a:latin typeface="Tahoma"/>
                <a:cs typeface="Tahoma"/>
              </a:rPr>
              <a:t>freeing</a:t>
            </a:r>
            <a:r>
              <a:rPr sz="1500" b="1" spc="-60" dirty="0">
                <a:latin typeface="Tahoma"/>
                <a:cs typeface="Tahoma"/>
              </a:rPr>
              <a:t> </a:t>
            </a:r>
            <a:r>
              <a:rPr sz="1500" b="1" spc="-40" dirty="0">
                <a:latin typeface="Tahoma"/>
                <a:cs typeface="Tahoma"/>
              </a:rPr>
              <a:t>themselves</a:t>
            </a:r>
            <a:r>
              <a:rPr sz="1500" b="1" spc="-35" dirty="0">
                <a:latin typeface="Tahoma"/>
                <a:cs typeface="Tahoma"/>
              </a:rPr>
              <a:t> </a:t>
            </a:r>
            <a:r>
              <a:rPr sz="1500" b="1" spc="-90" dirty="0">
                <a:latin typeface="Tahoma"/>
                <a:cs typeface="Tahoma"/>
              </a:rPr>
              <a:t>from</a:t>
            </a:r>
            <a:r>
              <a:rPr sz="1500" b="1" spc="-40" dirty="0">
                <a:latin typeface="Tahoma"/>
                <a:cs typeface="Tahoma"/>
              </a:rPr>
              <a:t> </a:t>
            </a:r>
            <a:r>
              <a:rPr sz="1500" b="1" spc="-20" dirty="0">
                <a:latin typeface="Tahoma"/>
                <a:cs typeface="Tahoma"/>
              </a:rPr>
              <a:t>GBV)</a:t>
            </a:r>
            <a:endParaRPr sz="1500">
              <a:latin typeface="Tahoma"/>
              <a:cs typeface="Tahoma"/>
            </a:endParaRPr>
          </a:p>
          <a:p>
            <a:pPr marL="97790" lvl="1" indent="-93345">
              <a:lnSpc>
                <a:spcPct val="100000"/>
              </a:lnSpc>
              <a:spcBef>
                <a:spcPts val="450"/>
              </a:spcBef>
              <a:buSzPct val="93333"/>
              <a:buChar char="•"/>
              <a:tabLst>
                <a:tab pos="97790" algn="l"/>
              </a:tabLst>
            </a:pPr>
            <a:r>
              <a:rPr sz="1500" spc="-10" dirty="0">
                <a:latin typeface="Tahoma"/>
                <a:cs typeface="Tahoma"/>
              </a:rPr>
              <a:t>Family</a:t>
            </a:r>
            <a:r>
              <a:rPr sz="1500" spc="-65" dirty="0">
                <a:latin typeface="Tahoma"/>
                <a:cs typeface="Tahoma"/>
              </a:rPr>
              <a:t> </a:t>
            </a:r>
            <a:r>
              <a:rPr sz="1500" dirty="0">
                <a:latin typeface="Tahoma"/>
                <a:cs typeface="Tahoma"/>
              </a:rPr>
              <a:t>impact</a:t>
            </a:r>
            <a:r>
              <a:rPr sz="1500" spc="-45" dirty="0">
                <a:latin typeface="Tahoma"/>
                <a:cs typeface="Tahoma"/>
              </a:rPr>
              <a:t> </a:t>
            </a:r>
            <a:r>
              <a:rPr sz="1500" dirty="0">
                <a:latin typeface="Tahoma"/>
                <a:cs typeface="Tahoma"/>
              </a:rPr>
              <a:t>(children,</a:t>
            </a:r>
            <a:r>
              <a:rPr sz="1500" spc="5" dirty="0">
                <a:latin typeface="Tahoma"/>
                <a:cs typeface="Tahoma"/>
              </a:rPr>
              <a:t> </a:t>
            </a:r>
            <a:r>
              <a:rPr sz="1500" dirty="0">
                <a:latin typeface="Tahoma"/>
                <a:cs typeface="Tahoma"/>
              </a:rPr>
              <a:t>relationships,</a:t>
            </a:r>
            <a:r>
              <a:rPr sz="1500" spc="-70" dirty="0">
                <a:latin typeface="Tahoma"/>
                <a:cs typeface="Tahoma"/>
              </a:rPr>
              <a:t> </a:t>
            </a:r>
            <a:r>
              <a:rPr sz="1500" dirty="0">
                <a:latin typeface="Tahoma"/>
                <a:cs typeface="Tahoma"/>
              </a:rPr>
              <a:t>community</a:t>
            </a:r>
            <a:r>
              <a:rPr sz="1500" spc="5" dirty="0">
                <a:latin typeface="Tahoma"/>
                <a:cs typeface="Tahoma"/>
              </a:rPr>
              <a:t> </a:t>
            </a:r>
            <a:r>
              <a:rPr sz="1500" spc="-10" dirty="0">
                <a:latin typeface="Tahoma"/>
                <a:cs typeface="Tahoma"/>
              </a:rPr>
              <a:t>respect)</a:t>
            </a:r>
            <a:endParaRPr sz="1500">
              <a:latin typeface="Tahoma"/>
              <a:cs typeface="Tahoma"/>
            </a:endParaRPr>
          </a:p>
          <a:p>
            <a:pPr marL="527050" indent="-514350">
              <a:lnSpc>
                <a:spcPct val="100000"/>
              </a:lnSpc>
              <a:spcBef>
                <a:spcPts val="455"/>
              </a:spcBef>
              <a:buAutoNum type="arabicPeriod"/>
              <a:tabLst>
                <a:tab pos="527050" algn="l"/>
              </a:tabLst>
            </a:pPr>
            <a:r>
              <a:rPr sz="1500" b="1" dirty="0">
                <a:latin typeface="Tahoma"/>
                <a:cs typeface="Tahoma"/>
              </a:rPr>
              <a:t>My</a:t>
            </a:r>
            <a:r>
              <a:rPr sz="1500" b="1" spc="-50" dirty="0">
                <a:latin typeface="Tahoma"/>
                <a:cs typeface="Tahoma"/>
              </a:rPr>
              <a:t> </a:t>
            </a:r>
            <a:r>
              <a:rPr sz="1500" b="1" dirty="0">
                <a:latin typeface="Tahoma"/>
                <a:cs typeface="Tahoma"/>
              </a:rPr>
              <a:t>children</a:t>
            </a:r>
            <a:r>
              <a:rPr sz="1500" b="1" spc="-70" dirty="0">
                <a:latin typeface="Tahoma"/>
                <a:cs typeface="Tahoma"/>
              </a:rPr>
              <a:t> </a:t>
            </a:r>
            <a:r>
              <a:rPr sz="1500" b="1" dirty="0">
                <a:latin typeface="Tahoma"/>
                <a:cs typeface="Tahoma"/>
              </a:rPr>
              <a:t>are safe</a:t>
            </a:r>
            <a:r>
              <a:rPr sz="1500" b="1" spc="-70" dirty="0">
                <a:latin typeface="Tahoma"/>
                <a:cs typeface="Tahoma"/>
              </a:rPr>
              <a:t> </a:t>
            </a:r>
            <a:r>
              <a:rPr sz="1500" b="1" dirty="0">
                <a:latin typeface="Tahoma"/>
                <a:cs typeface="Tahoma"/>
              </a:rPr>
              <a:t>and</a:t>
            </a:r>
            <a:r>
              <a:rPr sz="1500" b="1" spc="20" dirty="0">
                <a:latin typeface="Tahoma"/>
                <a:cs typeface="Tahoma"/>
              </a:rPr>
              <a:t> </a:t>
            </a:r>
            <a:r>
              <a:rPr sz="1500" b="1" dirty="0">
                <a:latin typeface="Tahoma"/>
                <a:cs typeface="Tahoma"/>
              </a:rPr>
              <a:t>living</a:t>
            </a:r>
            <a:r>
              <a:rPr sz="1500" b="1" spc="20" dirty="0">
                <a:latin typeface="Tahoma"/>
                <a:cs typeface="Tahoma"/>
              </a:rPr>
              <a:t> </a:t>
            </a:r>
            <a:r>
              <a:rPr sz="1500" b="1" dirty="0">
                <a:latin typeface="Tahoma"/>
                <a:cs typeface="Tahoma"/>
              </a:rPr>
              <a:t>a</a:t>
            </a:r>
            <a:r>
              <a:rPr sz="1500" b="1" spc="-80" dirty="0">
                <a:latin typeface="Tahoma"/>
                <a:cs typeface="Tahoma"/>
              </a:rPr>
              <a:t> </a:t>
            </a:r>
            <a:r>
              <a:rPr sz="1500" b="1" dirty="0">
                <a:latin typeface="Tahoma"/>
                <a:cs typeface="Tahoma"/>
              </a:rPr>
              <a:t>life I</a:t>
            </a:r>
            <a:r>
              <a:rPr sz="1500" b="1" spc="-60" dirty="0">
                <a:latin typeface="Tahoma"/>
                <a:cs typeface="Tahoma"/>
              </a:rPr>
              <a:t> </a:t>
            </a:r>
            <a:r>
              <a:rPr sz="1500" b="1" dirty="0">
                <a:latin typeface="Tahoma"/>
                <a:cs typeface="Tahoma"/>
              </a:rPr>
              <a:t>have</a:t>
            </a:r>
            <a:r>
              <a:rPr sz="1500" b="1" spc="-70" dirty="0">
                <a:latin typeface="Tahoma"/>
                <a:cs typeface="Tahoma"/>
              </a:rPr>
              <a:t> </a:t>
            </a:r>
            <a:r>
              <a:rPr sz="1500" b="1" dirty="0">
                <a:latin typeface="Tahoma"/>
                <a:cs typeface="Tahoma"/>
              </a:rPr>
              <a:t>wanted</a:t>
            </a:r>
            <a:r>
              <a:rPr sz="1500" b="1" spc="20" dirty="0">
                <a:latin typeface="Tahoma"/>
                <a:cs typeface="Tahoma"/>
              </a:rPr>
              <a:t> </a:t>
            </a:r>
            <a:r>
              <a:rPr sz="1500" b="1" dirty="0">
                <a:latin typeface="Tahoma"/>
                <a:cs typeface="Tahoma"/>
              </a:rPr>
              <a:t>for</a:t>
            </a:r>
            <a:r>
              <a:rPr sz="1500" b="1" spc="-60" dirty="0">
                <a:latin typeface="Tahoma"/>
                <a:cs typeface="Tahoma"/>
              </a:rPr>
              <a:t> </a:t>
            </a:r>
            <a:r>
              <a:rPr sz="1500" b="1" spc="-20" dirty="0">
                <a:latin typeface="Tahoma"/>
                <a:cs typeface="Tahoma"/>
              </a:rPr>
              <a:t>them</a:t>
            </a:r>
            <a:endParaRPr sz="1500">
              <a:latin typeface="Tahoma"/>
              <a:cs typeface="Tahoma"/>
            </a:endParaRPr>
          </a:p>
          <a:p>
            <a:pPr marL="527050" indent="-514350">
              <a:lnSpc>
                <a:spcPct val="100000"/>
              </a:lnSpc>
              <a:spcBef>
                <a:spcPts val="530"/>
              </a:spcBef>
              <a:buAutoNum type="arabicPeriod"/>
              <a:tabLst>
                <a:tab pos="527050" algn="l"/>
              </a:tabLst>
            </a:pPr>
            <a:r>
              <a:rPr sz="1500" b="1" dirty="0">
                <a:latin typeface="Tahoma"/>
                <a:cs typeface="Tahoma"/>
              </a:rPr>
              <a:t>I am</a:t>
            </a:r>
            <a:r>
              <a:rPr sz="1500" b="1" spc="-100" dirty="0">
                <a:latin typeface="Tahoma"/>
                <a:cs typeface="Tahoma"/>
              </a:rPr>
              <a:t> </a:t>
            </a:r>
            <a:r>
              <a:rPr sz="1500" b="1" dirty="0">
                <a:latin typeface="Tahoma"/>
                <a:cs typeface="Tahoma"/>
              </a:rPr>
              <a:t>in</a:t>
            </a:r>
            <a:r>
              <a:rPr sz="1500" b="1" spc="-15" dirty="0">
                <a:latin typeface="Tahoma"/>
                <a:cs typeface="Tahoma"/>
              </a:rPr>
              <a:t> </a:t>
            </a:r>
            <a:r>
              <a:rPr sz="1500" b="1" dirty="0">
                <a:latin typeface="Tahoma"/>
                <a:cs typeface="Tahoma"/>
              </a:rPr>
              <a:t>a</a:t>
            </a:r>
            <a:r>
              <a:rPr sz="1500" b="1" spc="-20" dirty="0">
                <a:latin typeface="Tahoma"/>
                <a:cs typeface="Tahoma"/>
              </a:rPr>
              <a:t> </a:t>
            </a:r>
            <a:r>
              <a:rPr sz="1500" b="1" dirty="0">
                <a:latin typeface="Tahoma"/>
                <a:cs typeface="Tahoma"/>
              </a:rPr>
              <a:t>healthy</a:t>
            </a:r>
            <a:r>
              <a:rPr sz="1500" b="1" spc="-60" dirty="0">
                <a:latin typeface="Tahoma"/>
                <a:cs typeface="Tahoma"/>
              </a:rPr>
              <a:t> </a:t>
            </a:r>
            <a:r>
              <a:rPr sz="1500" b="1" dirty="0">
                <a:latin typeface="Tahoma"/>
                <a:cs typeface="Tahoma"/>
              </a:rPr>
              <a:t>relationship and</a:t>
            </a:r>
            <a:r>
              <a:rPr sz="1500" b="1" spc="-65" dirty="0">
                <a:latin typeface="Tahoma"/>
                <a:cs typeface="Tahoma"/>
              </a:rPr>
              <a:t> </a:t>
            </a:r>
            <a:r>
              <a:rPr sz="1500" b="1" dirty="0">
                <a:latin typeface="Tahoma"/>
                <a:cs typeface="Tahoma"/>
              </a:rPr>
              <a:t>I can</a:t>
            </a:r>
            <a:r>
              <a:rPr sz="1500" b="1" spc="-10" dirty="0">
                <a:latin typeface="Tahoma"/>
                <a:cs typeface="Tahoma"/>
              </a:rPr>
              <a:t> </a:t>
            </a:r>
            <a:r>
              <a:rPr sz="1500" b="1" dirty="0">
                <a:latin typeface="Tahoma"/>
                <a:cs typeface="Tahoma"/>
              </a:rPr>
              <a:t>freely</a:t>
            </a:r>
            <a:r>
              <a:rPr sz="1500" b="1" spc="-60" dirty="0">
                <a:latin typeface="Tahoma"/>
                <a:cs typeface="Tahoma"/>
              </a:rPr>
              <a:t> </a:t>
            </a:r>
            <a:r>
              <a:rPr sz="1500" b="1" dirty="0">
                <a:latin typeface="Tahoma"/>
                <a:cs typeface="Tahoma"/>
              </a:rPr>
              <a:t>express</a:t>
            </a:r>
            <a:r>
              <a:rPr sz="1500" b="1" spc="-40" dirty="0">
                <a:latin typeface="Tahoma"/>
                <a:cs typeface="Tahoma"/>
              </a:rPr>
              <a:t> </a:t>
            </a:r>
            <a:r>
              <a:rPr sz="1500" b="1" dirty="0">
                <a:latin typeface="Tahoma"/>
                <a:cs typeface="Tahoma"/>
              </a:rPr>
              <a:t>myself in</a:t>
            </a:r>
            <a:r>
              <a:rPr sz="1500" b="1" spc="-15" dirty="0">
                <a:latin typeface="Tahoma"/>
                <a:cs typeface="Tahoma"/>
              </a:rPr>
              <a:t> </a:t>
            </a:r>
            <a:r>
              <a:rPr sz="1500" b="1" spc="-25" dirty="0">
                <a:latin typeface="Tahoma"/>
                <a:cs typeface="Tahoma"/>
              </a:rPr>
              <a:t>it.</a:t>
            </a:r>
            <a:endParaRPr sz="1500">
              <a:latin typeface="Tahoma"/>
              <a:cs typeface="Tahoma"/>
            </a:endParaRPr>
          </a:p>
          <a:p>
            <a:pPr marL="527050" indent="-514350">
              <a:lnSpc>
                <a:spcPct val="100000"/>
              </a:lnSpc>
              <a:spcBef>
                <a:spcPts val="450"/>
              </a:spcBef>
              <a:buAutoNum type="arabicPeriod"/>
              <a:tabLst>
                <a:tab pos="527050" algn="l"/>
              </a:tabLst>
            </a:pPr>
            <a:r>
              <a:rPr sz="1500" b="1" dirty="0">
                <a:latin typeface="Tahoma"/>
                <a:cs typeface="Tahoma"/>
              </a:rPr>
              <a:t>My</a:t>
            </a:r>
            <a:r>
              <a:rPr sz="1500" b="1" spc="-65" dirty="0">
                <a:latin typeface="Tahoma"/>
                <a:cs typeface="Tahoma"/>
              </a:rPr>
              <a:t> </a:t>
            </a:r>
            <a:r>
              <a:rPr sz="1500" b="1" dirty="0">
                <a:latin typeface="Tahoma"/>
                <a:cs typeface="Tahoma"/>
              </a:rPr>
              <a:t>community</a:t>
            </a:r>
            <a:r>
              <a:rPr sz="1500" b="1" spc="-60" dirty="0">
                <a:latin typeface="Tahoma"/>
                <a:cs typeface="Tahoma"/>
              </a:rPr>
              <a:t> </a:t>
            </a:r>
            <a:r>
              <a:rPr sz="1500" b="1" dirty="0">
                <a:latin typeface="Tahoma"/>
                <a:cs typeface="Tahoma"/>
              </a:rPr>
              <a:t>is</a:t>
            </a:r>
            <a:r>
              <a:rPr sz="1500" b="1" spc="15" dirty="0">
                <a:latin typeface="Tahoma"/>
                <a:cs typeface="Tahoma"/>
              </a:rPr>
              <a:t> </a:t>
            </a:r>
            <a:r>
              <a:rPr sz="1500" b="1" dirty="0">
                <a:latin typeface="Tahoma"/>
                <a:cs typeface="Tahoma"/>
              </a:rPr>
              <a:t>very</a:t>
            </a:r>
            <a:r>
              <a:rPr sz="1500" b="1" spc="-65" dirty="0">
                <a:latin typeface="Tahoma"/>
                <a:cs typeface="Tahoma"/>
              </a:rPr>
              <a:t> </a:t>
            </a:r>
            <a:r>
              <a:rPr sz="1500" b="1" dirty="0">
                <a:latin typeface="Tahoma"/>
                <a:cs typeface="Tahoma"/>
              </a:rPr>
              <a:t>supportive</a:t>
            </a:r>
            <a:r>
              <a:rPr sz="1500" b="1" spc="-20" dirty="0">
                <a:latin typeface="Tahoma"/>
                <a:cs typeface="Tahoma"/>
              </a:rPr>
              <a:t> </a:t>
            </a:r>
            <a:r>
              <a:rPr sz="1500" b="1" dirty="0">
                <a:latin typeface="Tahoma"/>
                <a:cs typeface="Tahoma"/>
              </a:rPr>
              <a:t>and</a:t>
            </a:r>
            <a:r>
              <a:rPr sz="1500" b="1" spc="-65" dirty="0">
                <a:latin typeface="Tahoma"/>
                <a:cs typeface="Tahoma"/>
              </a:rPr>
              <a:t> </a:t>
            </a:r>
            <a:r>
              <a:rPr sz="1500" b="1" dirty="0">
                <a:latin typeface="Tahoma"/>
                <a:cs typeface="Tahoma"/>
              </a:rPr>
              <a:t>they are</a:t>
            </a:r>
            <a:r>
              <a:rPr sz="1500" b="1" spc="-20" dirty="0">
                <a:latin typeface="Tahoma"/>
                <a:cs typeface="Tahoma"/>
              </a:rPr>
              <a:t> </a:t>
            </a:r>
            <a:r>
              <a:rPr sz="1500" b="1" dirty="0">
                <a:latin typeface="Tahoma"/>
                <a:cs typeface="Tahoma"/>
              </a:rPr>
              <a:t>respecting</a:t>
            </a:r>
            <a:r>
              <a:rPr sz="1500" b="1" spc="-70" dirty="0">
                <a:latin typeface="Tahoma"/>
                <a:cs typeface="Tahoma"/>
              </a:rPr>
              <a:t> </a:t>
            </a:r>
            <a:r>
              <a:rPr sz="1500" b="1" dirty="0">
                <a:latin typeface="Tahoma"/>
                <a:cs typeface="Tahoma"/>
              </a:rPr>
              <a:t>me</a:t>
            </a:r>
            <a:r>
              <a:rPr sz="1500" b="1" spc="-20" dirty="0">
                <a:latin typeface="Tahoma"/>
                <a:cs typeface="Tahoma"/>
              </a:rPr>
              <a:t> </a:t>
            </a:r>
            <a:r>
              <a:rPr sz="1500" b="1" dirty="0">
                <a:latin typeface="Tahoma"/>
                <a:cs typeface="Tahoma"/>
              </a:rPr>
              <a:t>in</a:t>
            </a:r>
            <a:r>
              <a:rPr sz="1500" b="1" spc="-20" dirty="0">
                <a:latin typeface="Tahoma"/>
                <a:cs typeface="Tahoma"/>
              </a:rPr>
              <a:t> </a:t>
            </a:r>
            <a:r>
              <a:rPr sz="1500" b="1" dirty="0">
                <a:latin typeface="Tahoma"/>
                <a:cs typeface="Tahoma"/>
              </a:rPr>
              <a:t>a</a:t>
            </a:r>
            <a:r>
              <a:rPr sz="1500" b="1" spc="-25" dirty="0">
                <a:latin typeface="Tahoma"/>
                <a:cs typeface="Tahoma"/>
              </a:rPr>
              <a:t> </a:t>
            </a:r>
            <a:r>
              <a:rPr sz="1500" b="1" dirty="0">
                <a:latin typeface="Tahoma"/>
                <a:cs typeface="Tahoma"/>
              </a:rPr>
              <a:t>way</a:t>
            </a:r>
            <a:r>
              <a:rPr sz="1500" b="1" spc="5" dirty="0">
                <a:latin typeface="Tahoma"/>
                <a:cs typeface="Tahoma"/>
              </a:rPr>
              <a:t> </a:t>
            </a:r>
            <a:r>
              <a:rPr sz="1500" b="1" dirty="0">
                <a:latin typeface="Tahoma"/>
                <a:cs typeface="Tahoma"/>
              </a:rPr>
              <a:t>they</a:t>
            </a:r>
            <a:r>
              <a:rPr sz="1500" b="1" spc="-60" dirty="0">
                <a:latin typeface="Tahoma"/>
                <a:cs typeface="Tahoma"/>
              </a:rPr>
              <a:t> </a:t>
            </a:r>
            <a:r>
              <a:rPr sz="1500" b="1" dirty="0">
                <a:latin typeface="Tahoma"/>
                <a:cs typeface="Tahoma"/>
              </a:rPr>
              <a:t>have</a:t>
            </a:r>
            <a:r>
              <a:rPr sz="1500" b="1" spc="-20" dirty="0">
                <a:latin typeface="Tahoma"/>
                <a:cs typeface="Tahoma"/>
              </a:rPr>
              <a:t> </a:t>
            </a:r>
            <a:r>
              <a:rPr sz="1500" b="1" dirty="0">
                <a:latin typeface="Tahoma"/>
                <a:cs typeface="Tahoma"/>
              </a:rPr>
              <a:t>never</a:t>
            </a:r>
            <a:r>
              <a:rPr sz="1500" b="1" spc="-10" dirty="0">
                <a:latin typeface="Tahoma"/>
                <a:cs typeface="Tahoma"/>
              </a:rPr>
              <a:t> done.</a:t>
            </a:r>
            <a:endParaRPr sz="1500">
              <a:latin typeface="Tahoma"/>
              <a:cs typeface="Tahoma"/>
            </a:endParaRPr>
          </a:p>
          <a:p>
            <a:pPr marL="241300" lvl="1" indent="-228600">
              <a:lnSpc>
                <a:spcPct val="100000"/>
              </a:lnSpc>
              <a:spcBef>
                <a:spcPts val="455"/>
              </a:spcBef>
              <a:buFont typeface="Arial MT"/>
              <a:buChar char="•"/>
              <a:tabLst>
                <a:tab pos="241300" algn="l"/>
              </a:tabLst>
            </a:pPr>
            <a:r>
              <a:rPr sz="1500" b="1" dirty="0">
                <a:latin typeface="Tahoma"/>
                <a:cs typeface="Tahoma"/>
              </a:rPr>
              <a:t>Income</a:t>
            </a:r>
            <a:r>
              <a:rPr sz="1500" b="1" spc="-30" dirty="0">
                <a:latin typeface="Tahoma"/>
                <a:cs typeface="Tahoma"/>
              </a:rPr>
              <a:t> </a:t>
            </a:r>
            <a:r>
              <a:rPr sz="1500" b="1" dirty="0">
                <a:latin typeface="Tahoma"/>
                <a:cs typeface="Tahoma"/>
              </a:rPr>
              <a:t>and</a:t>
            </a:r>
            <a:r>
              <a:rPr sz="1500" b="1" spc="-75" dirty="0">
                <a:latin typeface="Tahoma"/>
                <a:cs typeface="Tahoma"/>
              </a:rPr>
              <a:t> </a:t>
            </a:r>
            <a:r>
              <a:rPr sz="1500" b="1" dirty="0">
                <a:latin typeface="Tahoma"/>
                <a:cs typeface="Tahoma"/>
              </a:rPr>
              <a:t>lifestyle</a:t>
            </a:r>
            <a:r>
              <a:rPr sz="1500" b="1" spc="-30" dirty="0">
                <a:latin typeface="Tahoma"/>
                <a:cs typeface="Tahoma"/>
              </a:rPr>
              <a:t> </a:t>
            </a:r>
            <a:r>
              <a:rPr sz="1500" b="1" spc="-10" dirty="0">
                <a:latin typeface="Tahoma"/>
                <a:cs typeface="Tahoma"/>
              </a:rPr>
              <a:t>improvements</a:t>
            </a:r>
            <a:endParaRPr sz="1500">
              <a:latin typeface="Tahoma"/>
              <a:cs typeface="Tahoma"/>
            </a:endParaRPr>
          </a:p>
          <a:p>
            <a:pPr marL="527050" indent="-514350">
              <a:lnSpc>
                <a:spcPct val="100000"/>
              </a:lnSpc>
              <a:spcBef>
                <a:spcPts val="450"/>
              </a:spcBef>
              <a:buAutoNum type="arabicPeriod"/>
              <a:tabLst>
                <a:tab pos="527050" algn="l"/>
              </a:tabLst>
            </a:pPr>
            <a:r>
              <a:rPr sz="1500" b="1" dirty="0">
                <a:latin typeface="Tahoma"/>
                <a:cs typeface="Tahoma"/>
              </a:rPr>
              <a:t>I</a:t>
            </a:r>
            <a:r>
              <a:rPr sz="1500" b="1" spc="5" dirty="0">
                <a:latin typeface="Tahoma"/>
                <a:cs typeface="Tahoma"/>
              </a:rPr>
              <a:t> </a:t>
            </a:r>
            <a:r>
              <a:rPr sz="1500" b="1" dirty="0">
                <a:latin typeface="Tahoma"/>
                <a:cs typeface="Tahoma"/>
              </a:rPr>
              <a:t>am</a:t>
            </a:r>
            <a:r>
              <a:rPr sz="1500" b="1" spc="-90" dirty="0">
                <a:latin typeface="Tahoma"/>
                <a:cs typeface="Tahoma"/>
              </a:rPr>
              <a:t> </a:t>
            </a:r>
            <a:r>
              <a:rPr sz="1500" b="1" dirty="0">
                <a:latin typeface="Tahoma"/>
                <a:cs typeface="Tahoma"/>
              </a:rPr>
              <a:t>now</a:t>
            </a:r>
            <a:r>
              <a:rPr sz="1500" b="1" spc="-70" dirty="0">
                <a:latin typeface="Tahoma"/>
                <a:cs typeface="Tahoma"/>
              </a:rPr>
              <a:t> </a:t>
            </a:r>
            <a:r>
              <a:rPr sz="1500" b="1" dirty="0">
                <a:latin typeface="Tahoma"/>
                <a:cs typeface="Tahoma"/>
              </a:rPr>
              <a:t>able</a:t>
            </a:r>
            <a:r>
              <a:rPr sz="1500" b="1" spc="-15" dirty="0">
                <a:latin typeface="Tahoma"/>
                <a:cs typeface="Tahoma"/>
              </a:rPr>
              <a:t> </a:t>
            </a:r>
            <a:r>
              <a:rPr sz="1500" b="1" dirty="0">
                <a:latin typeface="Tahoma"/>
                <a:cs typeface="Tahoma"/>
              </a:rPr>
              <a:t>to</a:t>
            </a:r>
            <a:r>
              <a:rPr sz="1500" b="1" spc="-35" dirty="0">
                <a:latin typeface="Tahoma"/>
                <a:cs typeface="Tahoma"/>
              </a:rPr>
              <a:t> </a:t>
            </a:r>
            <a:r>
              <a:rPr sz="1500" b="1" dirty="0">
                <a:latin typeface="Tahoma"/>
                <a:cs typeface="Tahoma"/>
              </a:rPr>
              <a:t>contribute</a:t>
            </a:r>
            <a:r>
              <a:rPr sz="1500" b="1" spc="-80" dirty="0">
                <a:latin typeface="Tahoma"/>
                <a:cs typeface="Tahoma"/>
              </a:rPr>
              <a:t> </a:t>
            </a:r>
            <a:r>
              <a:rPr sz="1500" b="1" dirty="0">
                <a:latin typeface="Tahoma"/>
                <a:cs typeface="Tahoma"/>
              </a:rPr>
              <a:t>towards</a:t>
            </a:r>
            <a:r>
              <a:rPr sz="1500" b="1" spc="390" dirty="0">
                <a:latin typeface="Tahoma"/>
                <a:cs typeface="Tahoma"/>
              </a:rPr>
              <a:t> </a:t>
            </a:r>
            <a:r>
              <a:rPr sz="1500" b="1" dirty="0">
                <a:latin typeface="Tahoma"/>
                <a:cs typeface="Tahoma"/>
              </a:rPr>
              <a:t>household</a:t>
            </a:r>
            <a:r>
              <a:rPr sz="1500" b="1" spc="10" dirty="0">
                <a:latin typeface="Tahoma"/>
                <a:cs typeface="Tahoma"/>
              </a:rPr>
              <a:t> </a:t>
            </a:r>
            <a:r>
              <a:rPr sz="1500" b="1" spc="-10" dirty="0">
                <a:latin typeface="Tahoma"/>
                <a:cs typeface="Tahoma"/>
              </a:rPr>
              <a:t>needs.</a:t>
            </a:r>
            <a:endParaRPr sz="1500">
              <a:latin typeface="Tahoma"/>
              <a:cs typeface="Tahoma"/>
            </a:endParaRPr>
          </a:p>
          <a:p>
            <a:pPr marL="527050" indent="-514350">
              <a:lnSpc>
                <a:spcPct val="100000"/>
              </a:lnSpc>
              <a:spcBef>
                <a:spcPts val="455"/>
              </a:spcBef>
              <a:buAutoNum type="arabicPeriod"/>
              <a:tabLst>
                <a:tab pos="527050" algn="l"/>
              </a:tabLst>
            </a:pPr>
            <a:r>
              <a:rPr sz="1500" b="1" dirty="0">
                <a:latin typeface="Tahoma"/>
                <a:cs typeface="Tahoma"/>
              </a:rPr>
              <a:t>I</a:t>
            </a:r>
            <a:r>
              <a:rPr sz="1500" b="1" spc="-15" dirty="0">
                <a:latin typeface="Tahoma"/>
                <a:cs typeface="Tahoma"/>
              </a:rPr>
              <a:t> </a:t>
            </a:r>
            <a:r>
              <a:rPr sz="1500" b="1" dirty="0">
                <a:latin typeface="Tahoma"/>
                <a:cs typeface="Tahoma"/>
              </a:rPr>
              <a:t>have</a:t>
            </a:r>
            <a:r>
              <a:rPr sz="1500" b="1" spc="-25" dirty="0">
                <a:latin typeface="Tahoma"/>
                <a:cs typeface="Tahoma"/>
              </a:rPr>
              <a:t> </a:t>
            </a:r>
            <a:r>
              <a:rPr sz="1500" b="1" dirty="0">
                <a:latin typeface="Tahoma"/>
                <a:cs typeface="Tahoma"/>
              </a:rPr>
              <a:t>now</a:t>
            </a:r>
            <a:r>
              <a:rPr sz="1500" b="1" spc="-85" dirty="0">
                <a:latin typeface="Tahoma"/>
                <a:cs typeface="Tahoma"/>
              </a:rPr>
              <a:t> </a:t>
            </a:r>
            <a:r>
              <a:rPr sz="1500" b="1" dirty="0">
                <a:latin typeface="Tahoma"/>
                <a:cs typeface="Tahoma"/>
              </a:rPr>
              <a:t>improved</a:t>
            </a:r>
            <a:r>
              <a:rPr sz="1500" b="1" spc="-5" dirty="0">
                <a:latin typeface="Tahoma"/>
                <a:cs typeface="Tahoma"/>
              </a:rPr>
              <a:t> </a:t>
            </a:r>
            <a:r>
              <a:rPr sz="1500" b="1" dirty="0">
                <a:latin typeface="Tahoma"/>
                <a:cs typeface="Tahoma"/>
              </a:rPr>
              <a:t>the</a:t>
            </a:r>
            <a:r>
              <a:rPr sz="1500" b="1" spc="-25" dirty="0">
                <a:latin typeface="Tahoma"/>
                <a:cs typeface="Tahoma"/>
              </a:rPr>
              <a:t> </a:t>
            </a:r>
            <a:r>
              <a:rPr sz="1500" b="1" dirty="0">
                <a:latin typeface="Tahoma"/>
                <a:cs typeface="Tahoma"/>
              </a:rPr>
              <a:t>quality</a:t>
            </a:r>
            <a:r>
              <a:rPr sz="1500" b="1" spc="-70" dirty="0">
                <a:latin typeface="Tahoma"/>
                <a:cs typeface="Tahoma"/>
              </a:rPr>
              <a:t> </a:t>
            </a:r>
            <a:r>
              <a:rPr sz="1500" b="1" dirty="0">
                <a:latin typeface="Tahoma"/>
                <a:cs typeface="Tahoma"/>
              </a:rPr>
              <a:t>of</a:t>
            </a:r>
            <a:r>
              <a:rPr sz="1500" b="1" spc="-15" dirty="0">
                <a:latin typeface="Tahoma"/>
                <a:cs typeface="Tahoma"/>
              </a:rPr>
              <a:t> </a:t>
            </a:r>
            <a:r>
              <a:rPr sz="1500" b="1" dirty="0">
                <a:latin typeface="Tahoma"/>
                <a:cs typeface="Tahoma"/>
              </a:rPr>
              <a:t>life</a:t>
            </a:r>
            <a:r>
              <a:rPr sz="1500" b="1" spc="-20" dirty="0">
                <a:latin typeface="Tahoma"/>
                <a:cs typeface="Tahoma"/>
              </a:rPr>
              <a:t> </a:t>
            </a:r>
            <a:r>
              <a:rPr sz="1500" b="1" dirty="0">
                <a:latin typeface="Tahoma"/>
                <a:cs typeface="Tahoma"/>
              </a:rPr>
              <a:t>for</a:t>
            </a:r>
            <a:r>
              <a:rPr sz="1500" b="1" spc="-15" dirty="0">
                <a:latin typeface="Tahoma"/>
                <a:cs typeface="Tahoma"/>
              </a:rPr>
              <a:t> </a:t>
            </a:r>
            <a:r>
              <a:rPr sz="1500" b="1" dirty="0">
                <a:latin typeface="Tahoma"/>
                <a:cs typeface="Tahoma"/>
              </a:rPr>
              <a:t>myself</a:t>
            </a:r>
            <a:r>
              <a:rPr sz="1500" b="1" spc="-10" dirty="0">
                <a:latin typeface="Tahoma"/>
                <a:cs typeface="Tahoma"/>
              </a:rPr>
              <a:t> </a:t>
            </a:r>
            <a:r>
              <a:rPr sz="1500" b="1" dirty="0">
                <a:latin typeface="Tahoma"/>
                <a:cs typeface="Tahoma"/>
              </a:rPr>
              <a:t>and</a:t>
            </a:r>
            <a:r>
              <a:rPr sz="1500" b="1" spc="-75" dirty="0">
                <a:latin typeface="Tahoma"/>
                <a:cs typeface="Tahoma"/>
              </a:rPr>
              <a:t> </a:t>
            </a:r>
            <a:r>
              <a:rPr sz="1500" b="1" dirty="0">
                <a:latin typeface="Tahoma"/>
                <a:cs typeface="Tahoma"/>
              </a:rPr>
              <a:t>my</a:t>
            </a:r>
            <a:r>
              <a:rPr sz="1500" b="1" spc="-70" dirty="0">
                <a:latin typeface="Tahoma"/>
                <a:cs typeface="Tahoma"/>
              </a:rPr>
              <a:t> </a:t>
            </a:r>
            <a:r>
              <a:rPr sz="1500" b="1" spc="-10" dirty="0">
                <a:latin typeface="Tahoma"/>
                <a:cs typeface="Tahoma"/>
              </a:rPr>
              <a:t>family.</a:t>
            </a:r>
            <a:endParaRPr sz="15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415">
              <a:lnSpc>
                <a:spcPct val="100000"/>
              </a:lnSpc>
              <a:spcBef>
                <a:spcPts val="105"/>
              </a:spcBef>
            </a:pPr>
            <a:r>
              <a:rPr dirty="0"/>
              <a:t>PLEASE</a:t>
            </a:r>
            <a:r>
              <a:rPr spc="-85" dirty="0"/>
              <a:t> </a:t>
            </a:r>
            <a:r>
              <a:rPr dirty="0"/>
              <a:t>DESCRIBE</a:t>
            </a:r>
            <a:r>
              <a:rPr spc="-10" dirty="0"/>
              <a:t> </a:t>
            </a:r>
            <a:r>
              <a:rPr dirty="0"/>
              <a:t>THE</a:t>
            </a:r>
            <a:r>
              <a:rPr spc="-70" dirty="0"/>
              <a:t> </a:t>
            </a:r>
            <a:r>
              <a:rPr spc="-10" dirty="0"/>
              <a:t>BUSINESS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7575" y="1082357"/>
            <a:ext cx="4759960" cy="3346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25"/>
              </a:spcBef>
              <a:buFont typeface="Arial MT"/>
              <a:buChar char="•"/>
              <a:tabLst>
                <a:tab pos="241300" algn="l"/>
              </a:tabLst>
            </a:pPr>
            <a:r>
              <a:rPr sz="2000" dirty="0">
                <a:latin typeface="Tahoma"/>
                <a:cs typeface="Tahoma"/>
              </a:rPr>
              <a:t>Name</a:t>
            </a:r>
            <a:r>
              <a:rPr sz="2000" spc="-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of</a:t>
            </a:r>
            <a:r>
              <a:rPr sz="2000" spc="-2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business</a:t>
            </a:r>
            <a:r>
              <a:rPr sz="2000" spc="-6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and</a:t>
            </a:r>
            <a:r>
              <a:rPr sz="2000" spc="-50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products/services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46492" y="1292161"/>
            <a:ext cx="824865" cy="3346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000" spc="-10" dirty="0">
                <a:latin typeface="Tahoma"/>
                <a:cs typeface="Tahoma"/>
              </a:rPr>
              <a:t>offered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17575" y="1600898"/>
            <a:ext cx="3926204" cy="71247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527050" indent="-514350">
              <a:lnSpc>
                <a:spcPct val="100000"/>
              </a:lnSpc>
              <a:spcBef>
                <a:spcPts val="400"/>
              </a:spcBef>
              <a:buAutoNum type="arabicPeriod"/>
              <a:tabLst>
                <a:tab pos="527050" algn="l"/>
              </a:tabLst>
            </a:pPr>
            <a:r>
              <a:rPr sz="2000" b="1" dirty="0">
                <a:latin typeface="Tahoma"/>
                <a:cs typeface="Tahoma"/>
              </a:rPr>
              <a:t>Miracles</a:t>
            </a:r>
            <a:r>
              <a:rPr sz="2000" b="1" spc="-35" dirty="0">
                <a:latin typeface="Tahoma"/>
                <a:cs typeface="Tahoma"/>
              </a:rPr>
              <a:t> </a:t>
            </a:r>
            <a:r>
              <a:rPr sz="2000" b="1" dirty="0">
                <a:latin typeface="Tahoma"/>
                <a:cs typeface="Tahoma"/>
              </a:rPr>
              <a:t>Beauty</a:t>
            </a:r>
            <a:r>
              <a:rPr sz="2000" b="1" spc="-60" dirty="0">
                <a:latin typeface="Tahoma"/>
                <a:cs typeface="Tahoma"/>
              </a:rPr>
              <a:t> </a:t>
            </a:r>
            <a:r>
              <a:rPr sz="2000" b="1" spc="-10" dirty="0">
                <a:latin typeface="Tahoma"/>
                <a:cs typeface="Tahoma"/>
              </a:rPr>
              <a:t>Parlour</a:t>
            </a:r>
            <a:endParaRPr sz="2000">
              <a:latin typeface="Tahoma"/>
              <a:cs typeface="Tahoma"/>
            </a:endParaRPr>
          </a:p>
          <a:p>
            <a:pPr marL="527050" indent="-514350">
              <a:lnSpc>
                <a:spcPct val="100000"/>
              </a:lnSpc>
              <a:spcBef>
                <a:spcPts val="305"/>
              </a:spcBef>
              <a:buAutoNum type="arabicPeriod"/>
              <a:tabLst>
                <a:tab pos="527050" algn="l"/>
              </a:tabLst>
            </a:pPr>
            <a:r>
              <a:rPr sz="2000" b="1" dirty="0">
                <a:latin typeface="Tahoma"/>
                <a:cs typeface="Tahoma"/>
              </a:rPr>
              <a:t>Hair</a:t>
            </a:r>
            <a:r>
              <a:rPr sz="2000" b="1" spc="-20" dirty="0">
                <a:latin typeface="Tahoma"/>
                <a:cs typeface="Tahoma"/>
              </a:rPr>
              <a:t> </a:t>
            </a:r>
            <a:r>
              <a:rPr sz="2000" b="1" dirty="0">
                <a:latin typeface="Tahoma"/>
                <a:cs typeface="Tahoma"/>
              </a:rPr>
              <a:t>products,</a:t>
            </a:r>
            <a:r>
              <a:rPr sz="2000" b="1" spc="-55" dirty="0">
                <a:latin typeface="Tahoma"/>
                <a:cs typeface="Tahoma"/>
              </a:rPr>
              <a:t> </a:t>
            </a:r>
            <a:r>
              <a:rPr sz="2000" b="1" dirty="0">
                <a:latin typeface="Tahoma"/>
                <a:cs typeface="Tahoma"/>
              </a:rPr>
              <a:t>hair</a:t>
            </a:r>
            <a:r>
              <a:rPr sz="2000" b="1" spc="-20" dirty="0">
                <a:latin typeface="Tahoma"/>
                <a:cs typeface="Tahoma"/>
              </a:rPr>
              <a:t> </a:t>
            </a:r>
            <a:r>
              <a:rPr sz="2000" b="1" spc="-10" dirty="0">
                <a:latin typeface="Tahoma"/>
                <a:cs typeface="Tahoma"/>
              </a:rPr>
              <a:t>styling,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32560" y="2188781"/>
            <a:ext cx="2941320" cy="3346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000" b="1" dirty="0">
                <a:latin typeface="Tahoma"/>
                <a:cs typeface="Tahoma"/>
              </a:rPr>
              <a:t>manicure</a:t>
            </a:r>
            <a:r>
              <a:rPr sz="2000" b="1" spc="-25" dirty="0">
                <a:latin typeface="Tahoma"/>
                <a:cs typeface="Tahoma"/>
              </a:rPr>
              <a:t> </a:t>
            </a:r>
            <a:r>
              <a:rPr sz="2000" b="1" dirty="0">
                <a:latin typeface="Tahoma"/>
                <a:cs typeface="Tahoma"/>
              </a:rPr>
              <a:t>and</a:t>
            </a:r>
            <a:r>
              <a:rPr sz="2000" b="1" spc="-85" dirty="0">
                <a:latin typeface="Tahoma"/>
                <a:cs typeface="Tahoma"/>
              </a:rPr>
              <a:t> </a:t>
            </a:r>
            <a:r>
              <a:rPr sz="2000" b="1" spc="-10" dirty="0">
                <a:latin typeface="Tahoma"/>
                <a:cs typeface="Tahoma"/>
              </a:rPr>
              <a:t>pedicure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17575" y="2875597"/>
            <a:ext cx="4939665" cy="3346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25"/>
              </a:spcBef>
              <a:buFont typeface="Arial MT"/>
              <a:buChar char="•"/>
              <a:tabLst>
                <a:tab pos="241300" algn="l"/>
              </a:tabLst>
            </a:pPr>
            <a:r>
              <a:rPr sz="2000" dirty="0">
                <a:latin typeface="Tahoma"/>
                <a:cs typeface="Tahoma"/>
              </a:rPr>
              <a:t>Achievements</a:t>
            </a:r>
            <a:r>
              <a:rPr sz="2000" spc="-7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so</a:t>
            </a:r>
            <a:r>
              <a:rPr sz="2000" spc="-11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far</a:t>
            </a:r>
            <a:r>
              <a:rPr sz="2000" spc="-4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Challenges still</a:t>
            </a:r>
            <a:r>
              <a:rPr sz="2000" spc="-75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faced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46492" y="3085528"/>
            <a:ext cx="2949575" cy="3346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000" dirty="0">
                <a:latin typeface="Tahoma"/>
                <a:cs typeface="Tahoma"/>
              </a:rPr>
              <a:t>and</a:t>
            </a:r>
            <a:r>
              <a:rPr sz="2000" spc="-3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how</a:t>
            </a:r>
            <a:r>
              <a:rPr sz="2000" spc="-3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they’re</a:t>
            </a:r>
            <a:r>
              <a:rPr sz="2000" spc="-50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managed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432560" y="4191254"/>
            <a:ext cx="4077970" cy="3352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000" b="1" dirty="0">
                <a:latin typeface="Tahoma"/>
                <a:cs typeface="Tahoma"/>
              </a:rPr>
              <a:t>salon</a:t>
            </a:r>
            <a:r>
              <a:rPr sz="2000" b="1" spc="-30" dirty="0">
                <a:latin typeface="Tahoma"/>
                <a:cs typeface="Tahoma"/>
              </a:rPr>
              <a:t> </a:t>
            </a:r>
            <a:r>
              <a:rPr sz="2000" b="1" dirty="0">
                <a:latin typeface="Tahoma"/>
                <a:cs typeface="Tahoma"/>
              </a:rPr>
              <a:t>–I</a:t>
            </a:r>
            <a:r>
              <a:rPr sz="2000" b="1" spc="-15" dirty="0">
                <a:latin typeface="Tahoma"/>
                <a:cs typeface="Tahoma"/>
              </a:rPr>
              <a:t> </a:t>
            </a:r>
            <a:r>
              <a:rPr sz="2000" b="1" dirty="0">
                <a:latin typeface="Tahoma"/>
                <a:cs typeface="Tahoma"/>
              </a:rPr>
              <a:t>work</a:t>
            </a:r>
            <a:r>
              <a:rPr sz="2000" b="1" spc="-30" dirty="0">
                <a:latin typeface="Tahoma"/>
                <a:cs typeface="Tahoma"/>
              </a:rPr>
              <a:t> </a:t>
            </a:r>
            <a:r>
              <a:rPr sz="2000" b="1" dirty="0">
                <a:latin typeface="Tahoma"/>
                <a:cs typeface="Tahoma"/>
              </a:rPr>
              <a:t>by</a:t>
            </a:r>
            <a:r>
              <a:rPr sz="2000" b="1" spc="-55" dirty="0">
                <a:latin typeface="Tahoma"/>
                <a:cs typeface="Tahoma"/>
              </a:rPr>
              <a:t> </a:t>
            </a:r>
            <a:r>
              <a:rPr sz="2000" b="1" spc="-10" dirty="0">
                <a:latin typeface="Tahoma"/>
                <a:cs typeface="Tahoma"/>
              </a:rPr>
              <a:t>appointments.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17575" y="3428682"/>
            <a:ext cx="4850765" cy="1440815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527685" marR="5080" indent="-514984">
              <a:lnSpc>
                <a:spcPct val="68900"/>
              </a:lnSpc>
              <a:spcBef>
                <a:spcPts val="869"/>
              </a:spcBef>
              <a:buAutoNum type="arabicPeriod"/>
              <a:tabLst>
                <a:tab pos="527685" algn="l"/>
              </a:tabLst>
            </a:pPr>
            <a:r>
              <a:rPr sz="2000" b="1" dirty="0">
                <a:latin typeface="Tahoma"/>
                <a:cs typeface="Tahoma"/>
              </a:rPr>
              <a:t>New</a:t>
            </a:r>
            <a:r>
              <a:rPr sz="2000" b="1" spc="-25" dirty="0">
                <a:latin typeface="Tahoma"/>
                <a:cs typeface="Tahoma"/>
              </a:rPr>
              <a:t> </a:t>
            </a:r>
            <a:r>
              <a:rPr sz="2000" b="1" dirty="0">
                <a:latin typeface="Tahoma"/>
                <a:cs typeface="Tahoma"/>
              </a:rPr>
              <a:t>trends</a:t>
            </a:r>
            <a:r>
              <a:rPr sz="2000" b="1" spc="-45" dirty="0">
                <a:latin typeface="Tahoma"/>
                <a:cs typeface="Tahoma"/>
              </a:rPr>
              <a:t> </a:t>
            </a:r>
            <a:r>
              <a:rPr sz="2000" b="1" dirty="0">
                <a:latin typeface="Tahoma"/>
                <a:cs typeface="Tahoma"/>
              </a:rPr>
              <a:t>–I</a:t>
            </a:r>
            <a:r>
              <a:rPr sz="2000" b="1" spc="-20" dirty="0">
                <a:latin typeface="Tahoma"/>
                <a:cs typeface="Tahoma"/>
              </a:rPr>
              <a:t> </a:t>
            </a:r>
            <a:r>
              <a:rPr sz="2000" b="1" dirty="0">
                <a:latin typeface="Tahoma"/>
                <a:cs typeface="Tahoma"/>
              </a:rPr>
              <a:t>practice</a:t>
            </a:r>
            <a:r>
              <a:rPr sz="2000" b="1" spc="-25" dirty="0">
                <a:latin typeface="Tahoma"/>
                <a:cs typeface="Tahoma"/>
              </a:rPr>
              <a:t> </a:t>
            </a:r>
            <a:r>
              <a:rPr sz="2000" b="1" spc="-20" dirty="0">
                <a:latin typeface="Tahoma"/>
                <a:cs typeface="Tahoma"/>
              </a:rPr>
              <a:t>them </a:t>
            </a:r>
            <a:r>
              <a:rPr sz="2000" b="1" dirty="0">
                <a:latin typeface="Tahoma"/>
                <a:cs typeface="Tahoma"/>
              </a:rPr>
              <a:t>everyday</a:t>
            </a:r>
            <a:r>
              <a:rPr sz="2000" b="1" spc="-35" dirty="0">
                <a:latin typeface="Tahoma"/>
                <a:cs typeface="Tahoma"/>
              </a:rPr>
              <a:t> </a:t>
            </a:r>
            <a:r>
              <a:rPr sz="2000" b="1" dirty="0">
                <a:latin typeface="Tahoma"/>
                <a:cs typeface="Tahoma"/>
              </a:rPr>
              <a:t>so</a:t>
            </a:r>
            <a:r>
              <a:rPr sz="2000" b="1" spc="-45" dirty="0">
                <a:latin typeface="Tahoma"/>
                <a:cs typeface="Tahoma"/>
              </a:rPr>
              <a:t> </a:t>
            </a:r>
            <a:r>
              <a:rPr sz="2000" b="1" dirty="0">
                <a:latin typeface="Tahoma"/>
                <a:cs typeface="Tahoma"/>
              </a:rPr>
              <a:t>that</a:t>
            </a:r>
            <a:r>
              <a:rPr sz="2000" b="1" spc="-10" dirty="0">
                <a:latin typeface="Tahoma"/>
                <a:cs typeface="Tahoma"/>
              </a:rPr>
              <a:t> </a:t>
            </a:r>
            <a:r>
              <a:rPr sz="2000" b="1" dirty="0">
                <a:latin typeface="Tahoma"/>
                <a:cs typeface="Tahoma"/>
              </a:rPr>
              <a:t>they</a:t>
            </a:r>
            <a:r>
              <a:rPr sz="2000" b="1" spc="-35" dirty="0">
                <a:latin typeface="Tahoma"/>
                <a:cs typeface="Tahoma"/>
              </a:rPr>
              <a:t> </a:t>
            </a:r>
            <a:r>
              <a:rPr sz="2000" b="1" dirty="0">
                <a:latin typeface="Tahoma"/>
                <a:cs typeface="Tahoma"/>
              </a:rPr>
              <a:t>are</a:t>
            </a:r>
            <a:r>
              <a:rPr sz="2000" b="1" spc="5" dirty="0">
                <a:latin typeface="Tahoma"/>
                <a:cs typeface="Tahoma"/>
              </a:rPr>
              <a:t> </a:t>
            </a:r>
            <a:r>
              <a:rPr sz="2000" b="1" spc="-10" dirty="0">
                <a:latin typeface="Tahoma"/>
                <a:cs typeface="Tahoma"/>
              </a:rPr>
              <a:t>perfect.</a:t>
            </a:r>
            <a:endParaRPr sz="2000">
              <a:latin typeface="Tahoma"/>
              <a:cs typeface="Tahoma"/>
            </a:endParaRPr>
          </a:p>
          <a:p>
            <a:pPr marL="527050" indent="-514350">
              <a:lnSpc>
                <a:spcPct val="100000"/>
              </a:lnSpc>
              <a:spcBef>
                <a:spcPts val="305"/>
              </a:spcBef>
              <a:buAutoNum type="arabicPeriod"/>
              <a:tabLst>
                <a:tab pos="527050" algn="l"/>
              </a:tabLst>
            </a:pPr>
            <a:r>
              <a:rPr sz="2000" b="1" dirty="0">
                <a:latin typeface="Tahoma"/>
                <a:cs typeface="Tahoma"/>
              </a:rPr>
              <a:t>House</a:t>
            </a:r>
            <a:r>
              <a:rPr sz="2000" b="1" spc="-70" dirty="0">
                <a:latin typeface="Tahoma"/>
                <a:cs typeface="Tahoma"/>
              </a:rPr>
              <a:t> </a:t>
            </a:r>
            <a:r>
              <a:rPr sz="2000" b="1" dirty="0">
                <a:latin typeface="Tahoma"/>
                <a:cs typeface="Tahoma"/>
              </a:rPr>
              <a:t>calls</a:t>
            </a:r>
            <a:r>
              <a:rPr sz="2000" b="1" spc="15" dirty="0">
                <a:latin typeface="Tahoma"/>
                <a:cs typeface="Tahoma"/>
              </a:rPr>
              <a:t> </a:t>
            </a:r>
            <a:r>
              <a:rPr sz="2000" b="1" dirty="0">
                <a:latin typeface="Tahoma"/>
                <a:cs typeface="Tahoma"/>
              </a:rPr>
              <a:t>and</a:t>
            </a:r>
            <a:r>
              <a:rPr sz="2000" b="1" spc="-65" dirty="0">
                <a:latin typeface="Tahoma"/>
                <a:cs typeface="Tahoma"/>
              </a:rPr>
              <a:t> </a:t>
            </a:r>
            <a:r>
              <a:rPr sz="2000" b="1" dirty="0">
                <a:latin typeface="Tahoma"/>
                <a:cs typeface="Tahoma"/>
              </a:rPr>
              <a:t>operating</a:t>
            </a:r>
            <a:r>
              <a:rPr sz="2000" b="1" spc="5" dirty="0">
                <a:latin typeface="Tahoma"/>
                <a:cs typeface="Tahoma"/>
              </a:rPr>
              <a:t> </a:t>
            </a:r>
            <a:r>
              <a:rPr sz="2000" b="1" dirty="0">
                <a:latin typeface="Tahoma"/>
                <a:cs typeface="Tahoma"/>
              </a:rPr>
              <a:t>at</a:t>
            </a:r>
            <a:r>
              <a:rPr sz="2000" b="1" spc="-10" dirty="0">
                <a:latin typeface="Tahoma"/>
                <a:cs typeface="Tahoma"/>
              </a:rPr>
              <a:t> </a:t>
            </a:r>
            <a:r>
              <a:rPr sz="2000" b="1" spc="-25" dirty="0">
                <a:latin typeface="Tahoma"/>
                <a:cs typeface="Tahoma"/>
              </a:rPr>
              <a:t>the</a:t>
            </a:r>
            <a:endParaRPr sz="2000">
              <a:latin typeface="Tahoma"/>
              <a:cs typeface="Tahoma"/>
            </a:endParaRPr>
          </a:p>
          <a:p>
            <a:pPr marL="527050" indent="-514350">
              <a:lnSpc>
                <a:spcPct val="100000"/>
              </a:lnSpc>
              <a:spcBef>
                <a:spcPts val="1955"/>
              </a:spcBef>
              <a:buAutoNum type="arabicPeriod"/>
              <a:tabLst>
                <a:tab pos="527050" algn="l"/>
              </a:tabLst>
            </a:pPr>
            <a:r>
              <a:rPr sz="2000" b="1" dirty="0">
                <a:latin typeface="Tahoma"/>
                <a:cs typeface="Tahoma"/>
              </a:rPr>
              <a:t>Attending</a:t>
            </a:r>
            <a:r>
              <a:rPr sz="2000" b="1" spc="-15" dirty="0">
                <a:latin typeface="Tahoma"/>
                <a:cs typeface="Tahoma"/>
              </a:rPr>
              <a:t> </a:t>
            </a:r>
            <a:r>
              <a:rPr sz="2000" b="1" dirty="0">
                <a:latin typeface="Tahoma"/>
                <a:cs typeface="Tahoma"/>
              </a:rPr>
              <a:t>college</a:t>
            </a:r>
            <a:r>
              <a:rPr sz="2000" b="1" spc="-20" dirty="0">
                <a:latin typeface="Tahoma"/>
                <a:cs typeface="Tahoma"/>
              </a:rPr>
              <a:t> </a:t>
            </a:r>
            <a:r>
              <a:rPr sz="2000" b="1" dirty="0">
                <a:latin typeface="Tahoma"/>
                <a:cs typeface="Tahoma"/>
              </a:rPr>
              <a:t>and</a:t>
            </a:r>
            <a:r>
              <a:rPr sz="2000" b="1" spc="-90" dirty="0">
                <a:latin typeface="Tahoma"/>
                <a:cs typeface="Tahoma"/>
              </a:rPr>
              <a:t> </a:t>
            </a:r>
            <a:r>
              <a:rPr sz="2000" b="1" dirty="0">
                <a:latin typeface="Tahoma"/>
                <a:cs typeface="Tahoma"/>
              </a:rPr>
              <a:t>having</a:t>
            </a:r>
            <a:r>
              <a:rPr sz="2000" b="1" spc="-80" dirty="0">
                <a:latin typeface="Tahoma"/>
                <a:cs typeface="Tahoma"/>
              </a:rPr>
              <a:t> </a:t>
            </a:r>
            <a:r>
              <a:rPr sz="2000" b="1" spc="-25" dirty="0">
                <a:latin typeface="Tahoma"/>
                <a:cs typeface="Tahoma"/>
              </a:rPr>
              <a:t>to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17575" y="4745037"/>
            <a:ext cx="4856480" cy="897255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527685" marR="80010">
              <a:lnSpc>
                <a:spcPct val="72000"/>
              </a:lnSpc>
              <a:spcBef>
                <a:spcPts val="800"/>
              </a:spcBef>
            </a:pPr>
            <a:r>
              <a:rPr sz="2000" b="1" dirty="0">
                <a:latin typeface="Tahoma"/>
                <a:cs typeface="Tahoma"/>
              </a:rPr>
              <a:t>attend</a:t>
            </a:r>
            <a:r>
              <a:rPr sz="2000" b="1" spc="-15" dirty="0">
                <a:latin typeface="Tahoma"/>
                <a:cs typeface="Tahoma"/>
              </a:rPr>
              <a:t> </a:t>
            </a:r>
            <a:r>
              <a:rPr sz="2000" b="1" dirty="0">
                <a:latin typeface="Tahoma"/>
                <a:cs typeface="Tahoma"/>
              </a:rPr>
              <a:t>to</a:t>
            </a:r>
            <a:r>
              <a:rPr sz="2000" b="1" spc="-65" dirty="0">
                <a:latin typeface="Tahoma"/>
                <a:cs typeface="Tahoma"/>
              </a:rPr>
              <a:t> </a:t>
            </a:r>
            <a:r>
              <a:rPr sz="2000" b="1" dirty="0">
                <a:latin typeface="Tahoma"/>
                <a:cs typeface="Tahoma"/>
              </a:rPr>
              <a:t>my</a:t>
            </a:r>
            <a:r>
              <a:rPr sz="2000" b="1" spc="15" dirty="0">
                <a:latin typeface="Tahoma"/>
                <a:cs typeface="Tahoma"/>
              </a:rPr>
              <a:t> </a:t>
            </a:r>
            <a:r>
              <a:rPr sz="2000" b="1" dirty="0">
                <a:latin typeface="Tahoma"/>
                <a:cs typeface="Tahoma"/>
              </a:rPr>
              <a:t>clients after</a:t>
            </a:r>
            <a:r>
              <a:rPr sz="2000" b="1" spc="-70" dirty="0">
                <a:latin typeface="Tahoma"/>
                <a:cs typeface="Tahoma"/>
              </a:rPr>
              <a:t> </a:t>
            </a:r>
            <a:r>
              <a:rPr sz="2000" b="1" dirty="0">
                <a:latin typeface="Tahoma"/>
                <a:cs typeface="Tahoma"/>
              </a:rPr>
              <a:t>class-</a:t>
            </a:r>
            <a:r>
              <a:rPr sz="2000" b="1" spc="-35" dirty="0">
                <a:latin typeface="Tahoma"/>
                <a:cs typeface="Tahoma"/>
              </a:rPr>
              <a:t> </a:t>
            </a:r>
            <a:r>
              <a:rPr sz="2000" b="1" spc="-50" dirty="0">
                <a:latin typeface="Tahoma"/>
                <a:cs typeface="Tahoma"/>
              </a:rPr>
              <a:t>I </a:t>
            </a:r>
            <a:r>
              <a:rPr sz="2000" b="1" dirty="0">
                <a:latin typeface="Tahoma"/>
                <a:cs typeface="Tahoma"/>
              </a:rPr>
              <a:t>work</a:t>
            </a:r>
            <a:r>
              <a:rPr sz="2000" b="1" spc="-40" dirty="0">
                <a:latin typeface="Tahoma"/>
                <a:cs typeface="Tahoma"/>
              </a:rPr>
              <a:t> </a:t>
            </a:r>
            <a:r>
              <a:rPr sz="2000" b="1" dirty="0">
                <a:latin typeface="Tahoma"/>
                <a:cs typeface="Tahoma"/>
              </a:rPr>
              <a:t>by</a:t>
            </a:r>
            <a:r>
              <a:rPr sz="2000" b="1" spc="5" dirty="0">
                <a:latin typeface="Tahoma"/>
                <a:cs typeface="Tahoma"/>
              </a:rPr>
              <a:t> </a:t>
            </a:r>
            <a:r>
              <a:rPr sz="2000" b="1" spc="-10" dirty="0">
                <a:latin typeface="Tahoma"/>
                <a:cs typeface="Tahoma"/>
              </a:rPr>
              <a:t>appointments.</a:t>
            </a:r>
            <a:endParaRPr sz="2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  <a:tabLst>
                <a:tab pos="527050" algn="l"/>
              </a:tabLst>
            </a:pPr>
            <a:r>
              <a:rPr sz="2000" b="1" spc="-25" dirty="0">
                <a:latin typeface="Tahoma"/>
                <a:cs typeface="Tahoma"/>
              </a:rPr>
              <a:t>4.</a:t>
            </a:r>
            <a:r>
              <a:rPr sz="2000" b="1" dirty="0">
                <a:latin typeface="Tahoma"/>
                <a:cs typeface="Tahoma"/>
              </a:rPr>
              <a:t>	I</a:t>
            </a:r>
            <a:r>
              <a:rPr sz="2000" b="1" spc="10" dirty="0">
                <a:latin typeface="Tahoma"/>
                <a:cs typeface="Tahoma"/>
              </a:rPr>
              <a:t> </a:t>
            </a:r>
            <a:r>
              <a:rPr sz="2000" b="1" dirty="0">
                <a:latin typeface="Tahoma"/>
                <a:cs typeface="Tahoma"/>
              </a:rPr>
              <a:t>learn</a:t>
            </a:r>
            <a:r>
              <a:rPr sz="2000" b="1" spc="-5" dirty="0">
                <a:latin typeface="Tahoma"/>
                <a:cs typeface="Tahoma"/>
              </a:rPr>
              <a:t> </a:t>
            </a:r>
            <a:r>
              <a:rPr sz="2000" b="1" dirty="0">
                <a:latin typeface="Tahoma"/>
                <a:cs typeface="Tahoma"/>
              </a:rPr>
              <a:t>new</a:t>
            </a:r>
            <a:r>
              <a:rPr sz="2000" b="1" spc="-65" dirty="0">
                <a:latin typeface="Tahoma"/>
                <a:cs typeface="Tahoma"/>
              </a:rPr>
              <a:t> </a:t>
            </a:r>
            <a:r>
              <a:rPr sz="2000" b="1" dirty="0">
                <a:latin typeface="Tahoma"/>
                <a:cs typeface="Tahoma"/>
              </a:rPr>
              <a:t>styles</a:t>
            </a:r>
            <a:r>
              <a:rPr sz="2000" b="1" spc="15" dirty="0">
                <a:latin typeface="Tahoma"/>
                <a:cs typeface="Tahoma"/>
              </a:rPr>
              <a:t> </a:t>
            </a:r>
            <a:r>
              <a:rPr sz="2000" b="1" dirty="0">
                <a:latin typeface="Tahoma"/>
                <a:cs typeface="Tahoma"/>
              </a:rPr>
              <a:t>at</a:t>
            </a:r>
            <a:r>
              <a:rPr sz="2000" b="1" spc="-70" dirty="0">
                <a:latin typeface="Tahoma"/>
                <a:cs typeface="Tahoma"/>
              </a:rPr>
              <a:t> </a:t>
            </a:r>
            <a:r>
              <a:rPr sz="2000" b="1" dirty="0">
                <a:latin typeface="Tahoma"/>
                <a:cs typeface="Tahoma"/>
              </a:rPr>
              <a:t>college</a:t>
            </a:r>
            <a:r>
              <a:rPr sz="2000" b="1" spc="-70" dirty="0">
                <a:latin typeface="Tahoma"/>
                <a:cs typeface="Tahoma"/>
              </a:rPr>
              <a:t> </a:t>
            </a:r>
            <a:r>
              <a:rPr sz="2000" b="1" spc="-10" dirty="0">
                <a:latin typeface="Tahoma"/>
                <a:cs typeface="Tahoma"/>
              </a:rPr>
              <a:t>since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432560" y="5517515"/>
            <a:ext cx="4016375" cy="3346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000" b="1" dirty="0">
                <a:latin typeface="Tahoma"/>
                <a:cs typeface="Tahoma"/>
              </a:rPr>
              <a:t>am</a:t>
            </a:r>
            <a:r>
              <a:rPr sz="2000" b="1" spc="-55" dirty="0">
                <a:latin typeface="Tahoma"/>
                <a:cs typeface="Tahoma"/>
              </a:rPr>
              <a:t> </a:t>
            </a:r>
            <a:r>
              <a:rPr sz="2000" b="1" dirty="0">
                <a:latin typeface="Tahoma"/>
                <a:cs typeface="Tahoma"/>
              </a:rPr>
              <a:t>doing</a:t>
            </a:r>
            <a:r>
              <a:rPr sz="2000" b="1" spc="-70" dirty="0">
                <a:latin typeface="Tahoma"/>
                <a:cs typeface="Tahoma"/>
              </a:rPr>
              <a:t> </a:t>
            </a:r>
            <a:r>
              <a:rPr sz="2000" b="1" dirty="0">
                <a:latin typeface="Tahoma"/>
                <a:cs typeface="Tahoma"/>
              </a:rPr>
              <a:t>a</a:t>
            </a:r>
            <a:r>
              <a:rPr sz="2000" b="1" spc="-15" dirty="0">
                <a:latin typeface="Tahoma"/>
                <a:cs typeface="Tahoma"/>
              </a:rPr>
              <a:t> </a:t>
            </a:r>
            <a:r>
              <a:rPr sz="2000" b="1" dirty="0">
                <a:latin typeface="Tahoma"/>
                <a:cs typeface="Tahoma"/>
              </a:rPr>
              <a:t>hairdressing </a:t>
            </a:r>
            <a:r>
              <a:rPr sz="2000" b="1" spc="-10" dirty="0">
                <a:latin typeface="Tahoma"/>
                <a:cs typeface="Tahoma"/>
              </a:rPr>
              <a:t>course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255765" y="1189037"/>
            <a:ext cx="1889125" cy="3346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25"/>
              </a:spcBef>
              <a:buFont typeface="Arial MT"/>
              <a:buChar char="•"/>
              <a:tabLst>
                <a:tab pos="241300" algn="l"/>
              </a:tabLst>
            </a:pPr>
            <a:r>
              <a:rPr sz="2000" dirty="0">
                <a:solidFill>
                  <a:srgbClr val="FF0000"/>
                </a:solidFill>
                <a:latin typeface="Tahoma"/>
                <a:cs typeface="Tahoma"/>
              </a:rPr>
              <a:t>Photo</a:t>
            </a:r>
            <a:r>
              <a:rPr sz="2000" spc="-4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0000"/>
                </a:solidFill>
                <a:latin typeface="Tahoma"/>
                <a:cs typeface="Tahoma"/>
              </a:rPr>
              <a:t>or</a:t>
            </a:r>
            <a:r>
              <a:rPr sz="2000" spc="-4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2000" spc="-20" dirty="0">
                <a:solidFill>
                  <a:srgbClr val="FF0000"/>
                </a:solidFill>
                <a:latin typeface="Tahoma"/>
                <a:cs typeface="Tahoma"/>
              </a:rPr>
              <a:t>video</a:t>
            </a:r>
            <a:endParaRPr sz="2000">
              <a:latin typeface="Tahoma"/>
              <a:cs typeface="Tahoma"/>
            </a:endParaRPr>
          </a:p>
        </p:txBody>
      </p:sp>
      <p:pic>
        <p:nvPicPr>
          <p:cNvPr id="14" name="object 1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72200" y="1276350"/>
            <a:ext cx="2590800" cy="2647950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19800" y="3990975"/>
            <a:ext cx="2524125" cy="2343150"/>
          </a:xfrm>
          <a:prstGeom prst="rect">
            <a:avLst/>
          </a:prstGeom>
        </p:spPr>
      </p:pic>
      <p:grpSp>
        <p:nvGrpSpPr>
          <p:cNvPr id="16" name="object 16"/>
          <p:cNvGrpSpPr/>
          <p:nvPr/>
        </p:nvGrpSpPr>
        <p:grpSpPr>
          <a:xfrm>
            <a:off x="9077325" y="1143000"/>
            <a:ext cx="2724150" cy="5191125"/>
            <a:chOff x="9077325" y="1143000"/>
            <a:chExt cx="2724150" cy="5191125"/>
          </a:xfrm>
        </p:grpSpPr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077325" y="1143000"/>
              <a:ext cx="2352675" cy="2647950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286875" y="3686175"/>
              <a:ext cx="2514600" cy="264795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33575" y="422655"/>
            <a:ext cx="8331200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CUSTOMER</a:t>
            </a:r>
            <a:r>
              <a:rPr spc="-70" dirty="0"/>
              <a:t> </a:t>
            </a:r>
            <a:r>
              <a:rPr dirty="0"/>
              <a:t>BASE</a:t>
            </a:r>
            <a:r>
              <a:rPr spc="-45" dirty="0"/>
              <a:t> </a:t>
            </a:r>
            <a:r>
              <a:rPr dirty="0"/>
              <a:t>AND</a:t>
            </a:r>
            <a:r>
              <a:rPr spc="-30" dirty="0"/>
              <a:t> </a:t>
            </a:r>
            <a:r>
              <a:rPr spc="-10" dirty="0"/>
              <a:t>COMPETION?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7575" y="1786509"/>
            <a:ext cx="4913630" cy="2425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25"/>
              </a:spcBef>
              <a:buFont typeface="Arial MT"/>
              <a:buChar char="•"/>
              <a:tabLst>
                <a:tab pos="241300" algn="l"/>
              </a:tabLst>
            </a:pPr>
            <a:r>
              <a:rPr sz="1400" dirty="0">
                <a:latin typeface="Tahoma"/>
                <a:cs typeface="Tahoma"/>
              </a:rPr>
              <a:t>Have</a:t>
            </a:r>
            <a:r>
              <a:rPr sz="1400" spc="-105" dirty="0">
                <a:latin typeface="Tahoma"/>
                <a:cs typeface="Tahoma"/>
              </a:rPr>
              <a:t> </a:t>
            </a:r>
            <a:r>
              <a:rPr sz="1400" dirty="0">
                <a:latin typeface="Tahoma"/>
                <a:cs typeface="Tahoma"/>
              </a:rPr>
              <a:t>you</a:t>
            </a:r>
            <a:r>
              <a:rPr sz="1400" spc="-75" dirty="0">
                <a:latin typeface="Tahoma"/>
                <a:cs typeface="Tahoma"/>
              </a:rPr>
              <a:t> </a:t>
            </a:r>
            <a:r>
              <a:rPr sz="1400" dirty="0">
                <a:latin typeface="Tahoma"/>
                <a:cs typeface="Tahoma"/>
              </a:rPr>
              <a:t>increased the</a:t>
            </a:r>
            <a:r>
              <a:rPr sz="1400" spc="-25" dirty="0">
                <a:latin typeface="Tahoma"/>
                <a:cs typeface="Tahoma"/>
              </a:rPr>
              <a:t> </a:t>
            </a:r>
            <a:r>
              <a:rPr sz="1400" dirty="0">
                <a:latin typeface="Tahoma"/>
                <a:cs typeface="Tahoma"/>
              </a:rPr>
              <a:t>number</a:t>
            </a:r>
            <a:r>
              <a:rPr sz="1400" spc="-25" dirty="0">
                <a:latin typeface="Tahoma"/>
                <a:cs typeface="Tahoma"/>
              </a:rPr>
              <a:t> </a:t>
            </a:r>
            <a:r>
              <a:rPr sz="1400" dirty="0">
                <a:latin typeface="Tahoma"/>
                <a:cs typeface="Tahoma"/>
              </a:rPr>
              <a:t>of</a:t>
            </a:r>
            <a:r>
              <a:rPr sz="1400" spc="-35" dirty="0">
                <a:latin typeface="Tahoma"/>
                <a:cs typeface="Tahoma"/>
              </a:rPr>
              <a:t> </a:t>
            </a:r>
            <a:r>
              <a:rPr sz="1400" dirty="0">
                <a:latin typeface="Tahoma"/>
                <a:cs typeface="Tahoma"/>
              </a:rPr>
              <a:t>customers</a:t>
            </a:r>
            <a:r>
              <a:rPr sz="1400" spc="-65" dirty="0">
                <a:latin typeface="Tahoma"/>
                <a:cs typeface="Tahoma"/>
              </a:rPr>
              <a:t> </a:t>
            </a:r>
            <a:r>
              <a:rPr sz="1400" dirty="0">
                <a:latin typeface="Tahoma"/>
                <a:cs typeface="Tahoma"/>
              </a:rPr>
              <a:t>since</a:t>
            </a:r>
            <a:r>
              <a:rPr sz="1400" spc="-30" dirty="0">
                <a:latin typeface="Tahoma"/>
                <a:cs typeface="Tahoma"/>
              </a:rPr>
              <a:t> </a:t>
            </a:r>
            <a:r>
              <a:rPr sz="1400" spc="-10" dirty="0">
                <a:latin typeface="Tahoma"/>
                <a:cs typeface="Tahoma"/>
              </a:rPr>
              <a:t>starting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30275" y="1870011"/>
            <a:ext cx="4973320" cy="1409065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228600">
              <a:lnSpc>
                <a:spcPct val="100000"/>
              </a:lnSpc>
              <a:spcBef>
                <a:spcPts val="590"/>
              </a:spcBef>
              <a:tabLst>
                <a:tab pos="2056764" algn="l"/>
              </a:tabLst>
            </a:pPr>
            <a:r>
              <a:rPr sz="1400" dirty="0">
                <a:latin typeface="Tahoma"/>
                <a:cs typeface="Tahoma"/>
              </a:rPr>
              <a:t>the</a:t>
            </a:r>
            <a:r>
              <a:rPr sz="1400" spc="-55" dirty="0">
                <a:latin typeface="Tahoma"/>
                <a:cs typeface="Tahoma"/>
              </a:rPr>
              <a:t> </a:t>
            </a:r>
            <a:r>
              <a:rPr sz="1400" dirty="0">
                <a:latin typeface="Tahoma"/>
                <a:cs typeface="Tahoma"/>
              </a:rPr>
              <a:t>LED</a:t>
            </a:r>
            <a:r>
              <a:rPr sz="1400" spc="35" dirty="0">
                <a:latin typeface="Tahoma"/>
                <a:cs typeface="Tahoma"/>
              </a:rPr>
              <a:t> </a:t>
            </a:r>
            <a:r>
              <a:rPr sz="1400" spc="-10" dirty="0">
                <a:latin typeface="Tahoma"/>
                <a:cs typeface="Tahoma"/>
              </a:rPr>
              <a:t>Programme?</a:t>
            </a:r>
            <a:r>
              <a:rPr sz="1400" dirty="0">
                <a:latin typeface="Tahoma"/>
                <a:cs typeface="Tahoma"/>
              </a:rPr>
              <a:t>	</a:t>
            </a:r>
            <a:r>
              <a:rPr sz="1400" spc="-35" dirty="0">
                <a:latin typeface="Tahoma"/>
                <a:cs typeface="Tahoma"/>
              </a:rPr>
              <a:t>Yes</a:t>
            </a:r>
            <a:r>
              <a:rPr sz="1400" spc="-50" dirty="0">
                <a:latin typeface="Tahoma"/>
                <a:cs typeface="Tahoma"/>
              </a:rPr>
              <a:t> </a:t>
            </a:r>
            <a:r>
              <a:rPr sz="1400" dirty="0">
                <a:latin typeface="Tahoma"/>
                <a:cs typeface="Tahoma"/>
              </a:rPr>
              <a:t>or</a:t>
            </a:r>
            <a:r>
              <a:rPr sz="1400" spc="-5" dirty="0">
                <a:latin typeface="Tahoma"/>
                <a:cs typeface="Tahoma"/>
              </a:rPr>
              <a:t> </a:t>
            </a:r>
            <a:r>
              <a:rPr sz="1400" spc="-25" dirty="0">
                <a:latin typeface="Tahoma"/>
                <a:cs typeface="Tahoma"/>
              </a:rPr>
              <a:t>No</a:t>
            </a:r>
            <a:endParaRPr sz="1400">
              <a:latin typeface="Tahoma"/>
              <a:cs typeface="Tahoma"/>
            </a:endParaRPr>
          </a:p>
          <a:p>
            <a:pPr marL="514350" indent="-514350">
              <a:lnSpc>
                <a:spcPct val="100000"/>
              </a:lnSpc>
              <a:spcBef>
                <a:spcPts val="500"/>
              </a:spcBef>
              <a:buAutoNum type="arabicPeriod"/>
              <a:tabLst>
                <a:tab pos="514350" algn="l"/>
              </a:tabLst>
            </a:pPr>
            <a:r>
              <a:rPr sz="1400" b="1" spc="-25" dirty="0">
                <a:latin typeface="Tahoma"/>
                <a:cs typeface="Tahoma"/>
              </a:rPr>
              <a:t>Yes</a:t>
            </a:r>
            <a:endParaRPr sz="1400">
              <a:latin typeface="Tahoma"/>
              <a:cs typeface="Tahoma"/>
            </a:endParaRPr>
          </a:p>
          <a:p>
            <a:pPr marL="228600" lvl="1" indent="-228600">
              <a:lnSpc>
                <a:spcPct val="100000"/>
              </a:lnSpc>
              <a:spcBef>
                <a:spcPts val="500"/>
              </a:spcBef>
              <a:buFont typeface="Arial MT"/>
              <a:buChar char="•"/>
              <a:tabLst>
                <a:tab pos="228600" algn="l"/>
              </a:tabLst>
            </a:pPr>
            <a:r>
              <a:rPr sz="1400" dirty="0">
                <a:latin typeface="Tahoma"/>
                <a:cs typeface="Tahoma"/>
              </a:rPr>
              <a:t>How</a:t>
            </a:r>
            <a:r>
              <a:rPr sz="1400" spc="-5" dirty="0">
                <a:latin typeface="Tahoma"/>
                <a:cs typeface="Tahoma"/>
              </a:rPr>
              <a:t> </a:t>
            </a:r>
            <a:r>
              <a:rPr sz="1400" dirty="0">
                <a:latin typeface="Tahoma"/>
                <a:cs typeface="Tahoma"/>
              </a:rPr>
              <a:t>did</a:t>
            </a:r>
            <a:r>
              <a:rPr sz="1400" spc="-35" dirty="0">
                <a:latin typeface="Tahoma"/>
                <a:cs typeface="Tahoma"/>
              </a:rPr>
              <a:t> </a:t>
            </a:r>
            <a:r>
              <a:rPr sz="1400" dirty="0">
                <a:latin typeface="Tahoma"/>
                <a:cs typeface="Tahoma"/>
              </a:rPr>
              <a:t>you</a:t>
            </a:r>
            <a:r>
              <a:rPr sz="1400" spc="-40" dirty="0">
                <a:latin typeface="Tahoma"/>
                <a:cs typeface="Tahoma"/>
              </a:rPr>
              <a:t> </a:t>
            </a:r>
            <a:r>
              <a:rPr sz="1400" dirty="0">
                <a:latin typeface="Tahoma"/>
                <a:cs typeface="Tahoma"/>
              </a:rPr>
              <a:t>do</a:t>
            </a:r>
            <a:r>
              <a:rPr sz="1400" spc="10" dirty="0">
                <a:latin typeface="Tahoma"/>
                <a:cs typeface="Tahoma"/>
              </a:rPr>
              <a:t> </a:t>
            </a:r>
            <a:r>
              <a:rPr sz="1400" spc="-20" dirty="0">
                <a:latin typeface="Tahoma"/>
                <a:cs typeface="Tahoma"/>
              </a:rPr>
              <a:t>this?</a:t>
            </a:r>
            <a:endParaRPr sz="1400">
              <a:latin typeface="Tahoma"/>
              <a:cs typeface="Tahoma"/>
            </a:endParaRPr>
          </a:p>
          <a:p>
            <a:pPr marL="514350" indent="-514350">
              <a:lnSpc>
                <a:spcPct val="100000"/>
              </a:lnSpc>
              <a:spcBef>
                <a:spcPts val="495"/>
              </a:spcBef>
              <a:buAutoNum type="arabicPeriod"/>
              <a:tabLst>
                <a:tab pos="514350" algn="l"/>
              </a:tabLst>
            </a:pPr>
            <a:r>
              <a:rPr sz="1400" dirty="0">
                <a:latin typeface="Tahoma"/>
                <a:cs typeface="Tahoma"/>
              </a:rPr>
              <a:t>By</a:t>
            </a:r>
            <a:r>
              <a:rPr sz="1400" spc="-45" dirty="0">
                <a:latin typeface="Tahoma"/>
                <a:cs typeface="Tahoma"/>
              </a:rPr>
              <a:t> </a:t>
            </a:r>
            <a:r>
              <a:rPr sz="1400" dirty="0">
                <a:latin typeface="Tahoma"/>
                <a:cs typeface="Tahoma"/>
              </a:rPr>
              <a:t>marketing</a:t>
            </a:r>
            <a:r>
              <a:rPr sz="1400" spc="-40" dirty="0">
                <a:latin typeface="Tahoma"/>
                <a:cs typeface="Tahoma"/>
              </a:rPr>
              <a:t> </a:t>
            </a:r>
            <a:r>
              <a:rPr sz="1400" dirty="0">
                <a:latin typeface="Tahoma"/>
                <a:cs typeface="Tahoma"/>
              </a:rPr>
              <a:t>my</a:t>
            </a:r>
            <a:r>
              <a:rPr sz="1400" spc="-40" dirty="0">
                <a:latin typeface="Tahoma"/>
                <a:cs typeface="Tahoma"/>
              </a:rPr>
              <a:t> </a:t>
            </a:r>
            <a:r>
              <a:rPr sz="1400" dirty="0">
                <a:latin typeface="Tahoma"/>
                <a:cs typeface="Tahoma"/>
              </a:rPr>
              <a:t>services</a:t>
            </a:r>
            <a:r>
              <a:rPr sz="1400" spc="-40" dirty="0">
                <a:latin typeface="Tahoma"/>
                <a:cs typeface="Tahoma"/>
              </a:rPr>
              <a:t> </a:t>
            </a:r>
            <a:r>
              <a:rPr sz="1400" dirty="0">
                <a:latin typeface="Tahoma"/>
                <a:cs typeface="Tahoma"/>
              </a:rPr>
              <a:t>through</a:t>
            </a:r>
            <a:r>
              <a:rPr sz="1400" spc="-50" dirty="0">
                <a:latin typeface="Tahoma"/>
                <a:cs typeface="Tahoma"/>
              </a:rPr>
              <a:t> </a:t>
            </a:r>
            <a:r>
              <a:rPr sz="1400" dirty="0">
                <a:latin typeface="Tahoma"/>
                <a:cs typeface="Tahoma"/>
              </a:rPr>
              <a:t>the</a:t>
            </a:r>
            <a:r>
              <a:rPr sz="1400" spc="-80" dirty="0">
                <a:latin typeface="Tahoma"/>
                <a:cs typeface="Tahoma"/>
              </a:rPr>
              <a:t> </a:t>
            </a:r>
            <a:r>
              <a:rPr sz="1400" dirty="0">
                <a:latin typeface="Tahoma"/>
                <a:cs typeface="Tahoma"/>
              </a:rPr>
              <a:t>following</a:t>
            </a:r>
            <a:r>
              <a:rPr sz="1400" spc="-45" dirty="0">
                <a:latin typeface="Tahoma"/>
                <a:cs typeface="Tahoma"/>
              </a:rPr>
              <a:t> </a:t>
            </a:r>
            <a:r>
              <a:rPr sz="1400" spc="-10" dirty="0">
                <a:latin typeface="Tahoma"/>
                <a:cs typeface="Tahoma"/>
              </a:rPr>
              <a:t>platform</a:t>
            </a:r>
            <a:endParaRPr sz="1400">
              <a:latin typeface="Tahoma"/>
              <a:cs typeface="Tahoma"/>
            </a:endParaRPr>
          </a:p>
          <a:p>
            <a:pPr marL="228600" lvl="1" indent="-228600">
              <a:lnSpc>
                <a:spcPct val="100000"/>
              </a:lnSpc>
              <a:spcBef>
                <a:spcPts val="500"/>
              </a:spcBef>
              <a:buFont typeface="Arial MT"/>
              <a:buChar char="•"/>
              <a:tabLst>
                <a:tab pos="228600" algn="l"/>
              </a:tabLst>
            </a:pPr>
            <a:r>
              <a:rPr sz="1400" dirty="0">
                <a:latin typeface="Tahoma"/>
                <a:cs typeface="Tahoma"/>
              </a:rPr>
              <a:t>Social</a:t>
            </a:r>
            <a:r>
              <a:rPr sz="1400" spc="5" dirty="0">
                <a:latin typeface="Tahoma"/>
                <a:cs typeface="Tahoma"/>
              </a:rPr>
              <a:t> </a:t>
            </a:r>
            <a:r>
              <a:rPr sz="1400" dirty="0">
                <a:latin typeface="Tahoma"/>
                <a:cs typeface="Tahoma"/>
              </a:rPr>
              <a:t>media</a:t>
            </a:r>
            <a:r>
              <a:rPr sz="1400" spc="-105" dirty="0">
                <a:latin typeface="Tahoma"/>
                <a:cs typeface="Tahoma"/>
              </a:rPr>
              <a:t> </a:t>
            </a:r>
            <a:r>
              <a:rPr sz="1400" dirty="0">
                <a:latin typeface="Tahoma"/>
                <a:cs typeface="Tahoma"/>
              </a:rPr>
              <a:t>(Facebook</a:t>
            </a:r>
            <a:r>
              <a:rPr sz="1400" spc="-5" dirty="0">
                <a:latin typeface="Tahoma"/>
                <a:cs typeface="Tahoma"/>
              </a:rPr>
              <a:t> </a:t>
            </a:r>
            <a:r>
              <a:rPr sz="1400" dirty="0">
                <a:latin typeface="Tahoma"/>
                <a:cs typeface="Tahoma"/>
              </a:rPr>
              <a:t>and</a:t>
            </a:r>
            <a:r>
              <a:rPr sz="1400" spc="-75" dirty="0">
                <a:latin typeface="Tahoma"/>
                <a:cs typeface="Tahoma"/>
              </a:rPr>
              <a:t> </a:t>
            </a:r>
            <a:r>
              <a:rPr sz="1400" dirty="0">
                <a:latin typeface="Tahoma"/>
                <a:cs typeface="Tahoma"/>
              </a:rPr>
              <a:t>WhatsApp</a:t>
            </a:r>
            <a:r>
              <a:rPr sz="1400" spc="-75" dirty="0">
                <a:latin typeface="Tahoma"/>
                <a:cs typeface="Tahoma"/>
              </a:rPr>
              <a:t> </a:t>
            </a:r>
            <a:r>
              <a:rPr sz="1400" dirty="0">
                <a:latin typeface="Tahoma"/>
                <a:cs typeface="Tahoma"/>
              </a:rPr>
              <a:t>and</a:t>
            </a:r>
            <a:r>
              <a:rPr sz="1400" spc="-15" dirty="0">
                <a:latin typeface="Tahoma"/>
                <a:cs typeface="Tahoma"/>
              </a:rPr>
              <a:t> </a:t>
            </a:r>
            <a:r>
              <a:rPr sz="1400" spc="-10" dirty="0">
                <a:latin typeface="Tahoma"/>
                <a:cs typeface="Tahoma"/>
              </a:rPr>
              <a:t>TikTok)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30275" y="3528971"/>
            <a:ext cx="5017770" cy="856615"/>
          </a:xfrm>
          <a:prstGeom prst="rect">
            <a:avLst/>
          </a:prstGeom>
        </p:spPr>
        <p:txBody>
          <a:bodyPr vert="horz" wrap="square" lIns="0" tIns="75565" rIns="0" bIns="0" rtlCol="0">
            <a:spAutoFit/>
          </a:bodyPr>
          <a:lstStyle/>
          <a:p>
            <a:pPr marL="228600" indent="-228600">
              <a:lnSpc>
                <a:spcPct val="100000"/>
              </a:lnSpc>
              <a:spcBef>
                <a:spcPts val="595"/>
              </a:spcBef>
              <a:buFont typeface="Arial MT"/>
              <a:buChar char="•"/>
              <a:tabLst>
                <a:tab pos="228600" algn="l"/>
              </a:tabLst>
            </a:pPr>
            <a:r>
              <a:rPr sz="1400" dirty="0">
                <a:latin typeface="Tahoma"/>
                <a:cs typeface="Tahoma"/>
              </a:rPr>
              <a:t>Who</a:t>
            </a:r>
            <a:r>
              <a:rPr sz="1400" spc="-40" dirty="0">
                <a:latin typeface="Tahoma"/>
                <a:cs typeface="Tahoma"/>
              </a:rPr>
              <a:t> </a:t>
            </a:r>
            <a:r>
              <a:rPr sz="1400" dirty="0">
                <a:latin typeface="Tahoma"/>
                <a:cs typeface="Tahoma"/>
              </a:rPr>
              <a:t>is</a:t>
            </a:r>
            <a:r>
              <a:rPr sz="1400" spc="-45" dirty="0">
                <a:latin typeface="Tahoma"/>
                <a:cs typeface="Tahoma"/>
              </a:rPr>
              <a:t> </a:t>
            </a:r>
            <a:r>
              <a:rPr sz="1400" dirty="0">
                <a:latin typeface="Tahoma"/>
                <a:cs typeface="Tahoma"/>
              </a:rPr>
              <a:t>your </a:t>
            </a:r>
            <a:r>
              <a:rPr sz="1400" spc="-10" dirty="0">
                <a:latin typeface="Tahoma"/>
                <a:cs typeface="Tahoma"/>
              </a:rPr>
              <a:t>competition?</a:t>
            </a:r>
            <a:endParaRPr sz="1400">
              <a:latin typeface="Tahoma"/>
              <a:cs typeface="Tahoma"/>
            </a:endParaRPr>
          </a:p>
          <a:p>
            <a:pPr marL="514350" indent="-514350">
              <a:lnSpc>
                <a:spcPct val="100000"/>
              </a:lnSpc>
              <a:spcBef>
                <a:spcPts val="500"/>
              </a:spcBef>
              <a:buAutoNum type="arabicPeriod"/>
              <a:tabLst>
                <a:tab pos="514350" algn="l"/>
              </a:tabLst>
            </a:pPr>
            <a:r>
              <a:rPr sz="1400" dirty="0">
                <a:latin typeface="Tahoma"/>
                <a:cs typeface="Tahoma"/>
              </a:rPr>
              <a:t>Other</a:t>
            </a:r>
            <a:r>
              <a:rPr sz="1400" spc="-80" dirty="0">
                <a:latin typeface="Tahoma"/>
                <a:cs typeface="Tahoma"/>
              </a:rPr>
              <a:t> </a:t>
            </a:r>
            <a:r>
              <a:rPr sz="1400" dirty="0">
                <a:latin typeface="Tahoma"/>
                <a:cs typeface="Tahoma"/>
              </a:rPr>
              <a:t>beauty</a:t>
            </a:r>
            <a:r>
              <a:rPr sz="1400" spc="-45" dirty="0">
                <a:latin typeface="Tahoma"/>
                <a:cs typeface="Tahoma"/>
              </a:rPr>
              <a:t> </a:t>
            </a:r>
            <a:r>
              <a:rPr sz="1400" dirty="0">
                <a:latin typeface="Tahoma"/>
                <a:cs typeface="Tahoma"/>
              </a:rPr>
              <a:t>salons</a:t>
            </a:r>
            <a:r>
              <a:rPr sz="1400" spc="20" dirty="0">
                <a:latin typeface="Tahoma"/>
                <a:cs typeface="Tahoma"/>
              </a:rPr>
              <a:t> </a:t>
            </a:r>
            <a:r>
              <a:rPr sz="1400" dirty="0">
                <a:latin typeface="Tahoma"/>
                <a:cs typeface="Tahoma"/>
              </a:rPr>
              <a:t>within</a:t>
            </a:r>
            <a:r>
              <a:rPr sz="1400" spc="-60" dirty="0">
                <a:latin typeface="Tahoma"/>
                <a:cs typeface="Tahoma"/>
              </a:rPr>
              <a:t> </a:t>
            </a:r>
            <a:r>
              <a:rPr sz="1400" dirty="0">
                <a:latin typeface="Tahoma"/>
                <a:cs typeface="Tahoma"/>
              </a:rPr>
              <a:t>my</a:t>
            </a:r>
            <a:r>
              <a:rPr sz="1400" spc="20" dirty="0">
                <a:latin typeface="Tahoma"/>
                <a:cs typeface="Tahoma"/>
              </a:rPr>
              <a:t> </a:t>
            </a:r>
            <a:r>
              <a:rPr sz="1400" spc="-20" dirty="0">
                <a:latin typeface="Tahoma"/>
                <a:cs typeface="Tahoma"/>
              </a:rPr>
              <a:t>area.</a:t>
            </a:r>
            <a:endParaRPr sz="1400">
              <a:latin typeface="Tahoma"/>
              <a:cs typeface="Tahoma"/>
            </a:endParaRPr>
          </a:p>
          <a:p>
            <a:pPr marL="514350" indent="-514350">
              <a:lnSpc>
                <a:spcPct val="100000"/>
              </a:lnSpc>
              <a:spcBef>
                <a:spcPts val="500"/>
              </a:spcBef>
              <a:buAutoNum type="arabicPeriod"/>
              <a:tabLst>
                <a:tab pos="514350" algn="l"/>
              </a:tabLst>
            </a:pPr>
            <a:r>
              <a:rPr sz="1400" b="1" spc="-20" dirty="0">
                <a:latin typeface="Tahoma"/>
                <a:cs typeface="Tahoma"/>
              </a:rPr>
              <a:t>Gwens</a:t>
            </a:r>
            <a:r>
              <a:rPr sz="1400" b="1" spc="-30" dirty="0">
                <a:latin typeface="Tahoma"/>
                <a:cs typeface="Tahoma"/>
              </a:rPr>
              <a:t> salon,</a:t>
            </a:r>
            <a:r>
              <a:rPr sz="1400" b="1" spc="5" dirty="0">
                <a:latin typeface="Tahoma"/>
                <a:cs typeface="Tahoma"/>
              </a:rPr>
              <a:t> </a:t>
            </a:r>
            <a:r>
              <a:rPr sz="1400" b="1" dirty="0">
                <a:latin typeface="Tahoma"/>
                <a:cs typeface="Tahoma"/>
              </a:rPr>
              <a:t>Adama’s</a:t>
            </a:r>
            <a:r>
              <a:rPr sz="1400" b="1" spc="-65" dirty="0">
                <a:latin typeface="Tahoma"/>
                <a:cs typeface="Tahoma"/>
              </a:rPr>
              <a:t> </a:t>
            </a:r>
            <a:r>
              <a:rPr sz="1400" b="1" spc="-60" dirty="0">
                <a:latin typeface="Tahoma"/>
                <a:cs typeface="Tahoma"/>
              </a:rPr>
              <a:t>hair</a:t>
            </a:r>
            <a:r>
              <a:rPr sz="1400" b="1" spc="-20" dirty="0">
                <a:latin typeface="Tahoma"/>
                <a:cs typeface="Tahoma"/>
              </a:rPr>
              <a:t> </a:t>
            </a:r>
            <a:r>
              <a:rPr sz="1400" b="1" spc="-25" dirty="0">
                <a:latin typeface="Tahoma"/>
                <a:cs typeface="Tahoma"/>
              </a:rPr>
              <a:t>salon,</a:t>
            </a:r>
            <a:r>
              <a:rPr sz="1400" b="1" spc="40" dirty="0">
                <a:latin typeface="Tahoma"/>
                <a:cs typeface="Tahoma"/>
              </a:rPr>
              <a:t> </a:t>
            </a:r>
            <a:r>
              <a:rPr sz="1400" b="1" dirty="0">
                <a:latin typeface="Tahoma"/>
                <a:cs typeface="Tahoma"/>
              </a:rPr>
              <a:t>and</a:t>
            </a:r>
            <a:r>
              <a:rPr sz="1400" b="1" spc="25" dirty="0">
                <a:latin typeface="Tahoma"/>
                <a:cs typeface="Tahoma"/>
              </a:rPr>
              <a:t> </a:t>
            </a:r>
            <a:r>
              <a:rPr sz="1400" b="1" spc="-65" dirty="0">
                <a:latin typeface="Tahoma"/>
                <a:cs typeface="Tahoma"/>
              </a:rPr>
              <a:t>Priscilla’s</a:t>
            </a:r>
            <a:r>
              <a:rPr sz="1400" b="1" spc="-35" dirty="0">
                <a:latin typeface="Tahoma"/>
                <a:cs typeface="Tahoma"/>
              </a:rPr>
              <a:t> </a:t>
            </a:r>
            <a:r>
              <a:rPr sz="1400" b="1" spc="-20" dirty="0">
                <a:latin typeface="Tahoma"/>
                <a:cs typeface="Tahoma"/>
              </a:rPr>
              <a:t>hair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30275" y="4236251"/>
            <a:ext cx="4135754" cy="578485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514984">
              <a:lnSpc>
                <a:spcPct val="100000"/>
              </a:lnSpc>
              <a:spcBef>
                <a:spcPts val="585"/>
              </a:spcBef>
            </a:pPr>
            <a:r>
              <a:rPr sz="1400" b="1" spc="-10" dirty="0">
                <a:latin typeface="Tahoma"/>
                <a:cs typeface="Tahoma"/>
              </a:rPr>
              <a:t>salon</a:t>
            </a:r>
            <a:endParaRPr sz="1400">
              <a:latin typeface="Tahoma"/>
              <a:cs typeface="Tahoma"/>
            </a:endParaRPr>
          </a:p>
          <a:p>
            <a:pPr marL="228600" indent="-228600">
              <a:lnSpc>
                <a:spcPct val="100000"/>
              </a:lnSpc>
              <a:spcBef>
                <a:spcPts val="500"/>
              </a:spcBef>
              <a:buFont typeface="Arial MT"/>
              <a:buChar char="•"/>
              <a:tabLst>
                <a:tab pos="228600" algn="l"/>
              </a:tabLst>
            </a:pPr>
            <a:r>
              <a:rPr sz="1400" dirty="0">
                <a:latin typeface="Tahoma"/>
                <a:cs typeface="Tahoma"/>
              </a:rPr>
              <a:t>How</a:t>
            </a:r>
            <a:r>
              <a:rPr sz="1400" spc="-10" dirty="0">
                <a:latin typeface="Tahoma"/>
                <a:cs typeface="Tahoma"/>
              </a:rPr>
              <a:t> </a:t>
            </a:r>
            <a:r>
              <a:rPr sz="1400" dirty="0">
                <a:latin typeface="Tahoma"/>
                <a:cs typeface="Tahoma"/>
              </a:rPr>
              <a:t>do</a:t>
            </a:r>
            <a:r>
              <a:rPr sz="1400" spc="-30" dirty="0">
                <a:latin typeface="Tahoma"/>
                <a:cs typeface="Tahoma"/>
              </a:rPr>
              <a:t> </a:t>
            </a:r>
            <a:r>
              <a:rPr sz="1400" dirty="0">
                <a:latin typeface="Tahoma"/>
                <a:cs typeface="Tahoma"/>
              </a:rPr>
              <a:t>you</a:t>
            </a:r>
            <a:r>
              <a:rPr sz="1400" spc="-40" dirty="0">
                <a:latin typeface="Tahoma"/>
                <a:cs typeface="Tahoma"/>
              </a:rPr>
              <a:t> </a:t>
            </a:r>
            <a:r>
              <a:rPr sz="1400" dirty="0">
                <a:latin typeface="Tahoma"/>
                <a:cs typeface="Tahoma"/>
              </a:rPr>
              <a:t>handle</a:t>
            </a:r>
            <a:r>
              <a:rPr sz="1400" spc="-80" dirty="0">
                <a:latin typeface="Tahoma"/>
                <a:cs typeface="Tahoma"/>
              </a:rPr>
              <a:t> </a:t>
            </a:r>
            <a:r>
              <a:rPr sz="1400" dirty="0">
                <a:latin typeface="Tahoma"/>
                <a:cs typeface="Tahoma"/>
              </a:rPr>
              <a:t>competition</a:t>
            </a:r>
            <a:r>
              <a:rPr sz="1400" spc="-45" dirty="0">
                <a:latin typeface="Tahoma"/>
                <a:cs typeface="Tahoma"/>
              </a:rPr>
              <a:t> </a:t>
            </a:r>
            <a:r>
              <a:rPr sz="1400" dirty="0">
                <a:latin typeface="Tahoma"/>
                <a:cs typeface="Tahoma"/>
              </a:rPr>
              <a:t>in</a:t>
            </a:r>
            <a:r>
              <a:rPr sz="1400" spc="-50" dirty="0">
                <a:latin typeface="Tahoma"/>
                <a:cs typeface="Tahoma"/>
              </a:rPr>
              <a:t> </a:t>
            </a:r>
            <a:r>
              <a:rPr sz="1400" dirty="0">
                <a:latin typeface="Tahoma"/>
                <a:cs typeface="Tahoma"/>
              </a:rPr>
              <a:t>your</a:t>
            </a:r>
            <a:r>
              <a:rPr sz="1400" spc="5" dirty="0">
                <a:latin typeface="Tahoma"/>
                <a:cs typeface="Tahoma"/>
              </a:rPr>
              <a:t> </a:t>
            </a:r>
            <a:r>
              <a:rPr sz="1400" spc="-10" dirty="0">
                <a:latin typeface="Tahoma"/>
                <a:cs typeface="Tahoma"/>
              </a:rPr>
              <a:t>business?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30275" y="4847907"/>
            <a:ext cx="4396105" cy="39624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ts val="1440"/>
              </a:lnSpc>
              <a:spcBef>
                <a:spcPts val="125"/>
              </a:spcBef>
              <a:tabLst>
                <a:tab pos="514350" algn="l"/>
              </a:tabLst>
            </a:pPr>
            <a:r>
              <a:rPr sz="1400" b="1" spc="-25" dirty="0">
                <a:latin typeface="Tahoma"/>
                <a:cs typeface="Tahoma"/>
              </a:rPr>
              <a:t>1.</a:t>
            </a:r>
            <a:r>
              <a:rPr sz="1400" b="1" dirty="0">
                <a:latin typeface="Tahoma"/>
                <a:cs typeface="Tahoma"/>
              </a:rPr>
              <a:t>	I</a:t>
            </a:r>
            <a:r>
              <a:rPr sz="1400" b="1" spc="5" dirty="0">
                <a:latin typeface="Tahoma"/>
                <a:cs typeface="Tahoma"/>
              </a:rPr>
              <a:t> </a:t>
            </a:r>
            <a:r>
              <a:rPr sz="1400" b="1" dirty="0">
                <a:latin typeface="Tahoma"/>
                <a:cs typeface="Tahoma"/>
              </a:rPr>
              <a:t>provide</a:t>
            </a:r>
            <a:r>
              <a:rPr sz="1400" b="1" spc="5" dirty="0">
                <a:latin typeface="Tahoma"/>
                <a:cs typeface="Tahoma"/>
              </a:rPr>
              <a:t> </a:t>
            </a:r>
            <a:r>
              <a:rPr sz="1400" b="1" dirty="0">
                <a:latin typeface="Tahoma"/>
                <a:cs typeface="Tahoma"/>
              </a:rPr>
              <a:t>quality</a:t>
            </a:r>
            <a:r>
              <a:rPr sz="1400" b="1" spc="-45" dirty="0">
                <a:latin typeface="Tahoma"/>
                <a:cs typeface="Tahoma"/>
              </a:rPr>
              <a:t> </a:t>
            </a:r>
            <a:r>
              <a:rPr sz="1400" b="1" dirty="0">
                <a:latin typeface="Tahoma"/>
                <a:cs typeface="Tahoma"/>
              </a:rPr>
              <a:t>products</a:t>
            </a:r>
            <a:r>
              <a:rPr sz="1400" b="1" spc="-30" dirty="0">
                <a:latin typeface="Tahoma"/>
                <a:cs typeface="Tahoma"/>
              </a:rPr>
              <a:t> </a:t>
            </a:r>
            <a:r>
              <a:rPr sz="1400" b="1" dirty="0">
                <a:latin typeface="Tahoma"/>
                <a:cs typeface="Tahoma"/>
              </a:rPr>
              <a:t>and</a:t>
            </a:r>
            <a:r>
              <a:rPr sz="1400" b="1" spc="-45" dirty="0">
                <a:latin typeface="Tahoma"/>
                <a:cs typeface="Tahoma"/>
              </a:rPr>
              <a:t> </a:t>
            </a:r>
            <a:r>
              <a:rPr sz="1400" b="1" dirty="0">
                <a:latin typeface="Tahoma"/>
                <a:cs typeface="Tahoma"/>
              </a:rPr>
              <a:t>services</a:t>
            </a:r>
            <a:r>
              <a:rPr sz="1400" b="1" spc="-40" dirty="0">
                <a:latin typeface="Tahoma"/>
                <a:cs typeface="Tahoma"/>
              </a:rPr>
              <a:t> </a:t>
            </a:r>
            <a:r>
              <a:rPr sz="1400" b="1" dirty="0">
                <a:latin typeface="Tahoma"/>
                <a:cs typeface="Tahoma"/>
              </a:rPr>
              <a:t>at</a:t>
            </a:r>
            <a:r>
              <a:rPr sz="1400" b="1" spc="-40" dirty="0">
                <a:latin typeface="Tahoma"/>
                <a:cs typeface="Tahoma"/>
              </a:rPr>
              <a:t> </a:t>
            </a:r>
            <a:r>
              <a:rPr sz="1400" b="1" spc="-50" dirty="0">
                <a:latin typeface="Tahoma"/>
                <a:cs typeface="Tahoma"/>
              </a:rPr>
              <a:t>a</a:t>
            </a:r>
            <a:endParaRPr sz="1400">
              <a:latin typeface="Tahoma"/>
              <a:cs typeface="Tahoma"/>
            </a:endParaRPr>
          </a:p>
          <a:p>
            <a:pPr marL="514984">
              <a:lnSpc>
                <a:spcPts val="1440"/>
              </a:lnSpc>
            </a:pPr>
            <a:r>
              <a:rPr sz="1400" b="1" dirty="0">
                <a:latin typeface="Tahoma"/>
                <a:cs typeface="Tahoma"/>
              </a:rPr>
              <a:t>reasonable</a:t>
            </a:r>
            <a:r>
              <a:rPr sz="1400" b="1" spc="-65" dirty="0">
                <a:latin typeface="Tahoma"/>
                <a:cs typeface="Tahoma"/>
              </a:rPr>
              <a:t> </a:t>
            </a:r>
            <a:r>
              <a:rPr sz="1400" b="1" spc="-20" dirty="0">
                <a:latin typeface="Tahoma"/>
                <a:cs typeface="Tahoma"/>
              </a:rPr>
              <a:t>price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17575" y="5277167"/>
            <a:ext cx="4832985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527050" algn="l"/>
              </a:tabLst>
            </a:pPr>
            <a:r>
              <a:rPr sz="1400" b="1" spc="-25" dirty="0">
                <a:latin typeface="Tahoma"/>
                <a:cs typeface="Tahoma"/>
              </a:rPr>
              <a:t>2.</a:t>
            </a:r>
            <a:r>
              <a:rPr sz="1400" b="1" dirty="0">
                <a:latin typeface="Tahoma"/>
                <a:cs typeface="Tahoma"/>
              </a:rPr>
              <a:t>	I</a:t>
            </a:r>
            <a:r>
              <a:rPr sz="1400" b="1" spc="10" dirty="0">
                <a:latin typeface="Tahoma"/>
                <a:cs typeface="Tahoma"/>
              </a:rPr>
              <a:t> </a:t>
            </a:r>
            <a:r>
              <a:rPr sz="1400" b="1" dirty="0">
                <a:latin typeface="Tahoma"/>
                <a:cs typeface="Tahoma"/>
              </a:rPr>
              <a:t>treat</a:t>
            </a:r>
            <a:r>
              <a:rPr sz="1400" b="1" spc="-35" dirty="0">
                <a:latin typeface="Tahoma"/>
                <a:cs typeface="Tahoma"/>
              </a:rPr>
              <a:t> </a:t>
            </a:r>
            <a:r>
              <a:rPr sz="1400" b="1" dirty="0">
                <a:latin typeface="Tahoma"/>
                <a:cs typeface="Tahoma"/>
              </a:rPr>
              <a:t>my</a:t>
            </a:r>
            <a:r>
              <a:rPr sz="1400" b="1" spc="-40" dirty="0">
                <a:latin typeface="Tahoma"/>
                <a:cs typeface="Tahoma"/>
              </a:rPr>
              <a:t> </a:t>
            </a:r>
            <a:r>
              <a:rPr sz="1400" b="1" dirty="0">
                <a:latin typeface="Tahoma"/>
                <a:cs typeface="Tahoma"/>
              </a:rPr>
              <a:t>customers</a:t>
            </a:r>
            <a:r>
              <a:rPr sz="1400" b="1" spc="-30" dirty="0">
                <a:latin typeface="Tahoma"/>
                <a:cs typeface="Tahoma"/>
              </a:rPr>
              <a:t> </a:t>
            </a:r>
            <a:r>
              <a:rPr sz="1400" b="1" dirty="0">
                <a:latin typeface="Tahoma"/>
                <a:cs typeface="Tahoma"/>
              </a:rPr>
              <a:t>with</a:t>
            </a:r>
            <a:r>
              <a:rPr sz="1400" b="1" spc="-55" dirty="0">
                <a:latin typeface="Tahoma"/>
                <a:cs typeface="Tahoma"/>
              </a:rPr>
              <a:t> </a:t>
            </a:r>
            <a:r>
              <a:rPr sz="1400" b="1" dirty="0">
                <a:latin typeface="Tahoma"/>
                <a:cs typeface="Tahoma"/>
              </a:rPr>
              <a:t>respect</a:t>
            </a:r>
            <a:r>
              <a:rPr sz="1400" b="1" spc="-40" dirty="0">
                <a:latin typeface="Tahoma"/>
                <a:cs typeface="Tahoma"/>
              </a:rPr>
              <a:t> </a:t>
            </a:r>
            <a:r>
              <a:rPr sz="1400" b="1" dirty="0">
                <a:latin typeface="Tahoma"/>
                <a:cs typeface="Tahoma"/>
              </a:rPr>
              <a:t>and</a:t>
            </a:r>
            <a:r>
              <a:rPr sz="1400" b="1" spc="-40" dirty="0">
                <a:latin typeface="Tahoma"/>
                <a:cs typeface="Tahoma"/>
              </a:rPr>
              <a:t> </a:t>
            </a:r>
            <a:r>
              <a:rPr sz="1400" b="1" dirty="0">
                <a:latin typeface="Tahoma"/>
                <a:cs typeface="Tahoma"/>
              </a:rPr>
              <a:t>allow</a:t>
            </a:r>
            <a:r>
              <a:rPr sz="1400" b="1" spc="35" dirty="0">
                <a:latin typeface="Tahoma"/>
                <a:cs typeface="Tahoma"/>
              </a:rPr>
              <a:t> </a:t>
            </a:r>
            <a:r>
              <a:rPr sz="1400" b="1" spc="-25" dirty="0">
                <a:latin typeface="Tahoma"/>
                <a:cs typeface="Tahoma"/>
              </a:rPr>
              <a:t>my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432560" y="5420042"/>
            <a:ext cx="4213860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b="1" dirty="0">
                <a:latin typeface="Tahoma"/>
                <a:cs typeface="Tahoma"/>
              </a:rPr>
              <a:t>customers</a:t>
            </a:r>
            <a:r>
              <a:rPr sz="1400" b="1" spc="-45" dirty="0">
                <a:latin typeface="Tahoma"/>
                <a:cs typeface="Tahoma"/>
              </a:rPr>
              <a:t> </a:t>
            </a:r>
            <a:r>
              <a:rPr sz="1400" b="1" dirty="0">
                <a:latin typeface="Tahoma"/>
                <a:cs typeface="Tahoma"/>
              </a:rPr>
              <a:t>to</a:t>
            </a:r>
            <a:r>
              <a:rPr sz="1400" b="1" spc="-35" dirty="0">
                <a:latin typeface="Tahoma"/>
                <a:cs typeface="Tahoma"/>
              </a:rPr>
              <a:t> </a:t>
            </a:r>
            <a:r>
              <a:rPr sz="1400" b="1" dirty="0">
                <a:latin typeface="Tahoma"/>
                <a:cs typeface="Tahoma"/>
              </a:rPr>
              <a:t>give</a:t>
            </a:r>
            <a:r>
              <a:rPr sz="1400" b="1" spc="-5" dirty="0">
                <a:latin typeface="Tahoma"/>
                <a:cs typeface="Tahoma"/>
              </a:rPr>
              <a:t> </a:t>
            </a:r>
            <a:r>
              <a:rPr sz="1400" b="1" dirty="0">
                <a:latin typeface="Tahoma"/>
                <a:cs typeface="Tahoma"/>
              </a:rPr>
              <a:t>feedback</a:t>
            </a:r>
            <a:r>
              <a:rPr sz="1400" b="1" spc="-20" dirty="0">
                <a:latin typeface="Tahoma"/>
                <a:cs typeface="Tahoma"/>
              </a:rPr>
              <a:t> </a:t>
            </a:r>
            <a:r>
              <a:rPr sz="1400" b="1" dirty="0">
                <a:latin typeface="Tahoma"/>
                <a:cs typeface="Tahoma"/>
              </a:rPr>
              <a:t>about</a:t>
            </a:r>
            <a:r>
              <a:rPr sz="1400" b="1" spc="-45" dirty="0">
                <a:latin typeface="Tahoma"/>
                <a:cs typeface="Tahoma"/>
              </a:rPr>
              <a:t> </a:t>
            </a:r>
            <a:r>
              <a:rPr sz="1400" b="1" dirty="0">
                <a:latin typeface="Tahoma"/>
                <a:cs typeface="Tahoma"/>
              </a:rPr>
              <a:t>my</a:t>
            </a:r>
            <a:r>
              <a:rPr sz="1400" b="1" spc="-50" dirty="0">
                <a:latin typeface="Tahoma"/>
                <a:cs typeface="Tahoma"/>
              </a:rPr>
              <a:t> </a:t>
            </a:r>
            <a:r>
              <a:rPr sz="1400" b="1" spc="-10" dirty="0">
                <a:latin typeface="Tahoma"/>
                <a:cs typeface="Tahoma"/>
              </a:rPr>
              <a:t>services.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17575" y="5697220"/>
            <a:ext cx="4539615" cy="3956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ts val="1440"/>
              </a:lnSpc>
              <a:spcBef>
                <a:spcPts val="125"/>
              </a:spcBef>
              <a:tabLst>
                <a:tab pos="527050" algn="l"/>
              </a:tabLst>
            </a:pPr>
            <a:r>
              <a:rPr sz="1400" b="1" spc="-25" dirty="0">
                <a:latin typeface="Tahoma"/>
                <a:cs typeface="Tahoma"/>
              </a:rPr>
              <a:t>3.</a:t>
            </a:r>
            <a:r>
              <a:rPr sz="1400" b="1" dirty="0">
                <a:latin typeface="Tahoma"/>
                <a:cs typeface="Tahoma"/>
              </a:rPr>
              <a:t>	Help</a:t>
            </a:r>
            <a:r>
              <a:rPr sz="1400" b="1" spc="-55" dirty="0">
                <a:latin typeface="Tahoma"/>
                <a:cs typeface="Tahoma"/>
              </a:rPr>
              <a:t> </a:t>
            </a:r>
            <a:r>
              <a:rPr sz="1400" b="1" dirty="0">
                <a:latin typeface="Tahoma"/>
                <a:cs typeface="Tahoma"/>
              </a:rPr>
              <a:t>clients</a:t>
            </a:r>
            <a:r>
              <a:rPr sz="1400" b="1" spc="-40" dirty="0">
                <a:latin typeface="Tahoma"/>
                <a:cs typeface="Tahoma"/>
              </a:rPr>
              <a:t> </a:t>
            </a:r>
            <a:r>
              <a:rPr sz="1400" b="1" dirty="0">
                <a:latin typeface="Tahoma"/>
                <a:cs typeface="Tahoma"/>
              </a:rPr>
              <a:t>choose</a:t>
            </a:r>
            <a:r>
              <a:rPr sz="1400" b="1" spc="-5" dirty="0">
                <a:latin typeface="Tahoma"/>
                <a:cs typeface="Tahoma"/>
              </a:rPr>
              <a:t> </a:t>
            </a:r>
            <a:r>
              <a:rPr sz="1400" b="1" dirty="0">
                <a:latin typeface="Tahoma"/>
                <a:cs typeface="Tahoma"/>
              </a:rPr>
              <a:t>styles</a:t>
            </a:r>
            <a:r>
              <a:rPr sz="1400" b="1" spc="-45" dirty="0">
                <a:latin typeface="Tahoma"/>
                <a:cs typeface="Tahoma"/>
              </a:rPr>
              <a:t> </a:t>
            </a:r>
            <a:r>
              <a:rPr sz="1400" b="1" dirty="0">
                <a:latin typeface="Tahoma"/>
                <a:cs typeface="Tahoma"/>
              </a:rPr>
              <a:t>that</a:t>
            </a:r>
            <a:r>
              <a:rPr sz="1400" b="1" spc="-50" dirty="0">
                <a:latin typeface="Tahoma"/>
                <a:cs typeface="Tahoma"/>
              </a:rPr>
              <a:t> </a:t>
            </a:r>
            <a:r>
              <a:rPr sz="1400" b="1" dirty="0">
                <a:latin typeface="Tahoma"/>
                <a:cs typeface="Tahoma"/>
              </a:rPr>
              <a:t>will</a:t>
            </a:r>
            <a:r>
              <a:rPr sz="1400" b="1" spc="35" dirty="0">
                <a:latin typeface="Tahoma"/>
                <a:cs typeface="Tahoma"/>
              </a:rPr>
              <a:t> </a:t>
            </a:r>
            <a:r>
              <a:rPr sz="1400" b="1" dirty="0">
                <a:latin typeface="Tahoma"/>
                <a:cs typeface="Tahoma"/>
              </a:rPr>
              <a:t>suit</a:t>
            </a:r>
            <a:r>
              <a:rPr sz="1400" b="1" spc="-50" dirty="0">
                <a:latin typeface="Tahoma"/>
                <a:cs typeface="Tahoma"/>
              </a:rPr>
              <a:t> </a:t>
            </a:r>
            <a:r>
              <a:rPr sz="1400" b="1" spc="-20" dirty="0">
                <a:latin typeface="Tahoma"/>
                <a:cs typeface="Tahoma"/>
              </a:rPr>
              <a:t>them</a:t>
            </a:r>
            <a:endParaRPr sz="1400">
              <a:latin typeface="Tahoma"/>
              <a:cs typeface="Tahoma"/>
            </a:endParaRPr>
          </a:p>
          <a:p>
            <a:pPr marL="527685">
              <a:lnSpc>
                <a:spcPts val="1440"/>
              </a:lnSpc>
            </a:pPr>
            <a:r>
              <a:rPr sz="1400" b="1" spc="-10" dirty="0">
                <a:latin typeface="Tahoma"/>
                <a:cs typeface="Tahoma"/>
              </a:rPr>
              <a:t>best.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17575" y="1021882"/>
            <a:ext cx="6394450" cy="730885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585"/>
              </a:spcBef>
              <a:buFont typeface="Arial MT"/>
              <a:buChar char="•"/>
              <a:tabLst>
                <a:tab pos="241300" algn="l"/>
                <a:tab pos="5350510" algn="l"/>
                <a:tab pos="5579110" algn="l"/>
              </a:tabLst>
            </a:pPr>
            <a:r>
              <a:rPr sz="1400" dirty="0">
                <a:latin typeface="Tahoma"/>
                <a:cs typeface="Tahoma"/>
              </a:rPr>
              <a:t>Who</a:t>
            </a:r>
            <a:r>
              <a:rPr sz="1400" spc="-20" dirty="0">
                <a:latin typeface="Tahoma"/>
                <a:cs typeface="Tahoma"/>
              </a:rPr>
              <a:t> </a:t>
            </a:r>
            <a:r>
              <a:rPr sz="1400" dirty="0">
                <a:latin typeface="Tahoma"/>
                <a:cs typeface="Tahoma"/>
              </a:rPr>
              <a:t>are</a:t>
            </a:r>
            <a:r>
              <a:rPr sz="1400" spc="-70" dirty="0">
                <a:latin typeface="Tahoma"/>
                <a:cs typeface="Tahoma"/>
              </a:rPr>
              <a:t> </a:t>
            </a:r>
            <a:r>
              <a:rPr sz="1400" dirty="0">
                <a:latin typeface="Tahoma"/>
                <a:cs typeface="Tahoma"/>
              </a:rPr>
              <a:t>your</a:t>
            </a:r>
            <a:r>
              <a:rPr sz="1400" spc="-50" dirty="0">
                <a:latin typeface="Tahoma"/>
                <a:cs typeface="Tahoma"/>
              </a:rPr>
              <a:t> </a:t>
            </a:r>
            <a:r>
              <a:rPr sz="1400" spc="-10" dirty="0">
                <a:latin typeface="Tahoma"/>
                <a:cs typeface="Tahoma"/>
              </a:rPr>
              <a:t>customers?</a:t>
            </a:r>
            <a:r>
              <a:rPr sz="1400" dirty="0">
                <a:latin typeface="Tahoma"/>
                <a:cs typeface="Tahoma"/>
              </a:rPr>
              <a:t>	</a:t>
            </a:r>
            <a:r>
              <a:rPr sz="1400" spc="-50" dirty="0">
                <a:latin typeface="Arial MT"/>
                <a:cs typeface="Arial MT"/>
              </a:rPr>
              <a:t>•</a:t>
            </a:r>
            <a:r>
              <a:rPr sz="1400" dirty="0">
                <a:latin typeface="Arial MT"/>
                <a:cs typeface="Arial MT"/>
              </a:rPr>
              <a:t>	</a:t>
            </a:r>
            <a:r>
              <a:rPr sz="1400" b="1" spc="-10" dirty="0">
                <a:latin typeface="Tahoma"/>
                <a:cs typeface="Tahoma"/>
              </a:rPr>
              <a:t>Evidence</a:t>
            </a:r>
            <a:endParaRPr sz="1400">
              <a:latin typeface="Tahoma"/>
              <a:cs typeface="Tahoma"/>
            </a:endParaRPr>
          </a:p>
          <a:p>
            <a:pPr marL="527685" marR="1395730" indent="-514984">
              <a:lnSpc>
                <a:spcPct val="71400"/>
              </a:lnSpc>
              <a:spcBef>
                <a:spcPts val="980"/>
              </a:spcBef>
              <a:tabLst>
                <a:tab pos="527050" algn="l"/>
              </a:tabLst>
            </a:pPr>
            <a:r>
              <a:rPr sz="1400" b="1" spc="-25" dirty="0">
                <a:latin typeface="Tahoma"/>
                <a:cs typeface="Tahoma"/>
              </a:rPr>
              <a:t>1.</a:t>
            </a:r>
            <a:r>
              <a:rPr sz="1400" b="1" dirty="0">
                <a:latin typeface="Tahoma"/>
                <a:cs typeface="Tahoma"/>
              </a:rPr>
              <a:t>	All</a:t>
            </a:r>
            <a:r>
              <a:rPr sz="1400" b="1" spc="-20" dirty="0">
                <a:latin typeface="Tahoma"/>
                <a:cs typeface="Tahoma"/>
              </a:rPr>
              <a:t> </a:t>
            </a:r>
            <a:r>
              <a:rPr sz="1400" b="1" dirty="0">
                <a:latin typeface="Tahoma"/>
                <a:cs typeface="Tahoma"/>
              </a:rPr>
              <a:t>age</a:t>
            </a:r>
            <a:r>
              <a:rPr sz="1400" b="1" spc="-55" dirty="0">
                <a:latin typeface="Tahoma"/>
                <a:cs typeface="Tahoma"/>
              </a:rPr>
              <a:t> </a:t>
            </a:r>
            <a:r>
              <a:rPr sz="1400" b="1" dirty="0">
                <a:latin typeface="Tahoma"/>
                <a:cs typeface="Tahoma"/>
              </a:rPr>
              <a:t>groups,</a:t>
            </a:r>
            <a:r>
              <a:rPr sz="1400" b="1" spc="-30" dirty="0">
                <a:latin typeface="Tahoma"/>
                <a:cs typeface="Tahoma"/>
              </a:rPr>
              <a:t> </a:t>
            </a:r>
            <a:r>
              <a:rPr sz="1400" b="1" dirty="0">
                <a:latin typeface="Tahoma"/>
                <a:cs typeface="Tahoma"/>
              </a:rPr>
              <a:t>male</a:t>
            </a:r>
            <a:r>
              <a:rPr sz="1400" b="1" spc="20" dirty="0">
                <a:latin typeface="Tahoma"/>
                <a:cs typeface="Tahoma"/>
              </a:rPr>
              <a:t> </a:t>
            </a:r>
            <a:r>
              <a:rPr sz="1400" b="1" dirty="0">
                <a:latin typeface="Tahoma"/>
                <a:cs typeface="Tahoma"/>
              </a:rPr>
              <a:t>and</a:t>
            </a:r>
            <a:r>
              <a:rPr sz="1400" b="1" spc="-35" dirty="0">
                <a:latin typeface="Tahoma"/>
                <a:cs typeface="Tahoma"/>
              </a:rPr>
              <a:t> </a:t>
            </a:r>
            <a:r>
              <a:rPr sz="1400" b="1" dirty="0">
                <a:latin typeface="Tahoma"/>
                <a:cs typeface="Tahoma"/>
              </a:rPr>
              <a:t>female,</a:t>
            </a:r>
            <a:r>
              <a:rPr sz="1400" b="1" spc="-35" dirty="0">
                <a:latin typeface="Tahoma"/>
                <a:cs typeface="Tahoma"/>
              </a:rPr>
              <a:t> </a:t>
            </a:r>
            <a:r>
              <a:rPr sz="1400" b="1" dirty="0">
                <a:latin typeface="Tahoma"/>
                <a:cs typeface="Tahoma"/>
              </a:rPr>
              <a:t>A-</a:t>
            </a:r>
            <a:r>
              <a:rPr sz="1400" b="1" spc="-10" dirty="0">
                <a:latin typeface="Tahoma"/>
                <a:cs typeface="Tahoma"/>
              </a:rPr>
              <a:t> </a:t>
            </a:r>
            <a:r>
              <a:rPr sz="1400" b="1" dirty="0">
                <a:latin typeface="Tahoma"/>
                <a:cs typeface="Tahoma"/>
              </a:rPr>
              <a:t>listers,</a:t>
            </a:r>
            <a:r>
              <a:rPr sz="1400" b="1" spc="-30" dirty="0">
                <a:latin typeface="Tahoma"/>
                <a:cs typeface="Tahoma"/>
              </a:rPr>
              <a:t> </a:t>
            </a:r>
            <a:r>
              <a:rPr sz="1400" b="1" spc="-10" dirty="0">
                <a:latin typeface="Tahoma"/>
                <a:cs typeface="Tahoma"/>
              </a:rPr>
              <a:t>school </a:t>
            </a:r>
            <a:r>
              <a:rPr sz="1400" b="1" dirty="0">
                <a:latin typeface="Tahoma"/>
                <a:cs typeface="Tahoma"/>
              </a:rPr>
              <a:t>children</a:t>
            </a:r>
            <a:r>
              <a:rPr sz="1400" b="1" spc="-15" dirty="0">
                <a:latin typeface="Tahoma"/>
                <a:cs typeface="Tahoma"/>
              </a:rPr>
              <a:t> </a:t>
            </a:r>
            <a:r>
              <a:rPr sz="1400" b="1" dirty="0">
                <a:latin typeface="Tahoma"/>
                <a:cs typeface="Tahoma"/>
              </a:rPr>
              <a:t>and</a:t>
            </a:r>
            <a:r>
              <a:rPr sz="1400" b="1" spc="-60" dirty="0">
                <a:latin typeface="Tahoma"/>
                <a:cs typeface="Tahoma"/>
              </a:rPr>
              <a:t> </a:t>
            </a:r>
            <a:r>
              <a:rPr sz="1400" b="1" dirty="0">
                <a:latin typeface="Tahoma"/>
                <a:cs typeface="Tahoma"/>
              </a:rPr>
              <a:t>office</a:t>
            </a:r>
            <a:r>
              <a:rPr sz="1400" b="1" spc="-15" dirty="0">
                <a:latin typeface="Tahoma"/>
                <a:cs typeface="Tahoma"/>
              </a:rPr>
              <a:t> </a:t>
            </a:r>
            <a:r>
              <a:rPr sz="1400" b="1" spc="-10" dirty="0">
                <a:latin typeface="Tahoma"/>
                <a:cs typeface="Tahoma"/>
              </a:rPr>
              <a:t>workers</a:t>
            </a:r>
            <a:endParaRPr sz="1400">
              <a:latin typeface="Tahoma"/>
              <a:cs typeface="Tahoma"/>
            </a:endParaRPr>
          </a:p>
        </p:txBody>
      </p:sp>
      <p:pic>
        <p:nvPicPr>
          <p:cNvPr id="12" name="object 1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43650" y="4552948"/>
            <a:ext cx="2228850" cy="2228848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715375" y="4629150"/>
            <a:ext cx="2495550" cy="2076450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191250" y="1476375"/>
            <a:ext cx="2571750" cy="2714625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048750" y="1095375"/>
            <a:ext cx="2743200" cy="33147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60985">
              <a:lnSpc>
                <a:spcPct val="100000"/>
              </a:lnSpc>
              <a:spcBef>
                <a:spcPts val="105"/>
              </a:spcBef>
            </a:pPr>
            <a:r>
              <a:rPr dirty="0"/>
              <a:t>NEW</a:t>
            </a:r>
            <a:r>
              <a:rPr spc="-65" dirty="0"/>
              <a:t> </a:t>
            </a:r>
            <a:r>
              <a:rPr dirty="0"/>
              <a:t>PRODUCTS</a:t>
            </a:r>
            <a:r>
              <a:rPr spc="10" dirty="0"/>
              <a:t> </a:t>
            </a:r>
            <a:r>
              <a:rPr dirty="0"/>
              <a:t>OR</a:t>
            </a:r>
            <a:r>
              <a:rPr spc="-20" dirty="0"/>
              <a:t> </a:t>
            </a:r>
            <a:r>
              <a:rPr spc="-10" dirty="0"/>
              <a:t>SERVICES?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7575" y="1143317"/>
            <a:ext cx="4060825" cy="3575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25"/>
              </a:spcBef>
              <a:buFont typeface="Arial MT"/>
              <a:buChar char="•"/>
              <a:tabLst>
                <a:tab pos="241300" algn="l"/>
              </a:tabLst>
            </a:pPr>
            <a:r>
              <a:rPr sz="2150" dirty="0">
                <a:latin typeface="Tahoma"/>
                <a:cs typeface="Tahoma"/>
              </a:rPr>
              <a:t>Do</a:t>
            </a:r>
            <a:r>
              <a:rPr sz="2150" spc="25" dirty="0">
                <a:latin typeface="Tahoma"/>
                <a:cs typeface="Tahoma"/>
              </a:rPr>
              <a:t> </a:t>
            </a:r>
            <a:r>
              <a:rPr sz="2150" dirty="0">
                <a:latin typeface="Tahoma"/>
                <a:cs typeface="Tahoma"/>
              </a:rPr>
              <a:t>you</a:t>
            </a:r>
            <a:r>
              <a:rPr sz="2150" spc="85" dirty="0">
                <a:latin typeface="Tahoma"/>
                <a:cs typeface="Tahoma"/>
              </a:rPr>
              <a:t> </a:t>
            </a:r>
            <a:r>
              <a:rPr sz="2150" dirty="0">
                <a:latin typeface="Tahoma"/>
                <a:cs typeface="Tahoma"/>
              </a:rPr>
              <a:t>have</a:t>
            </a:r>
            <a:r>
              <a:rPr sz="2150" spc="70" dirty="0">
                <a:latin typeface="Tahoma"/>
                <a:cs typeface="Tahoma"/>
              </a:rPr>
              <a:t> </a:t>
            </a:r>
            <a:r>
              <a:rPr sz="2150" dirty="0">
                <a:latin typeface="Tahoma"/>
                <a:cs typeface="Tahoma"/>
              </a:rPr>
              <a:t>any</a:t>
            </a:r>
            <a:r>
              <a:rPr sz="2150" spc="65" dirty="0">
                <a:latin typeface="Tahoma"/>
                <a:cs typeface="Tahoma"/>
              </a:rPr>
              <a:t> </a:t>
            </a:r>
            <a:r>
              <a:rPr sz="2150" dirty="0">
                <a:latin typeface="Tahoma"/>
                <a:cs typeface="Tahoma"/>
              </a:rPr>
              <a:t>new</a:t>
            </a:r>
            <a:r>
              <a:rPr sz="2150" spc="50" dirty="0">
                <a:latin typeface="Tahoma"/>
                <a:cs typeface="Tahoma"/>
              </a:rPr>
              <a:t> </a:t>
            </a:r>
            <a:r>
              <a:rPr sz="2150" spc="-10" dirty="0">
                <a:latin typeface="Tahoma"/>
                <a:cs typeface="Tahoma"/>
              </a:rPr>
              <a:t>business</a:t>
            </a:r>
            <a:endParaRPr sz="215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46492" y="1372298"/>
            <a:ext cx="2620645" cy="3575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150" dirty="0">
                <a:latin typeface="Tahoma"/>
                <a:cs typeface="Tahoma"/>
              </a:rPr>
              <a:t>products</a:t>
            </a:r>
            <a:r>
              <a:rPr sz="2150" spc="120" dirty="0">
                <a:latin typeface="Tahoma"/>
                <a:cs typeface="Tahoma"/>
              </a:rPr>
              <a:t> </a:t>
            </a:r>
            <a:r>
              <a:rPr sz="2150" dirty="0">
                <a:latin typeface="Tahoma"/>
                <a:cs typeface="Tahoma"/>
              </a:rPr>
              <a:t>or</a:t>
            </a:r>
            <a:r>
              <a:rPr sz="2150" spc="15" dirty="0">
                <a:latin typeface="Tahoma"/>
                <a:cs typeface="Tahoma"/>
              </a:rPr>
              <a:t> </a:t>
            </a:r>
            <a:r>
              <a:rPr sz="2150" spc="-10" dirty="0">
                <a:latin typeface="Tahoma"/>
                <a:cs typeface="Tahoma"/>
              </a:rPr>
              <a:t>services?</a:t>
            </a:r>
            <a:endParaRPr sz="215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17575" y="1734756"/>
            <a:ext cx="4925695" cy="596265"/>
          </a:xfrm>
          <a:prstGeom prst="rect">
            <a:avLst/>
          </a:prstGeom>
        </p:spPr>
        <p:txBody>
          <a:bodyPr vert="horz" wrap="square" lIns="0" tIns="105410" rIns="0" bIns="0" rtlCol="0">
            <a:spAutoFit/>
          </a:bodyPr>
          <a:lstStyle/>
          <a:p>
            <a:pPr marL="241300" marR="5080" indent="-229235">
              <a:lnSpc>
                <a:spcPct val="72800"/>
              </a:lnSpc>
              <a:spcBef>
                <a:spcPts val="830"/>
              </a:spcBef>
              <a:buFont typeface="Arial MT"/>
              <a:buChar char="•"/>
              <a:tabLst>
                <a:tab pos="241300" algn="l"/>
              </a:tabLst>
            </a:pPr>
            <a:r>
              <a:rPr sz="2150" b="1" dirty="0">
                <a:latin typeface="Tahoma"/>
                <a:cs typeface="Tahoma"/>
              </a:rPr>
              <a:t>No</a:t>
            </a:r>
            <a:r>
              <a:rPr sz="2150" b="1" spc="80" dirty="0">
                <a:latin typeface="Tahoma"/>
                <a:cs typeface="Tahoma"/>
              </a:rPr>
              <a:t> </a:t>
            </a:r>
            <a:r>
              <a:rPr sz="2150" b="1" dirty="0">
                <a:latin typeface="Tahoma"/>
                <a:cs typeface="Tahoma"/>
              </a:rPr>
              <a:t>,but</a:t>
            </a:r>
            <a:r>
              <a:rPr sz="2150" b="1" spc="75" dirty="0">
                <a:latin typeface="Tahoma"/>
                <a:cs typeface="Tahoma"/>
              </a:rPr>
              <a:t> </a:t>
            </a:r>
            <a:r>
              <a:rPr sz="2150" b="1" dirty="0">
                <a:latin typeface="Tahoma"/>
                <a:cs typeface="Tahoma"/>
              </a:rPr>
              <a:t>I</a:t>
            </a:r>
            <a:r>
              <a:rPr sz="2150" b="1" spc="80" dirty="0">
                <a:latin typeface="Tahoma"/>
                <a:cs typeface="Tahoma"/>
              </a:rPr>
              <a:t> </a:t>
            </a:r>
            <a:r>
              <a:rPr sz="2150" b="1" dirty="0">
                <a:latin typeface="Tahoma"/>
                <a:cs typeface="Tahoma"/>
              </a:rPr>
              <a:t>am</a:t>
            </a:r>
            <a:r>
              <a:rPr sz="2150" b="1" spc="105" dirty="0">
                <a:latin typeface="Tahoma"/>
                <a:cs typeface="Tahoma"/>
              </a:rPr>
              <a:t> </a:t>
            </a:r>
            <a:r>
              <a:rPr sz="2150" b="1" dirty="0">
                <a:latin typeface="Tahoma"/>
                <a:cs typeface="Tahoma"/>
              </a:rPr>
              <a:t>planning</a:t>
            </a:r>
            <a:r>
              <a:rPr sz="2150" b="1" spc="60" dirty="0">
                <a:latin typeface="Tahoma"/>
                <a:cs typeface="Tahoma"/>
              </a:rPr>
              <a:t> </a:t>
            </a:r>
            <a:r>
              <a:rPr sz="2150" b="1" dirty="0">
                <a:latin typeface="Tahoma"/>
                <a:cs typeface="Tahoma"/>
              </a:rPr>
              <a:t>in</a:t>
            </a:r>
            <a:r>
              <a:rPr sz="2150" b="1" spc="114" dirty="0">
                <a:latin typeface="Tahoma"/>
                <a:cs typeface="Tahoma"/>
              </a:rPr>
              <a:t> </a:t>
            </a:r>
            <a:r>
              <a:rPr sz="2150" b="1" dirty="0">
                <a:latin typeface="Tahoma"/>
                <a:cs typeface="Tahoma"/>
              </a:rPr>
              <a:t>the</a:t>
            </a:r>
            <a:r>
              <a:rPr sz="2150" b="1" spc="70" dirty="0">
                <a:latin typeface="Tahoma"/>
                <a:cs typeface="Tahoma"/>
              </a:rPr>
              <a:t> </a:t>
            </a:r>
            <a:r>
              <a:rPr sz="2150" b="1" spc="-20" dirty="0">
                <a:latin typeface="Tahoma"/>
                <a:cs typeface="Tahoma"/>
              </a:rPr>
              <a:t>next </a:t>
            </a:r>
            <a:r>
              <a:rPr sz="2150" b="1" dirty="0">
                <a:latin typeface="Tahoma"/>
                <a:cs typeface="Tahoma"/>
              </a:rPr>
              <a:t>year</a:t>
            </a:r>
            <a:r>
              <a:rPr sz="2150" b="1" spc="50" dirty="0">
                <a:latin typeface="Tahoma"/>
                <a:cs typeface="Tahoma"/>
              </a:rPr>
              <a:t> </a:t>
            </a:r>
            <a:r>
              <a:rPr sz="2150" b="1" dirty="0">
                <a:latin typeface="Tahoma"/>
                <a:cs typeface="Tahoma"/>
              </a:rPr>
              <a:t>or</a:t>
            </a:r>
            <a:r>
              <a:rPr sz="2150" b="1" spc="135" dirty="0">
                <a:latin typeface="Tahoma"/>
                <a:cs typeface="Tahoma"/>
              </a:rPr>
              <a:t> </a:t>
            </a:r>
            <a:r>
              <a:rPr sz="2150" b="1" dirty="0">
                <a:latin typeface="Tahoma"/>
                <a:cs typeface="Tahoma"/>
              </a:rPr>
              <a:t>two</a:t>
            </a:r>
            <a:r>
              <a:rPr sz="2150" b="1" spc="105" dirty="0">
                <a:latin typeface="Tahoma"/>
                <a:cs typeface="Tahoma"/>
              </a:rPr>
              <a:t> </a:t>
            </a:r>
            <a:r>
              <a:rPr sz="2150" b="1" dirty="0">
                <a:latin typeface="Tahoma"/>
                <a:cs typeface="Tahoma"/>
              </a:rPr>
              <a:t>to</a:t>
            </a:r>
            <a:r>
              <a:rPr sz="2150" b="1" spc="95" dirty="0">
                <a:latin typeface="Tahoma"/>
                <a:cs typeface="Tahoma"/>
              </a:rPr>
              <a:t> </a:t>
            </a:r>
            <a:r>
              <a:rPr sz="2150" b="1" dirty="0">
                <a:latin typeface="Tahoma"/>
                <a:cs typeface="Tahoma"/>
              </a:rPr>
              <a:t>introduce</a:t>
            </a:r>
            <a:r>
              <a:rPr sz="2150" b="1" spc="155" dirty="0">
                <a:latin typeface="Tahoma"/>
                <a:cs typeface="Tahoma"/>
              </a:rPr>
              <a:t> </a:t>
            </a:r>
            <a:r>
              <a:rPr sz="2150" b="1" spc="-25" dirty="0">
                <a:latin typeface="Tahoma"/>
                <a:cs typeface="Tahoma"/>
              </a:rPr>
              <a:t>new</a:t>
            </a:r>
            <a:endParaRPr sz="215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46492" y="2211641"/>
            <a:ext cx="3644265" cy="3575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150" b="1" dirty="0">
                <a:latin typeface="Tahoma"/>
                <a:cs typeface="Tahoma"/>
              </a:rPr>
              <a:t>services</a:t>
            </a:r>
            <a:r>
              <a:rPr sz="2150" b="1" spc="125" dirty="0">
                <a:latin typeface="Tahoma"/>
                <a:cs typeface="Tahoma"/>
              </a:rPr>
              <a:t> </a:t>
            </a:r>
            <a:r>
              <a:rPr sz="2150" b="1" dirty="0">
                <a:latin typeface="Tahoma"/>
                <a:cs typeface="Tahoma"/>
              </a:rPr>
              <a:t>like</a:t>
            </a:r>
            <a:r>
              <a:rPr sz="2150" b="1" spc="175" dirty="0">
                <a:latin typeface="Tahoma"/>
                <a:cs typeface="Tahoma"/>
              </a:rPr>
              <a:t> </a:t>
            </a:r>
            <a:r>
              <a:rPr sz="2150" b="1" dirty="0">
                <a:latin typeface="Tahoma"/>
                <a:cs typeface="Tahoma"/>
              </a:rPr>
              <a:t>pedicure</a:t>
            </a:r>
            <a:r>
              <a:rPr sz="2150" b="1" spc="100" dirty="0">
                <a:latin typeface="Tahoma"/>
                <a:cs typeface="Tahoma"/>
              </a:rPr>
              <a:t> </a:t>
            </a:r>
            <a:r>
              <a:rPr sz="2150" b="1" spc="-25" dirty="0">
                <a:latin typeface="Tahoma"/>
                <a:cs typeface="Tahoma"/>
              </a:rPr>
              <a:t>and</a:t>
            </a:r>
            <a:endParaRPr sz="215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17575" y="2410494"/>
            <a:ext cx="3912235" cy="988694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241300">
              <a:lnSpc>
                <a:spcPct val="100000"/>
              </a:lnSpc>
              <a:spcBef>
                <a:spcPts val="365"/>
              </a:spcBef>
            </a:pPr>
            <a:r>
              <a:rPr sz="2150" b="1" spc="-10" dirty="0">
                <a:latin typeface="Tahoma"/>
                <a:cs typeface="Tahoma"/>
              </a:rPr>
              <a:t>massages</a:t>
            </a:r>
            <a:endParaRPr sz="2150">
              <a:latin typeface="Tahoma"/>
              <a:cs typeface="Tahoma"/>
            </a:endParaRPr>
          </a:p>
          <a:p>
            <a:pPr marL="241300" indent="-228600">
              <a:lnSpc>
                <a:spcPts val="2230"/>
              </a:lnSpc>
              <a:spcBef>
                <a:spcPts val="270"/>
              </a:spcBef>
              <a:buFont typeface="Arial MT"/>
              <a:buChar char="•"/>
              <a:tabLst>
                <a:tab pos="241300" algn="l"/>
              </a:tabLst>
            </a:pPr>
            <a:r>
              <a:rPr sz="2150" dirty="0">
                <a:latin typeface="Tahoma"/>
                <a:cs typeface="Tahoma"/>
              </a:rPr>
              <a:t>What</a:t>
            </a:r>
            <a:r>
              <a:rPr sz="2150" spc="60" dirty="0">
                <a:latin typeface="Tahoma"/>
                <a:cs typeface="Tahoma"/>
              </a:rPr>
              <a:t> </a:t>
            </a:r>
            <a:r>
              <a:rPr sz="2150" dirty="0">
                <a:latin typeface="Tahoma"/>
                <a:cs typeface="Tahoma"/>
              </a:rPr>
              <a:t>new</a:t>
            </a:r>
            <a:r>
              <a:rPr sz="2150" spc="65" dirty="0">
                <a:latin typeface="Tahoma"/>
                <a:cs typeface="Tahoma"/>
              </a:rPr>
              <a:t> </a:t>
            </a:r>
            <a:r>
              <a:rPr sz="2150" dirty="0">
                <a:latin typeface="Tahoma"/>
                <a:cs typeface="Tahoma"/>
              </a:rPr>
              <a:t>products</a:t>
            </a:r>
            <a:r>
              <a:rPr sz="2150" spc="114" dirty="0">
                <a:latin typeface="Tahoma"/>
                <a:cs typeface="Tahoma"/>
              </a:rPr>
              <a:t> </a:t>
            </a:r>
            <a:r>
              <a:rPr sz="2150" dirty="0">
                <a:latin typeface="Tahoma"/>
                <a:cs typeface="Tahoma"/>
              </a:rPr>
              <a:t>are</a:t>
            </a:r>
            <a:r>
              <a:rPr sz="2150" spc="90" dirty="0">
                <a:latin typeface="Tahoma"/>
                <a:cs typeface="Tahoma"/>
              </a:rPr>
              <a:t> </a:t>
            </a:r>
            <a:r>
              <a:rPr sz="2150" dirty="0">
                <a:latin typeface="Tahoma"/>
                <a:cs typeface="Tahoma"/>
              </a:rPr>
              <a:t>in</a:t>
            </a:r>
            <a:r>
              <a:rPr sz="2150" spc="20" dirty="0">
                <a:latin typeface="Tahoma"/>
                <a:cs typeface="Tahoma"/>
              </a:rPr>
              <a:t> </a:t>
            </a:r>
            <a:r>
              <a:rPr sz="2150" spc="-25" dirty="0">
                <a:latin typeface="Tahoma"/>
                <a:cs typeface="Tahoma"/>
              </a:rPr>
              <a:t>the</a:t>
            </a:r>
            <a:endParaRPr sz="2150">
              <a:latin typeface="Tahoma"/>
              <a:cs typeface="Tahoma"/>
            </a:endParaRPr>
          </a:p>
          <a:p>
            <a:pPr marL="241300">
              <a:lnSpc>
                <a:spcPts val="2230"/>
              </a:lnSpc>
            </a:pPr>
            <a:r>
              <a:rPr sz="2150" spc="-10" dirty="0">
                <a:latin typeface="Tahoma"/>
                <a:cs typeface="Tahoma"/>
              </a:rPr>
              <a:t>business</a:t>
            </a:r>
            <a:endParaRPr sz="215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17575" y="3403917"/>
            <a:ext cx="4972050" cy="3575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25"/>
              </a:spcBef>
              <a:buFont typeface="Arial MT"/>
              <a:buChar char="•"/>
              <a:tabLst>
                <a:tab pos="241300" algn="l"/>
              </a:tabLst>
            </a:pPr>
            <a:r>
              <a:rPr sz="2150" dirty="0">
                <a:latin typeface="Tahoma"/>
                <a:cs typeface="Tahoma"/>
              </a:rPr>
              <a:t>How</a:t>
            </a:r>
            <a:r>
              <a:rPr sz="2150" spc="130" dirty="0">
                <a:latin typeface="Tahoma"/>
                <a:cs typeface="Tahoma"/>
              </a:rPr>
              <a:t> </a:t>
            </a:r>
            <a:r>
              <a:rPr sz="2150" dirty="0">
                <a:latin typeface="Tahoma"/>
                <a:cs typeface="Tahoma"/>
              </a:rPr>
              <a:t>are</a:t>
            </a:r>
            <a:r>
              <a:rPr sz="2150" spc="65" dirty="0">
                <a:latin typeface="Tahoma"/>
                <a:cs typeface="Tahoma"/>
              </a:rPr>
              <a:t> </a:t>
            </a:r>
            <a:r>
              <a:rPr sz="2150" dirty="0">
                <a:latin typeface="Tahoma"/>
                <a:cs typeface="Tahoma"/>
              </a:rPr>
              <a:t>they</a:t>
            </a:r>
            <a:r>
              <a:rPr sz="2150" spc="135" dirty="0">
                <a:latin typeface="Tahoma"/>
                <a:cs typeface="Tahoma"/>
              </a:rPr>
              <a:t> </a:t>
            </a:r>
            <a:r>
              <a:rPr sz="2150" dirty="0">
                <a:latin typeface="Tahoma"/>
                <a:cs typeface="Tahoma"/>
              </a:rPr>
              <a:t>performing</a:t>
            </a:r>
            <a:r>
              <a:rPr sz="2150" spc="85" dirty="0">
                <a:latin typeface="Tahoma"/>
                <a:cs typeface="Tahoma"/>
              </a:rPr>
              <a:t> </a:t>
            </a:r>
            <a:r>
              <a:rPr sz="2150" dirty="0">
                <a:latin typeface="Tahoma"/>
                <a:cs typeface="Tahoma"/>
              </a:rPr>
              <a:t>compared</a:t>
            </a:r>
            <a:r>
              <a:rPr sz="2150" spc="80" dirty="0">
                <a:latin typeface="Tahoma"/>
                <a:cs typeface="Tahoma"/>
              </a:rPr>
              <a:t> </a:t>
            </a:r>
            <a:r>
              <a:rPr sz="2150" spc="-25" dirty="0">
                <a:latin typeface="Tahoma"/>
                <a:cs typeface="Tahoma"/>
              </a:rPr>
              <a:t>to</a:t>
            </a:r>
            <a:endParaRPr sz="215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46492" y="3632898"/>
            <a:ext cx="2582545" cy="3575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150" dirty="0">
                <a:latin typeface="Tahoma"/>
                <a:cs typeface="Tahoma"/>
              </a:rPr>
              <a:t>your</a:t>
            </a:r>
            <a:r>
              <a:rPr sz="2150" spc="45" dirty="0">
                <a:latin typeface="Tahoma"/>
                <a:cs typeface="Tahoma"/>
              </a:rPr>
              <a:t> </a:t>
            </a:r>
            <a:r>
              <a:rPr sz="2150" dirty="0">
                <a:latin typeface="Tahoma"/>
                <a:cs typeface="Tahoma"/>
              </a:rPr>
              <a:t>initial</a:t>
            </a:r>
            <a:r>
              <a:rPr sz="2150" spc="120" dirty="0">
                <a:latin typeface="Tahoma"/>
                <a:cs typeface="Tahoma"/>
              </a:rPr>
              <a:t> </a:t>
            </a:r>
            <a:r>
              <a:rPr sz="2150" spc="-10" dirty="0">
                <a:latin typeface="Tahoma"/>
                <a:cs typeface="Tahoma"/>
              </a:rPr>
              <a:t>products?</a:t>
            </a:r>
            <a:endParaRPr sz="215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17575" y="4357687"/>
            <a:ext cx="4531360" cy="595630"/>
          </a:xfrm>
          <a:prstGeom prst="rect">
            <a:avLst/>
          </a:prstGeom>
        </p:spPr>
        <p:txBody>
          <a:bodyPr vert="horz" wrap="square" lIns="0" tIns="105410" rIns="0" bIns="0" rtlCol="0">
            <a:spAutoFit/>
          </a:bodyPr>
          <a:lstStyle/>
          <a:p>
            <a:pPr marL="241300" marR="5080" indent="-229235">
              <a:lnSpc>
                <a:spcPct val="72800"/>
              </a:lnSpc>
              <a:spcBef>
                <a:spcPts val="830"/>
              </a:spcBef>
              <a:buFont typeface="Arial MT"/>
              <a:buChar char="•"/>
              <a:tabLst>
                <a:tab pos="241300" algn="l"/>
              </a:tabLst>
            </a:pPr>
            <a:r>
              <a:rPr sz="2150" dirty="0">
                <a:latin typeface="Tahoma"/>
                <a:cs typeface="Tahoma"/>
              </a:rPr>
              <a:t>How</a:t>
            </a:r>
            <a:r>
              <a:rPr sz="2150" spc="125" dirty="0">
                <a:latin typeface="Tahoma"/>
                <a:cs typeface="Tahoma"/>
              </a:rPr>
              <a:t> </a:t>
            </a:r>
            <a:r>
              <a:rPr sz="2150" dirty="0">
                <a:latin typeface="Tahoma"/>
                <a:cs typeface="Tahoma"/>
              </a:rPr>
              <a:t>do</a:t>
            </a:r>
            <a:r>
              <a:rPr sz="2150" spc="100" dirty="0">
                <a:latin typeface="Tahoma"/>
                <a:cs typeface="Tahoma"/>
              </a:rPr>
              <a:t> </a:t>
            </a:r>
            <a:r>
              <a:rPr sz="2150" dirty="0">
                <a:latin typeface="Tahoma"/>
                <a:cs typeface="Tahoma"/>
              </a:rPr>
              <a:t>you</a:t>
            </a:r>
            <a:r>
              <a:rPr sz="2150" spc="70" dirty="0">
                <a:latin typeface="Tahoma"/>
                <a:cs typeface="Tahoma"/>
              </a:rPr>
              <a:t> </a:t>
            </a:r>
            <a:r>
              <a:rPr sz="2150" dirty="0">
                <a:latin typeface="Tahoma"/>
                <a:cs typeface="Tahoma"/>
              </a:rPr>
              <a:t>advertise/market</a:t>
            </a:r>
            <a:r>
              <a:rPr sz="2150" spc="110" dirty="0">
                <a:latin typeface="Tahoma"/>
                <a:cs typeface="Tahoma"/>
              </a:rPr>
              <a:t> </a:t>
            </a:r>
            <a:r>
              <a:rPr sz="2150" spc="-20" dirty="0">
                <a:latin typeface="Tahoma"/>
                <a:cs typeface="Tahoma"/>
              </a:rPr>
              <a:t>your </a:t>
            </a:r>
            <a:r>
              <a:rPr sz="2150" spc="-10" dirty="0">
                <a:latin typeface="Tahoma"/>
                <a:cs typeface="Tahoma"/>
              </a:rPr>
              <a:t>products?</a:t>
            </a:r>
            <a:endParaRPr sz="215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255765" y="1133792"/>
            <a:ext cx="1516380" cy="3575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25"/>
              </a:spcBef>
              <a:buFont typeface="Arial MT"/>
              <a:buChar char="•"/>
              <a:tabLst>
                <a:tab pos="241300" algn="l"/>
              </a:tabLst>
            </a:pPr>
            <a:r>
              <a:rPr sz="2150" b="1" spc="-10" dirty="0">
                <a:latin typeface="Tahoma"/>
                <a:cs typeface="Tahoma"/>
              </a:rPr>
              <a:t>Evidence</a:t>
            </a:r>
            <a:endParaRPr sz="215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966469">
              <a:lnSpc>
                <a:spcPct val="100000"/>
              </a:lnSpc>
              <a:spcBef>
                <a:spcPts val="105"/>
              </a:spcBef>
            </a:pPr>
            <a:r>
              <a:rPr spc="-305" dirty="0"/>
              <a:t>QUALITY</a:t>
            </a:r>
            <a:r>
              <a:rPr dirty="0"/>
              <a:t> AND</a:t>
            </a:r>
            <a:r>
              <a:rPr spc="-185" dirty="0"/>
              <a:t> </a:t>
            </a:r>
            <a:r>
              <a:rPr spc="-10" dirty="0"/>
              <a:t>PACKAGING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7575" y="1175702"/>
            <a:ext cx="4913630" cy="1015365"/>
          </a:xfrm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pPr marL="241300" marR="5080" indent="-229235">
              <a:lnSpc>
                <a:spcPts val="1350"/>
              </a:lnSpc>
              <a:spcBef>
                <a:spcPts val="445"/>
              </a:spcBef>
              <a:buFont typeface="Arial MT"/>
              <a:buChar char="•"/>
              <a:tabLst>
                <a:tab pos="241300" algn="l"/>
              </a:tabLst>
            </a:pPr>
            <a:r>
              <a:rPr sz="1400" dirty="0">
                <a:latin typeface="Tahoma"/>
                <a:cs typeface="Tahoma"/>
              </a:rPr>
              <a:t>Are</a:t>
            </a:r>
            <a:r>
              <a:rPr sz="1400" spc="-95" dirty="0">
                <a:latin typeface="Tahoma"/>
                <a:cs typeface="Tahoma"/>
              </a:rPr>
              <a:t> </a:t>
            </a:r>
            <a:r>
              <a:rPr sz="1400" dirty="0">
                <a:latin typeface="Tahoma"/>
                <a:cs typeface="Tahoma"/>
              </a:rPr>
              <a:t>your</a:t>
            </a:r>
            <a:r>
              <a:rPr sz="1400" spc="-20" dirty="0">
                <a:latin typeface="Tahoma"/>
                <a:cs typeface="Tahoma"/>
              </a:rPr>
              <a:t> </a:t>
            </a:r>
            <a:r>
              <a:rPr sz="1400" dirty="0">
                <a:latin typeface="Tahoma"/>
                <a:cs typeface="Tahoma"/>
              </a:rPr>
              <a:t>customers</a:t>
            </a:r>
            <a:r>
              <a:rPr sz="1400" spc="5" dirty="0">
                <a:latin typeface="Tahoma"/>
                <a:cs typeface="Tahoma"/>
              </a:rPr>
              <a:t> </a:t>
            </a:r>
            <a:r>
              <a:rPr sz="1400" dirty="0">
                <a:latin typeface="Tahoma"/>
                <a:cs typeface="Tahoma"/>
              </a:rPr>
              <a:t>happy</a:t>
            </a:r>
            <a:r>
              <a:rPr sz="1400" spc="10" dirty="0">
                <a:latin typeface="Tahoma"/>
                <a:cs typeface="Tahoma"/>
              </a:rPr>
              <a:t> </a:t>
            </a:r>
            <a:r>
              <a:rPr sz="1400" dirty="0">
                <a:latin typeface="Tahoma"/>
                <a:cs typeface="Tahoma"/>
              </a:rPr>
              <a:t>with</a:t>
            </a:r>
            <a:r>
              <a:rPr sz="1400" spc="-75" dirty="0">
                <a:latin typeface="Tahoma"/>
                <a:cs typeface="Tahoma"/>
              </a:rPr>
              <a:t> </a:t>
            </a:r>
            <a:r>
              <a:rPr sz="1400" dirty="0">
                <a:latin typeface="Tahoma"/>
                <a:cs typeface="Tahoma"/>
              </a:rPr>
              <a:t>the</a:t>
            </a:r>
            <a:r>
              <a:rPr sz="1400" spc="-95" dirty="0">
                <a:latin typeface="Tahoma"/>
                <a:cs typeface="Tahoma"/>
              </a:rPr>
              <a:t> </a:t>
            </a:r>
            <a:r>
              <a:rPr sz="1400" dirty="0">
                <a:latin typeface="Tahoma"/>
                <a:cs typeface="Tahoma"/>
              </a:rPr>
              <a:t>quality</a:t>
            </a:r>
            <a:r>
              <a:rPr sz="1400" spc="5" dirty="0">
                <a:latin typeface="Tahoma"/>
                <a:cs typeface="Tahoma"/>
              </a:rPr>
              <a:t> </a:t>
            </a:r>
            <a:r>
              <a:rPr sz="1400" dirty="0">
                <a:latin typeface="Tahoma"/>
                <a:cs typeface="Tahoma"/>
              </a:rPr>
              <a:t>of</a:t>
            </a:r>
            <a:r>
              <a:rPr sz="1400" spc="-30" dirty="0">
                <a:latin typeface="Tahoma"/>
                <a:cs typeface="Tahoma"/>
              </a:rPr>
              <a:t> </a:t>
            </a:r>
            <a:r>
              <a:rPr sz="1400" dirty="0">
                <a:latin typeface="Tahoma"/>
                <a:cs typeface="Tahoma"/>
              </a:rPr>
              <a:t>your</a:t>
            </a:r>
            <a:r>
              <a:rPr sz="1400" spc="-20" dirty="0">
                <a:latin typeface="Tahoma"/>
                <a:cs typeface="Tahoma"/>
              </a:rPr>
              <a:t> </a:t>
            </a:r>
            <a:r>
              <a:rPr sz="1400" spc="-10" dirty="0">
                <a:latin typeface="Tahoma"/>
                <a:cs typeface="Tahoma"/>
              </a:rPr>
              <a:t>products </a:t>
            </a:r>
            <a:r>
              <a:rPr sz="1400" dirty="0">
                <a:latin typeface="Tahoma"/>
                <a:cs typeface="Tahoma"/>
              </a:rPr>
              <a:t>or </a:t>
            </a:r>
            <a:r>
              <a:rPr sz="1400" spc="-10" dirty="0">
                <a:latin typeface="Tahoma"/>
                <a:cs typeface="Tahoma"/>
              </a:rPr>
              <a:t>services?</a:t>
            </a:r>
            <a:endParaRPr sz="140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spcBef>
                <a:spcPts val="660"/>
              </a:spcBef>
              <a:buFont typeface="Arial MT"/>
              <a:buChar char="•"/>
              <a:tabLst>
                <a:tab pos="241300" algn="l"/>
              </a:tabLst>
            </a:pPr>
            <a:r>
              <a:rPr sz="1400" spc="-25" dirty="0">
                <a:latin typeface="Tahoma"/>
                <a:cs typeface="Tahoma"/>
              </a:rPr>
              <a:t>Yes</a:t>
            </a:r>
            <a:endParaRPr sz="140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spcBef>
                <a:spcPts val="725"/>
              </a:spcBef>
              <a:buFont typeface="Arial MT"/>
              <a:buChar char="•"/>
              <a:tabLst>
                <a:tab pos="241300" algn="l"/>
              </a:tabLst>
            </a:pPr>
            <a:r>
              <a:rPr sz="1400" dirty="0">
                <a:latin typeface="Tahoma"/>
                <a:cs typeface="Tahoma"/>
              </a:rPr>
              <a:t>If</a:t>
            </a:r>
            <a:r>
              <a:rPr sz="1400" spc="-25" dirty="0">
                <a:latin typeface="Tahoma"/>
                <a:cs typeface="Tahoma"/>
              </a:rPr>
              <a:t> </a:t>
            </a:r>
            <a:r>
              <a:rPr sz="1400" dirty="0">
                <a:latin typeface="Tahoma"/>
                <a:cs typeface="Tahoma"/>
              </a:rPr>
              <a:t>you</a:t>
            </a:r>
            <a:r>
              <a:rPr sz="1400" spc="-55" dirty="0">
                <a:latin typeface="Tahoma"/>
                <a:cs typeface="Tahoma"/>
              </a:rPr>
              <a:t> </a:t>
            </a:r>
            <a:r>
              <a:rPr sz="1400" dirty="0">
                <a:latin typeface="Tahoma"/>
                <a:cs typeface="Tahoma"/>
              </a:rPr>
              <a:t>have</a:t>
            </a:r>
            <a:r>
              <a:rPr sz="1400" spc="-95" dirty="0">
                <a:latin typeface="Tahoma"/>
                <a:cs typeface="Tahoma"/>
              </a:rPr>
              <a:t> </a:t>
            </a:r>
            <a:r>
              <a:rPr sz="1400" dirty="0">
                <a:latin typeface="Tahoma"/>
                <a:cs typeface="Tahoma"/>
              </a:rPr>
              <a:t>answered</a:t>
            </a:r>
            <a:r>
              <a:rPr sz="1400" spc="-55" dirty="0">
                <a:latin typeface="Tahoma"/>
                <a:cs typeface="Tahoma"/>
              </a:rPr>
              <a:t> </a:t>
            </a:r>
            <a:r>
              <a:rPr sz="1400" dirty="0">
                <a:latin typeface="Tahoma"/>
                <a:cs typeface="Tahoma"/>
              </a:rPr>
              <a:t>yes</a:t>
            </a:r>
            <a:r>
              <a:rPr sz="1400" spc="-55" dirty="0">
                <a:latin typeface="Tahoma"/>
                <a:cs typeface="Tahoma"/>
              </a:rPr>
              <a:t> </a:t>
            </a:r>
            <a:r>
              <a:rPr sz="1400" dirty="0">
                <a:latin typeface="Tahoma"/>
                <a:cs typeface="Tahoma"/>
              </a:rPr>
              <a:t>please</a:t>
            </a:r>
            <a:r>
              <a:rPr sz="1400" spc="-20" dirty="0">
                <a:latin typeface="Tahoma"/>
                <a:cs typeface="Tahoma"/>
              </a:rPr>
              <a:t> </a:t>
            </a:r>
            <a:r>
              <a:rPr sz="1400" dirty="0">
                <a:latin typeface="Tahoma"/>
                <a:cs typeface="Tahoma"/>
              </a:rPr>
              <a:t>give</a:t>
            </a:r>
            <a:r>
              <a:rPr sz="1400" spc="-25" dirty="0">
                <a:latin typeface="Tahoma"/>
                <a:cs typeface="Tahoma"/>
              </a:rPr>
              <a:t> </a:t>
            </a:r>
            <a:r>
              <a:rPr sz="1400" dirty="0">
                <a:latin typeface="Tahoma"/>
                <a:cs typeface="Tahoma"/>
              </a:rPr>
              <a:t>more</a:t>
            </a:r>
            <a:r>
              <a:rPr sz="1400" spc="-20" dirty="0">
                <a:latin typeface="Tahoma"/>
                <a:cs typeface="Tahoma"/>
              </a:rPr>
              <a:t> </a:t>
            </a:r>
            <a:r>
              <a:rPr sz="1400" spc="-10" dirty="0">
                <a:latin typeface="Tahoma"/>
                <a:cs typeface="Tahoma"/>
              </a:rPr>
              <a:t>information.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7575" y="2166312"/>
            <a:ext cx="4944110" cy="3306445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527050" indent="-514350">
              <a:lnSpc>
                <a:spcPct val="100000"/>
              </a:lnSpc>
              <a:spcBef>
                <a:spcPts val="740"/>
              </a:spcBef>
              <a:buAutoNum type="arabicPeriod"/>
              <a:tabLst>
                <a:tab pos="527050" algn="l"/>
              </a:tabLst>
            </a:pPr>
            <a:r>
              <a:rPr sz="1400" b="1" dirty="0">
                <a:latin typeface="Tahoma"/>
                <a:cs typeface="Tahoma"/>
              </a:rPr>
              <a:t>My</a:t>
            </a:r>
            <a:r>
              <a:rPr sz="1400" b="1" spc="-35" dirty="0">
                <a:latin typeface="Tahoma"/>
                <a:cs typeface="Tahoma"/>
              </a:rPr>
              <a:t> </a:t>
            </a:r>
            <a:r>
              <a:rPr sz="1400" b="1" dirty="0">
                <a:latin typeface="Tahoma"/>
                <a:cs typeface="Tahoma"/>
              </a:rPr>
              <a:t>clients</a:t>
            </a:r>
            <a:r>
              <a:rPr sz="1400" b="1" spc="-30" dirty="0">
                <a:latin typeface="Tahoma"/>
                <a:cs typeface="Tahoma"/>
              </a:rPr>
              <a:t> </a:t>
            </a:r>
            <a:r>
              <a:rPr sz="1400" b="1" dirty="0">
                <a:latin typeface="Tahoma"/>
                <a:cs typeface="Tahoma"/>
              </a:rPr>
              <a:t>recommend</a:t>
            </a:r>
            <a:r>
              <a:rPr sz="1400" b="1" spc="-35" dirty="0">
                <a:latin typeface="Tahoma"/>
                <a:cs typeface="Tahoma"/>
              </a:rPr>
              <a:t> </a:t>
            </a:r>
            <a:r>
              <a:rPr sz="1400" b="1" dirty="0">
                <a:latin typeface="Tahoma"/>
                <a:cs typeface="Tahoma"/>
              </a:rPr>
              <a:t>me</a:t>
            </a:r>
            <a:r>
              <a:rPr sz="1400" b="1" spc="-65" dirty="0">
                <a:latin typeface="Tahoma"/>
                <a:cs typeface="Tahoma"/>
              </a:rPr>
              <a:t> </a:t>
            </a:r>
            <a:r>
              <a:rPr sz="1400" b="1" dirty="0">
                <a:latin typeface="Tahoma"/>
                <a:cs typeface="Tahoma"/>
              </a:rPr>
              <a:t>to</a:t>
            </a:r>
            <a:r>
              <a:rPr sz="1400" b="1" spc="-20" dirty="0">
                <a:latin typeface="Tahoma"/>
                <a:cs typeface="Tahoma"/>
              </a:rPr>
              <a:t> </a:t>
            </a:r>
            <a:r>
              <a:rPr sz="1400" b="1" dirty="0">
                <a:latin typeface="Tahoma"/>
                <a:cs typeface="Tahoma"/>
              </a:rPr>
              <a:t>friends</a:t>
            </a:r>
            <a:r>
              <a:rPr sz="1400" b="1" spc="-25" dirty="0">
                <a:latin typeface="Tahoma"/>
                <a:cs typeface="Tahoma"/>
              </a:rPr>
              <a:t> </a:t>
            </a:r>
            <a:r>
              <a:rPr sz="1400" b="1" dirty="0">
                <a:latin typeface="Tahoma"/>
                <a:cs typeface="Tahoma"/>
              </a:rPr>
              <a:t>and</a:t>
            </a:r>
            <a:r>
              <a:rPr sz="1400" b="1" spc="40" dirty="0">
                <a:latin typeface="Tahoma"/>
                <a:cs typeface="Tahoma"/>
              </a:rPr>
              <a:t> </a:t>
            </a:r>
            <a:r>
              <a:rPr sz="1400" b="1" spc="-10" dirty="0">
                <a:latin typeface="Tahoma"/>
                <a:cs typeface="Tahoma"/>
              </a:rPr>
              <a:t>family.</a:t>
            </a:r>
            <a:endParaRPr sz="1400">
              <a:latin typeface="Tahoma"/>
              <a:cs typeface="Tahoma"/>
            </a:endParaRPr>
          </a:p>
          <a:p>
            <a:pPr marL="527050" indent="-514350">
              <a:lnSpc>
                <a:spcPct val="100000"/>
              </a:lnSpc>
              <a:spcBef>
                <a:spcPts val="645"/>
              </a:spcBef>
              <a:buAutoNum type="arabicPeriod"/>
              <a:tabLst>
                <a:tab pos="527050" algn="l"/>
              </a:tabLst>
            </a:pPr>
            <a:r>
              <a:rPr sz="1400" b="1" dirty="0">
                <a:latin typeface="Tahoma"/>
                <a:cs typeface="Tahoma"/>
              </a:rPr>
              <a:t>My</a:t>
            </a:r>
            <a:r>
              <a:rPr sz="1400" b="1" spc="-60" dirty="0">
                <a:latin typeface="Tahoma"/>
                <a:cs typeface="Tahoma"/>
              </a:rPr>
              <a:t> </a:t>
            </a:r>
            <a:r>
              <a:rPr sz="1400" b="1" dirty="0">
                <a:latin typeface="Tahoma"/>
                <a:cs typeface="Tahoma"/>
              </a:rPr>
              <a:t>clients</a:t>
            </a:r>
            <a:r>
              <a:rPr sz="1400" b="1" spc="-45" dirty="0">
                <a:latin typeface="Tahoma"/>
                <a:cs typeface="Tahoma"/>
              </a:rPr>
              <a:t> </a:t>
            </a:r>
            <a:r>
              <a:rPr sz="1400" b="1" dirty="0">
                <a:latin typeface="Tahoma"/>
                <a:cs typeface="Tahoma"/>
              </a:rPr>
              <a:t>compliment</a:t>
            </a:r>
            <a:r>
              <a:rPr sz="1400" b="1" spc="15" dirty="0">
                <a:latin typeface="Tahoma"/>
                <a:cs typeface="Tahoma"/>
              </a:rPr>
              <a:t> </a:t>
            </a:r>
            <a:r>
              <a:rPr sz="1400" b="1" dirty="0">
                <a:latin typeface="Tahoma"/>
                <a:cs typeface="Tahoma"/>
              </a:rPr>
              <a:t>my</a:t>
            </a:r>
            <a:r>
              <a:rPr sz="1400" b="1" spc="-60" dirty="0">
                <a:latin typeface="Tahoma"/>
                <a:cs typeface="Tahoma"/>
              </a:rPr>
              <a:t> </a:t>
            </a:r>
            <a:r>
              <a:rPr sz="1400" b="1" dirty="0">
                <a:latin typeface="Tahoma"/>
                <a:cs typeface="Tahoma"/>
              </a:rPr>
              <a:t>products</a:t>
            </a:r>
            <a:r>
              <a:rPr sz="1400" b="1" spc="25" dirty="0">
                <a:latin typeface="Tahoma"/>
                <a:cs typeface="Tahoma"/>
              </a:rPr>
              <a:t> </a:t>
            </a:r>
            <a:r>
              <a:rPr sz="1400" b="1" dirty="0">
                <a:latin typeface="Tahoma"/>
                <a:cs typeface="Tahoma"/>
              </a:rPr>
              <a:t>and</a:t>
            </a:r>
            <a:r>
              <a:rPr sz="1400" b="1" spc="-60" dirty="0">
                <a:latin typeface="Tahoma"/>
                <a:cs typeface="Tahoma"/>
              </a:rPr>
              <a:t> </a:t>
            </a:r>
            <a:r>
              <a:rPr sz="1400" b="1" spc="-10" dirty="0">
                <a:latin typeface="Tahoma"/>
                <a:cs typeface="Tahoma"/>
              </a:rPr>
              <a:t>services</a:t>
            </a:r>
            <a:endParaRPr sz="1400">
              <a:latin typeface="Tahoma"/>
              <a:cs typeface="Tahoma"/>
            </a:endParaRPr>
          </a:p>
          <a:p>
            <a:pPr marL="241300" marR="410845" lvl="1" indent="-229235">
              <a:lnSpc>
                <a:spcPts val="1350"/>
              </a:lnSpc>
              <a:spcBef>
                <a:spcPts val="970"/>
              </a:spcBef>
              <a:buFont typeface="Arial MT"/>
              <a:buChar char="•"/>
              <a:tabLst>
                <a:tab pos="241300" algn="l"/>
              </a:tabLst>
            </a:pPr>
            <a:r>
              <a:rPr sz="1400" dirty="0">
                <a:latin typeface="Tahoma"/>
                <a:cs typeface="Tahoma"/>
              </a:rPr>
              <a:t>Do</a:t>
            </a:r>
            <a:r>
              <a:rPr sz="1400" spc="-45" dirty="0">
                <a:latin typeface="Tahoma"/>
                <a:cs typeface="Tahoma"/>
              </a:rPr>
              <a:t> </a:t>
            </a:r>
            <a:r>
              <a:rPr sz="1400" dirty="0">
                <a:latin typeface="Tahoma"/>
                <a:cs typeface="Tahoma"/>
              </a:rPr>
              <a:t>you</a:t>
            </a:r>
            <a:r>
              <a:rPr sz="1400" spc="-60" dirty="0">
                <a:latin typeface="Tahoma"/>
                <a:cs typeface="Tahoma"/>
              </a:rPr>
              <a:t> </a:t>
            </a:r>
            <a:r>
              <a:rPr sz="1400" dirty="0">
                <a:latin typeface="Tahoma"/>
                <a:cs typeface="Tahoma"/>
              </a:rPr>
              <a:t>have</a:t>
            </a:r>
            <a:r>
              <a:rPr sz="1400" spc="-20" dirty="0">
                <a:latin typeface="Tahoma"/>
                <a:cs typeface="Tahoma"/>
              </a:rPr>
              <a:t> </a:t>
            </a:r>
            <a:r>
              <a:rPr sz="1400" dirty="0">
                <a:latin typeface="Tahoma"/>
                <a:cs typeface="Tahoma"/>
              </a:rPr>
              <a:t>any</a:t>
            </a:r>
            <a:r>
              <a:rPr sz="1400" spc="-55" dirty="0">
                <a:latin typeface="Tahoma"/>
                <a:cs typeface="Tahoma"/>
              </a:rPr>
              <a:t> </a:t>
            </a:r>
            <a:r>
              <a:rPr sz="1400" dirty="0">
                <a:latin typeface="Tahoma"/>
                <a:cs typeface="Tahoma"/>
              </a:rPr>
              <a:t>branding</a:t>
            </a:r>
            <a:r>
              <a:rPr sz="1400" spc="-55" dirty="0">
                <a:latin typeface="Tahoma"/>
                <a:cs typeface="Tahoma"/>
              </a:rPr>
              <a:t> </a:t>
            </a:r>
            <a:r>
              <a:rPr sz="1400" dirty="0">
                <a:latin typeface="Tahoma"/>
                <a:cs typeface="Tahoma"/>
              </a:rPr>
              <a:t>available</a:t>
            </a:r>
            <a:r>
              <a:rPr sz="1400" spc="-20" dirty="0">
                <a:latin typeface="Tahoma"/>
                <a:cs typeface="Tahoma"/>
              </a:rPr>
              <a:t> </a:t>
            </a:r>
            <a:r>
              <a:rPr sz="1400" dirty="0">
                <a:latin typeface="Tahoma"/>
                <a:cs typeface="Tahoma"/>
              </a:rPr>
              <a:t>for</a:t>
            </a:r>
            <a:r>
              <a:rPr sz="1400" spc="-80" dirty="0">
                <a:latin typeface="Tahoma"/>
                <a:cs typeface="Tahoma"/>
              </a:rPr>
              <a:t> </a:t>
            </a:r>
            <a:r>
              <a:rPr sz="1400" dirty="0">
                <a:latin typeface="Tahoma"/>
                <a:cs typeface="Tahoma"/>
              </a:rPr>
              <a:t>your</a:t>
            </a:r>
            <a:r>
              <a:rPr sz="1400" spc="-80" dirty="0">
                <a:latin typeface="Tahoma"/>
                <a:cs typeface="Tahoma"/>
              </a:rPr>
              <a:t> </a:t>
            </a:r>
            <a:r>
              <a:rPr sz="1400" spc="-10" dirty="0">
                <a:latin typeface="Tahoma"/>
                <a:cs typeface="Tahoma"/>
              </a:rPr>
              <a:t>products? Explain</a:t>
            </a:r>
            <a:endParaRPr sz="1400">
              <a:latin typeface="Tahoma"/>
              <a:cs typeface="Tahoma"/>
            </a:endParaRPr>
          </a:p>
          <a:p>
            <a:pPr marL="527685" marR="5080" indent="-514984" algn="just">
              <a:lnSpc>
                <a:spcPts val="1350"/>
              </a:lnSpc>
              <a:spcBef>
                <a:spcPts val="980"/>
              </a:spcBef>
              <a:buAutoNum type="arabicPeriod"/>
              <a:tabLst>
                <a:tab pos="527685" algn="l"/>
                <a:tab pos="528955" algn="l"/>
              </a:tabLst>
            </a:pPr>
            <a:r>
              <a:rPr sz="1400" b="1" dirty="0">
                <a:latin typeface="Tahoma"/>
                <a:cs typeface="Tahoma"/>
              </a:rPr>
              <a:t>	</a:t>
            </a:r>
            <a:r>
              <a:rPr sz="1400" b="1" spc="-45" dirty="0">
                <a:latin typeface="Tahoma"/>
                <a:cs typeface="Tahoma"/>
              </a:rPr>
              <a:t>Not</a:t>
            </a:r>
            <a:r>
              <a:rPr sz="1400" b="1" spc="-60" dirty="0">
                <a:latin typeface="Tahoma"/>
                <a:cs typeface="Tahoma"/>
              </a:rPr>
              <a:t> </a:t>
            </a:r>
            <a:r>
              <a:rPr sz="1400" b="1" spc="-45" dirty="0">
                <a:latin typeface="Tahoma"/>
                <a:cs typeface="Tahoma"/>
              </a:rPr>
              <a:t>yet</a:t>
            </a:r>
            <a:r>
              <a:rPr sz="1400" b="1" spc="-60" dirty="0">
                <a:latin typeface="Tahoma"/>
                <a:cs typeface="Tahoma"/>
              </a:rPr>
              <a:t> </a:t>
            </a:r>
            <a:r>
              <a:rPr sz="1400" b="1" dirty="0">
                <a:latin typeface="Tahoma"/>
                <a:cs typeface="Tahoma"/>
              </a:rPr>
              <a:t>,</a:t>
            </a:r>
            <a:r>
              <a:rPr sz="1400" b="1" spc="-100" dirty="0">
                <a:latin typeface="Tahoma"/>
                <a:cs typeface="Tahoma"/>
              </a:rPr>
              <a:t> </a:t>
            </a:r>
            <a:r>
              <a:rPr sz="1400" b="1" spc="-140" dirty="0">
                <a:latin typeface="Tahoma"/>
                <a:cs typeface="Tahoma"/>
              </a:rPr>
              <a:t>still</a:t>
            </a:r>
            <a:r>
              <a:rPr sz="1400" b="1" spc="35" dirty="0">
                <a:latin typeface="Tahoma"/>
                <a:cs typeface="Tahoma"/>
              </a:rPr>
              <a:t> </a:t>
            </a:r>
            <a:r>
              <a:rPr sz="1400" b="1" dirty="0">
                <a:latin typeface="Tahoma"/>
                <a:cs typeface="Tahoma"/>
              </a:rPr>
              <a:t>on</a:t>
            </a:r>
            <a:r>
              <a:rPr sz="1400" b="1" spc="-105" dirty="0">
                <a:latin typeface="Tahoma"/>
                <a:cs typeface="Tahoma"/>
              </a:rPr>
              <a:t> </a:t>
            </a:r>
            <a:r>
              <a:rPr sz="1400" b="1" spc="-210" dirty="0">
                <a:latin typeface="Tahoma"/>
                <a:cs typeface="Tahoma"/>
              </a:rPr>
              <a:t>it</a:t>
            </a:r>
            <a:r>
              <a:rPr sz="1400" b="1" spc="110" dirty="0">
                <a:latin typeface="Tahoma"/>
                <a:cs typeface="Tahoma"/>
              </a:rPr>
              <a:t> </a:t>
            </a:r>
            <a:r>
              <a:rPr sz="1400" b="1" dirty="0">
                <a:latin typeface="Tahoma"/>
                <a:cs typeface="Tahoma"/>
              </a:rPr>
              <a:t>and</a:t>
            </a:r>
            <a:r>
              <a:rPr sz="1400" b="1" spc="-5" dirty="0">
                <a:latin typeface="Tahoma"/>
                <a:cs typeface="Tahoma"/>
              </a:rPr>
              <a:t> </a:t>
            </a:r>
            <a:r>
              <a:rPr sz="1400" b="1" spc="-170" dirty="0">
                <a:latin typeface="Tahoma"/>
                <a:cs typeface="Tahoma"/>
              </a:rPr>
              <a:t>its</a:t>
            </a:r>
            <a:r>
              <a:rPr sz="1400" b="1" spc="65" dirty="0">
                <a:latin typeface="Tahoma"/>
                <a:cs typeface="Tahoma"/>
              </a:rPr>
              <a:t> </a:t>
            </a:r>
            <a:r>
              <a:rPr sz="1400" b="1" dirty="0">
                <a:latin typeface="Tahoma"/>
                <a:cs typeface="Tahoma"/>
              </a:rPr>
              <a:t>at</a:t>
            </a:r>
            <a:r>
              <a:rPr sz="1400" b="1" spc="5" dirty="0">
                <a:latin typeface="Tahoma"/>
                <a:cs typeface="Tahoma"/>
              </a:rPr>
              <a:t> </a:t>
            </a:r>
            <a:r>
              <a:rPr sz="1400" b="1" spc="-60" dirty="0">
                <a:latin typeface="Tahoma"/>
                <a:cs typeface="Tahoma"/>
              </a:rPr>
              <a:t>the</a:t>
            </a:r>
            <a:r>
              <a:rPr sz="1400" b="1" spc="40" dirty="0">
                <a:latin typeface="Tahoma"/>
                <a:cs typeface="Tahoma"/>
              </a:rPr>
              <a:t> </a:t>
            </a:r>
            <a:r>
              <a:rPr sz="1400" b="1" spc="-25" dirty="0">
                <a:latin typeface="Tahoma"/>
                <a:cs typeface="Tahoma"/>
              </a:rPr>
              <a:t>stage</a:t>
            </a:r>
            <a:r>
              <a:rPr sz="1400" b="1" spc="-35" dirty="0">
                <a:latin typeface="Tahoma"/>
                <a:cs typeface="Tahoma"/>
              </a:rPr>
              <a:t> </a:t>
            </a:r>
            <a:r>
              <a:rPr sz="1400" b="1" dirty="0">
                <a:latin typeface="Tahoma"/>
                <a:cs typeface="Tahoma"/>
              </a:rPr>
              <a:t>of</a:t>
            </a:r>
            <a:r>
              <a:rPr sz="1400" b="1" spc="30" dirty="0">
                <a:latin typeface="Tahoma"/>
                <a:cs typeface="Tahoma"/>
              </a:rPr>
              <a:t> </a:t>
            </a:r>
            <a:r>
              <a:rPr sz="1400" b="1" spc="-30" dirty="0">
                <a:latin typeface="Tahoma"/>
                <a:cs typeface="Tahoma"/>
              </a:rPr>
              <a:t>finalization, however</a:t>
            </a:r>
            <a:r>
              <a:rPr sz="1400" b="1" spc="-75" dirty="0">
                <a:latin typeface="Tahoma"/>
                <a:cs typeface="Tahoma"/>
              </a:rPr>
              <a:t> </a:t>
            </a:r>
            <a:r>
              <a:rPr sz="1400" b="1" dirty="0">
                <a:latin typeface="Tahoma"/>
                <a:cs typeface="Tahoma"/>
              </a:rPr>
              <a:t>my</a:t>
            </a:r>
            <a:r>
              <a:rPr sz="1400" b="1" spc="-50" dirty="0">
                <a:latin typeface="Tahoma"/>
                <a:cs typeface="Tahoma"/>
              </a:rPr>
              <a:t> </a:t>
            </a:r>
            <a:r>
              <a:rPr sz="1400" b="1" spc="-65" dirty="0">
                <a:latin typeface="Tahoma"/>
                <a:cs typeface="Tahoma"/>
              </a:rPr>
              <a:t>business</a:t>
            </a:r>
            <a:r>
              <a:rPr sz="1400" b="1" spc="-35" dirty="0">
                <a:latin typeface="Tahoma"/>
                <a:cs typeface="Tahoma"/>
              </a:rPr>
              <a:t> </a:t>
            </a:r>
            <a:r>
              <a:rPr sz="1400" b="1" spc="-10" dirty="0">
                <a:latin typeface="Tahoma"/>
                <a:cs typeface="Tahoma"/>
              </a:rPr>
              <a:t>has</a:t>
            </a:r>
            <a:r>
              <a:rPr sz="1400" b="1" spc="-70" dirty="0">
                <a:latin typeface="Tahoma"/>
                <a:cs typeface="Tahoma"/>
              </a:rPr>
              <a:t> </a:t>
            </a:r>
            <a:r>
              <a:rPr sz="1400" b="1" spc="-20" dirty="0">
                <a:latin typeface="Tahoma"/>
                <a:cs typeface="Tahoma"/>
              </a:rPr>
              <a:t>got </a:t>
            </a:r>
            <a:r>
              <a:rPr sz="1400" b="1" spc="100" dirty="0">
                <a:latin typeface="Tahoma"/>
                <a:cs typeface="Tahoma"/>
              </a:rPr>
              <a:t>a</a:t>
            </a:r>
            <a:r>
              <a:rPr sz="1400" b="1" spc="-5" dirty="0">
                <a:latin typeface="Tahoma"/>
                <a:cs typeface="Tahoma"/>
              </a:rPr>
              <a:t> </a:t>
            </a:r>
            <a:r>
              <a:rPr sz="1400" b="1" spc="-60" dirty="0">
                <a:latin typeface="Tahoma"/>
                <a:cs typeface="Tahoma"/>
              </a:rPr>
              <a:t>business</a:t>
            </a:r>
            <a:r>
              <a:rPr sz="1400" b="1" dirty="0">
                <a:latin typeface="Tahoma"/>
                <a:cs typeface="Tahoma"/>
              </a:rPr>
              <a:t> name</a:t>
            </a:r>
            <a:r>
              <a:rPr sz="1400" b="1" spc="-55" dirty="0">
                <a:latin typeface="Tahoma"/>
                <a:cs typeface="Tahoma"/>
              </a:rPr>
              <a:t> </a:t>
            </a:r>
            <a:r>
              <a:rPr sz="1400" b="1" spc="-25" dirty="0">
                <a:latin typeface="Tahoma"/>
                <a:cs typeface="Tahoma"/>
              </a:rPr>
              <a:t>and </a:t>
            </a:r>
            <a:r>
              <a:rPr sz="1400" b="1" spc="-20" dirty="0">
                <a:latin typeface="Tahoma"/>
                <a:cs typeface="Tahoma"/>
              </a:rPr>
              <a:t>logo</a:t>
            </a:r>
            <a:endParaRPr sz="1400">
              <a:latin typeface="Tahoma"/>
              <a:cs typeface="Tahoma"/>
            </a:endParaRPr>
          </a:p>
          <a:p>
            <a:pPr marL="527685" marR="643255" indent="-514984">
              <a:lnSpc>
                <a:spcPts val="1350"/>
              </a:lnSpc>
              <a:spcBef>
                <a:spcPts val="980"/>
              </a:spcBef>
              <a:buAutoNum type="arabicPeriod"/>
              <a:tabLst>
                <a:tab pos="527685" algn="l"/>
              </a:tabLst>
            </a:pPr>
            <a:r>
              <a:rPr sz="1400" b="1" spc="-280" dirty="0">
                <a:latin typeface="Tahoma"/>
                <a:cs typeface="Tahoma"/>
              </a:rPr>
              <a:t>I</a:t>
            </a:r>
            <a:r>
              <a:rPr sz="1400" b="1" spc="-60" dirty="0">
                <a:latin typeface="Tahoma"/>
                <a:cs typeface="Tahoma"/>
              </a:rPr>
              <a:t> </a:t>
            </a:r>
            <a:r>
              <a:rPr sz="1400" b="1" dirty="0">
                <a:latin typeface="Tahoma"/>
                <a:cs typeface="Tahoma"/>
              </a:rPr>
              <a:t>also</a:t>
            </a:r>
            <a:r>
              <a:rPr sz="1400" b="1" spc="-20" dirty="0">
                <a:latin typeface="Tahoma"/>
                <a:cs typeface="Tahoma"/>
              </a:rPr>
              <a:t> </a:t>
            </a:r>
            <a:r>
              <a:rPr sz="1400" b="1" spc="-35" dirty="0">
                <a:latin typeface="Tahoma"/>
                <a:cs typeface="Tahoma"/>
              </a:rPr>
              <a:t>promote</a:t>
            </a:r>
            <a:r>
              <a:rPr sz="1400" b="1" spc="-65" dirty="0">
                <a:latin typeface="Tahoma"/>
                <a:cs typeface="Tahoma"/>
              </a:rPr>
              <a:t> </a:t>
            </a:r>
            <a:r>
              <a:rPr sz="1400" b="1" dirty="0">
                <a:latin typeface="Tahoma"/>
                <a:cs typeface="Tahoma"/>
              </a:rPr>
              <a:t>my</a:t>
            </a:r>
            <a:r>
              <a:rPr sz="1400" b="1" spc="-60" dirty="0">
                <a:latin typeface="Tahoma"/>
                <a:cs typeface="Tahoma"/>
              </a:rPr>
              <a:t> business</a:t>
            </a:r>
            <a:r>
              <a:rPr sz="1400" b="1" spc="-15" dirty="0">
                <a:latin typeface="Tahoma"/>
                <a:cs typeface="Tahoma"/>
              </a:rPr>
              <a:t> </a:t>
            </a:r>
            <a:r>
              <a:rPr sz="1400" b="1" dirty="0">
                <a:latin typeface="Tahoma"/>
                <a:cs typeface="Tahoma"/>
              </a:rPr>
              <a:t>on</a:t>
            </a:r>
            <a:r>
              <a:rPr sz="1400" b="1" spc="-85" dirty="0">
                <a:latin typeface="Tahoma"/>
                <a:cs typeface="Tahoma"/>
              </a:rPr>
              <a:t> </a:t>
            </a:r>
            <a:r>
              <a:rPr sz="1400" b="1" dirty="0">
                <a:latin typeface="Tahoma"/>
                <a:cs typeface="Tahoma"/>
              </a:rPr>
              <a:t>social</a:t>
            </a:r>
            <a:r>
              <a:rPr sz="1400" b="1" spc="-25" dirty="0">
                <a:latin typeface="Tahoma"/>
                <a:cs typeface="Tahoma"/>
              </a:rPr>
              <a:t> </a:t>
            </a:r>
            <a:r>
              <a:rPr sz="1400" b="1" spc="-10" dirty="0">
                <a:latin typeface="Tahoma"/>
                <a:cs typeface="Tahoma"/>
              </a:rPr>
              <a:t>media platforms.</a:t>
            </a:r>
            <a:endParaRPr sz="1400">
              <a:latin typeface="Tahoma"/>
              <a:cs typeface="Tahoma"/>
            </a:endParaRPr>
          </a:p>
          <a:p>
            <a:pPr marL="241300" marR="422275" lvl="1" indent="-229235">
              <a:lnSpc>
                <a:spcPts val="1350"/>
              </a:lnSpc>
              <a:spcBef>
                <a:spcPts val="1055"/>
              </a:spcBef>
              <a:buFont typeface="Arial MT"/>
              <a:buChar char="•"/>
              <a:tabLst>
                <a:tab pos="241300" algn="l"/>
              </a:tabLst>
            </a:pPr>
            <a:r>
              <a:rPr sz="1400" dirty="0">
                <a:latin typeface="Tahoma"/>
                <a:cs typeface="Tahoma"/>
              </a:rPr>
              <a:t>Have</a:t>
            </a:r>
            <a:r>
              <a:rPr sz="1400" spc="-80" dirty="0">
                <a:latin typeface="Tahoma"/>
                <a:cs typeface="Tahoma"/>
              </a:rPr>
              <a:t> </a:t>
            </a:r>
            <a:r>
              <a:rPr sz="1400" dirty="0">
                <a:latin typeface="Tahoma"/>
                <a:cs typeface="Tahoma"/>
              </a:rPr>
              <a:t>you</a:t>
            </a:r>
            <a:r>
              <a:rPr sz="1400" spc="-45" dirty="0">
                <a:latin typeface="Tahoma"/>
                <a:cs typeface="Tahoma"/>
              </a:rPr>
              <a:t> </a:t>
            </a:r>
            <a:r>
              <a:rPr sz="1400" dirty="0">
                <a:latin typeface="Tahoma"/>
                <a:cs typeface="Tahoma"/>
              </a:rPr>
              <a:t>changed</a:t>
            </a:r>
            <a:r>
              <a:rPr sz="1400" spc="-40" dirty="0">
                <a:latin typeface="Tahoma"/>
                <a:cs typeface="Tahoma"/>
              </a:rPr>
              <a:t> </a:t>
            </a:r>
            <a:r>
              <a:rPr sz="1400" dirty="0">
                <a:latin typeface="Tahoma"/>
                <a:cs typeface="Tahoma"/>
              </a:rPr>
              <a:t>the</a:t>
            </a:r>
            <a:r>
              <a:rPr sz="1400" spc="-70" dirty="0">
                <a:latin typeface="Tahoma"/>
                <a:cs typeface="Tahoma"/>
              </a:rPr>
              <a:t> </a:t>
            </a:r>
            <a:r>
              <a:rPr sz="1400" dirty="0">
                <a:latin typeface="Tahoma"/>
                <a:cs typeface="Tahoma"/>
              </a:rPr>
              <a:t>packaging</a:t>
            </a:r>
            <a:r>
              <a:rPr sz="1400" spc="30" dirty="0">
                <a:latin typeface="Tahoma"/>
                <a:cs typeface="Tahoma"/>
              </a:rPr>
              <a:t> </a:t>
            </a:r>
            <a:r>
              <a:rPr sz="1400" dirty="0">
                <a:latin typeface="Tahoma"/>
                <a:cs typeface="Tahoma"/>
              </a:rPr>
              <a:t>or</a:t>
            </a:r>
            <a:r>
              <a:rPr sz="1400" spc="-65" dirty="0">
                <a:latin typeface="Tahoma"/>
                <a:cs typeface="Tahoma"/>
              </a:rPr>
              <a:t> </a:t>
            </a:r>
            <a:r>
              <a:rPr sz="1400" dirty="0">
                <a:latin typeface="Tahoma"/>
                <a:cs typeface="Tahoma"/>
              </a:rPr>
              <a:t>marketing</a:t>
            </a:r>
            <a:r>
              <a:rPr sz="1400" spc="-35" dirty="0">
                <a:latin typeface="Tahoma"/>
                <a:cs typeface="Tahoma"/>
              </a:rPr>
              <a:t> </a:t>
            </a:r>
            <a:r>
              <a:rPr sz="1400" dirty="0">
                <a:latin typeface="Tahoma"/>
                <a:cs typeface="Tahoma"/>
              </a:rPr>
              <a:t>of</a:t>
            </a:r>
            <a:r>
              <a:rPr sz="1400" spc="-75" dirty="0">
                <a:latin typeface="Tahoma"/>
                <a:cs typeface="Tahoma"/>
              </a:rPr>
              <a:t> </a:t>
            </a:r>
            <a:r>
              <a:rPr sz="1400" spc="-20" dirty="0">
                <a:latin typeface="Tahoma"/>
                <a:cs typeface="Tahoma"/>
              </a:rPr>
              <a:t>your </a:t>
            </a:r>
            <a:r>
              <a:rPr sz="1400" dirty="0">
                <a:latin typeface="Tahoma"/>
                <a:cs typeface="Tahoma"/>
              </a:rPr>
              <a:t>business</a:t>
            </a:r>
            <a:r>
              <a:rPr sz="1400" spc="-65" dirty="0">
                <a:latin typeface="Tahoma"/>
                <a:cs typeface="Tahoma"/>
              </a:rPr>
              <a:t> </a:t>
            </a:r>
            <a:r>
              <a:rPr sz="1400" dirty="0">
                <a:latin typeface="Tahoma"/>
                <a:cs typeface="Tahoma"/>
              </a:rPr>
              <a:t>to</a:t>
            </a:r>
            <a:r>
              <a:rPr sz="1400" spc="-55" dirty="0">
                <a:latin typeface="Tahoma"/>
                <a:cs typeface="Tahoma"/>
              </a:rPr>
              <a:t> </a:t>
            </a:r>
            <a:r>
              <a:rPr sz="1400" dirty="0">
                <a:latin typeface="Tahoma"/>
                <a:cs typeface="Tahoma"/>
              </a:rPr>
              <a:t>attract</a:t>
            </a:r>
            <a:r>
              <a:rPr sz="1400" spc="-50" dirty="0">
                <a:latin typeface="Tahoma"/>
                <a:cs typeface="Tahoma"/>
              </a:rPr>
              <a:t> </a:t>
            </a:r>
            <a:r>
              <a:rPr sz="1400" dirty="0">
                <a:latin typeface="Tahoma"/>
                <a:cs typeface="Tahoma"/>
              </a:rPr>
              <a:t>more</a:t>
            </a:r>
            <a:r>
              <a:rPr sz="1400" spc="-30" dirty="0">
                <a:latin typeface="Tahoma"/>
                <a:cs typeface="Tahoma"/>
              </a:rPr>
              <a:t> </a:t>
            </a:r>
            <a:r>
              <a:rPr sz="1400" dirty="0">
                <a:latin typeface="Tahoma"/>
                <a:cs typeface="Tahoma"/>
              </a:rPr>
              <a:t>customers?</a:t>
            </a:r>
            <a:r>
              <a:rPr sz="1400" spc="-30" dirty="0">
                <a:latin typeface="Tahoma"/>
                <a:cs typeface="Tahoma"/>
              </a:rPr>
              <a:t> </a:t>
            </a:r>
            <a:r>
              <a:rPr sz="1400" dirty="0">
                <a:latin typeface="Tahoma"/>
                <a:cs typeface="Tahoma"/>
              </a:rPr>
              <a:t>Please</a:t>
            </a:r>
            <a:r>
              <a:rPr sz="1400" spc="-40" dirty="0">
                <a:latin typeface="Tahoma"/>
                <a:cs typeface="Tahoma"/>
              </a:rPr>
              <a:t> </a:t>
            </a:r>
            <a:r>
              <a:rPr sz="1400" spc="-10" dirty="0">
                <a:latin typeface="Tahoma"/>
                <a:cs typeface="Tahoma"/>
              </a:rPr>
              <a:t>explain.</a:t>
            </a:r>
            <a:endParaRPr sz="1400">
              <a:latin typeface="Tahoma"/>
              <a:cs typeface="Tahoma"/>
            </a:endParaRPr>
          </a:p>
          <a:p>
            <a:pPr marL="527685" marR="321945" indent="-514984">
              <a:lnSpc>
                <a:spcPts val="1350"/>
              </a:lnSpc>
              <a:spcBef>
                <a:spcPts val="980"/>
              </a:spcBef>
              <a:tabLst>
                <a:tab pos="527050" algn="l"/>
              </a:tabLst>
            </a:pPr>
            <a:r>
              <a:rPr sz="1400" b="1" spc="-25" dirty="0">
                <a:latin typeface="Tahoma"/>
                <a:cs typeface="Tahoma"/>
              </a:rPr>
              <a:t>1.</a:t>
            </a:r>
            <a:r>
              <a:rPr sz="1400" b="1" dirty="0">
                <a:latin typeface="Tahoma"/>
                <a:cs typeface="Tahoma"/>
              </a:rPr>
              <a:t>	Yes,</a:t>
            </a:r>
            <a:r>
              <a:rPr sz="1400" b="1" spc="40" dirty="0">
                <a:latin typeface="Tahoma"/>
                <a:cs typeface="Tahoma"/>
              </a:rPr>
              <a:t> </a:t>
            </a:r>
            <a:r>
              <a:rPr sz="1400" b="1" dirty="0">
                <a:latin typeface="Tahoma"/>
                <a:cs typeface="Tahoma"/>
              </a:rPr>
              <a:t>I</a:t>
            </a:r>
            <a:r>
              <a:rPr sz="1400" b="1" spc="395" dirty="0">
                <a:latin typeface="Tahoma"/>
                <a:cs typeface="Tahoma"/>
              </a:rPr>
              <a:t> </a:t>
            </a:r>
            <a:r>
              <a:rPr sz="1400" b="1" dirty="0">
                <a:latin typeface="Tahoma"/>
                <a:cs typeface="Tahoma"/>
              </a:rPr>
              <a:t>was</a:t>
            </a:r>
            <a:r>
              <a:rPr sz="1400" b="1" spc="-20" dirty="0">
                <a:latin typeface="Tahoma"/>
                <a:cs typeface="Tahoma"/>
              </a:rPr>
              <a:t> </a:t>
            </a:r>
            <a:r>
              <a:rPr sz="1400" b="1" dirty="0">
                <a:latin typeface="Tahoma"/>
                <a:cs typeface="Tahoma"/>
              </a:rPr>
              <a:t>using</a:t>
            </a:r>
            <a:r>
              <a:rPr sz="1400" b="1" spc="-35" dirty="0">
                <a:latin typeface="Tahoma"/>
                <a:cs typeface="Tahoma"/>
              </a:rPr>
              <a:t> </a:t>
            </a:r>
            <a:r>
              <a:rPr sz="1400" b="1" dirty="0">
                <a:latin typeface="Tahoma"/>
                <a:cs typeface="Tahoma"/>
              </a:rPr>
              <a:t>black</a:t>
            </a:r>
            <a:r>
              <a:rPr sz="1400" b="1" spc="-75" dirty="0">
                <a:latin typeface="Tahoma"/>
                <a:cs typeface="Tahoma"/>
              </a:rPr>
              <a:t> </a:t>
            </a:r>
            <a:r>
              <a:rPr sz="1400" b="1" dirty="0">
                <a:latin typeface="Tahoma"/>
                <a:cs typeface="Tahoma"/>
              </a:rPr>
              <a:t>plastic</a:t>
            </a:r>
            <a:r>
              <a:rPr sz="1400" b="1" spc="-40" dirty="0">
                <a:latin typeface="Tahoma"/>
                <a:cs typeface="Tahoma"/>
              </a:rPr>
              <a:t> </a:t>
            </a:r>
            <a:r>
              <a:rPr sz="1400" b="1" dirty="0">
                <a:latin typeface="Tahoma"/>
                <a:cs typeface="Tahoma"/>
              </a:rPr>
              <a:t>bags</a:t>
            </a:r>
            <a:r>
              <a:rPr sz="1400" b="1" spc="-15" dirty="0">
                <a:latin typeface="Tahoma"/>
                <a:cs typeface="Tahoma"/>
              </a:rPr>
              <a:t> </a:t>
            </a:r>
            <a:r>
              <a:rPr sz="1400" b="1" dirty="0">
                <a:latin typeface="Tahoma"/>
                <a:cs typeface="Tahoma"/>
              </a:rPr>
              <a:t>I</a:t>
            </a:r>
            <a:r>
              <a:rPr sz="1400" b="1" spc="20" dirty="0">
                <a:latin typeface="Tahoma"/>
                <a:cs typeface="Tahoma"/>
              </a:rPr>
              <a:t> </a:t>
            </a:r>
            <a:r>
              <a:rPr sz="1400" b="1" dirty="0">
                <a:latin typeface="Tahoma"/>
                <a:cs typeface="Tahoma"/>
              </a:rPr>
              <a:t>now</a:t>
            </a:r>
            <a:r>
              <a:rPr sz="1400" b="1" spc="-35" dirty="0">
                <a:latin typeface="Tahoma"/>
                <a:cs typeface="Tahoma"/>
              </a:rPr>
              <a:t> </a:t>
            </a:r>
            <a:r>
              <a:rPr sz="1400" b="1" spc="-25" dirty="0">
                <a:latin typeface="Tahoma"/>
                <a:cs typeface="Tahoma"/>
              </a:rPr>
              <a:t>use </a:t>
            </a:r>
            <a:r>
              <a:rPr sz="1400" b="1" dirty="0">
                <a:latin typeface="Tahoma"/>
                <a:cs typeface="Tahoma"/>
              </a:rPr>
              <a:t>paper</a:t>
            </a:r>
            <a:r>
              <a:rPr sz="1400" b="1" spc="-50" dirty="0">
                <a:latin typeface="Tahoma"/>
                <a:cs typeface="Tahoma"/>
              </a:rPr>
              <a:t> </a:t>
            </a:r>
            <a:r>
              <a:rPr sz="1400" b="1" dirty="0">
                <a:latin typeface="Tahoma"/>
                <a:cs typeface="Tahoma"/>
              </a:rPr>
              <a:t>bags</a:t>
            </a:r>
            <a:r>
              <a:rPr sz="1400" b="1" spc="-15" dirty="0">
                <a:latin typeface="Tahoma"/>
                <a:cs typeface="Tahoma"/>
              </a:rPr>
              <a:t> </a:t>
            </a:r>
            <a:r>
              <a:rPr sz="1400" b="1" dirty="0">
                <a:latin typeface="Tahoma"/>
                <a:cs typeface="Tahoma"/>
              </a:rPr>
              <a:t>to</a:t>
            </a:r>
            <a:r>
              <a:rPr sz="1400" b="1" spc="-15" dirty="0">
                <a:latin typeface="Tahoma"/>
                <a:cs typeface="Tahoma"/>
              </a:rPr>
              <a:t> </a:t>
            </a:r>
            <a:r>
              <a:rPr sz="1400" b="1" dirty="0">
                <a:latin typeface="Tahoma"/>
                <a:cs typeface="Tahoma"/>
              </a:rPr>
              <a:t>pack</a:t>
            </a:r>
            <a:r>
              <a:rPr sz="1400" b="1" spc="-70" dirty="0">
                <a:latin typeface="Tahoma"/>
                <a:cs typeface="Tahoma"/>
              </a:rPr>
              <a:t> </a:t>
            </a:r>
            <a:r>
              <a:rPr sz="1400" b="1" dirty="0">
                <a:latin typeface="Tahoma"/>
                <a:cs typeface="Tahoma"/>
              </a:rPr>
              <a:t>the</a:t>
            </a:r>
            <a:r>
              <a:rPr sz="1400" b="1" spc="20" dirty="0">
                <a:latin typeface="Tahoma"/>
                <a:cs typeface="Tahoma"/>
              </a:rPr>
              <a:t> </a:t>
            </a:r>
            <a:r>
              <a:rPr sz="1400" b="1" dirty="0">
                <a:latin typeface="Tahoma"/>
                <a:cs typeface="Tahoma"/>
              </a:rPr>
              <a:t>products</a:t>
            </a:r>
            <a:r>
              <a:rPr sz="1400" b="1" spc="-15" dirty="0">
                <a:latin typeface="Tahoma"/>
                <a:cs typeface="Tahoma"/>
              </a:rPr>
              <a:t> </a:t>
            </a:r>
            <a:r>
              <a:rPr sz="1400" b="1" dirty="0">
                <a:latin typeface="Tahoma"/>
                <a:cs typeface="Tahoma"/>
              </a:rPr>
              <a:t>in</a:t>
            </a:r>
            <a:r>
              <a:rPr sz="1400" b="1" spc="25" dirty="0">
                <a:latin typeface="Tahoma"/>
                <a:cs typeface="Tahoma"/>
              </a:rPr>
              <a:t> </a:t>
            </a:r>
            <a:r>
              <a:rPr sz="1400" b="1" spc="-20" dirty="0">
                <a:latin typeface="Tahoma"/>
                <a:cs typeface="Tahoma"/>
              </a:rPr>
              <a:t>when </a:t>
            </a:r>
            <a:r>
              <a:rPr sz="1400" b="1" dirty="0">
                <a:latin typeface="Tahoma"/>
                <a:cs typeface="Tahoma"/>
              </a:rPr>
              <a:t>customers</a:t>
            </a:r>
            <a:r>
              <a:rPr sz="1400" b="1" spc="-85" dirty="0">
                <a:latin typeface="Tahoma"/>
                <a:cs typeface="Tahoma"/>
              </a:rPr>
              <a:t> </a:t>
            </a:r>
            <a:r>
              <a:rPr sz="1400" b="1" spc="-20" dirty="0">
                <a:latin typeface="Tahoma"/>
                <a:cs typeface="Tahoma"/>
              </a:rPr>
              <a:t>buy.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107301" y="1156652"/>
            <a:ext cx="1056005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25"/>
              </a:spcBef>
              <a:buFont typeface="Arial MT"/>
              <a:buChar char="•"/>
              <a:tabLst>
                <a:tab pos="241300" algn="l"/>
              </a:tabLst>
            </a:pPr>
            <a:r>
              <a:rPr sz="1400" b="1" spc="-10" dirty="0">
                <a:latin typeface="Tahoma"/>
                <a:cs typeface="Tahoma"/>
              </a:rPr>
              <a:t>Evidence</a:t>
            </a:r>
            <a:endParaRPr sz="1400">
              <a:latin typeface="Tahoma"/>
              <a:cs typeface="Tahoma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6172200" y="1838325"/>
            <a:ext cx="3714750" cy="4838700"/>
            <a:chOff x="6172200" y="1838325"/>
            <a:chExt cx="3714750" cy="4838700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87713" y="4331080"/>
              <a:ext cx="209247" cy="26416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72200" y="1838325"/>
              <a:ext cx="2828925" cy="275272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686675" y="4476750"/>
              <a:ext cx="2200275" cy="220027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39085" y="425830"/>
            <a:ext cx="6514465" cy="6324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950" dirty="0"/>
              <a:t>BUSINESS</a:t>
            </a:r>
            <a:r>
              <a:rPr sz="3950" spc="110" dirty="0"/>
              <a:t> </a:t>
            </a:r>
            <a:r>
              <a:rPr sz="3950" spc="-10" dirty="0"/>
              <a:t>MANAGEMENT</a:t>
            </a:r>
            <a:endParaRPr sz="3950"/>
          </a:p>
        </p:txBody>
      </p:sp>
      <p:sp>
        <p:nvSpPr>
          <p:cNvPr id="3" name="object 3"/>
          <p:cNvSpPr txBox="1"/>
          <p:nvPr/>
        </p:nvSpPr>
        <p:spPr>
          <a:xfrm>
            <a:off x="1146492" y="1332166"/>
            <a:ext cx="4104004" cy="346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10" dirty="0">
                <a:latin typeface="Tahoma"/>
                <a:cs typeface="Tahoma"/>
              </a:rPr>
              <a:t>full-</a:t>
            </a:r>
            <a:r>
              <a:rPr sz="2100" dirty="0">
                <a:latin typeface="Tahoma"/>
                <a:cs typeface="Tahoma"/>
              </a:rPr>
              <a:t>time</a:t>
            </a:r>
            <a:r>
              <a:rPr sz="2100" spc="-15" dirty="0">
                <a:latin typeface="Tahoma"/>
                <a:cs typeface="Tahoma"/>
              </a:rPr>
              <a:t> </a:t>
            </a:r>
            <a:r>
              <a:rPr sz="2100" dirty="0">
                <a:latin typeface="Tahoma"/>
                <a:cs typeface="Tahoma"/>
              </a:rPr>
              <a:t>and</a:t>
            </a:r>
            <a:r>
              <a:rPr sz="2100" spc="-65" dirty="0">
                <a:latin typeface="Tahoma"/>
                <a:cs typeface="Tahoma"/>
              </a:rPr>
              <a:t> </a:t>
            </a:r>
            <a:r>
              <a:rPr sz="2100" dirty="0">
                <a:latin typeface="Tahoma"/>
                <a:cs typeface="Tahoma"/>
              </a:rPr>
              <a:t>how</a:t>
            </a:r>
            <a:r>
              <a:rPr sz="2100" spc="-10" dirty="0">
                <a:latin typeface="Tahoma"/>
                <a:cs typeface="Tahoma"/>
              </a:rPr>
              <a:t> </a:t>
            </a:r>
            <a:r>
              <a:rPr sz="2100" dirty="0">
                <a:latin typeface="Tahoma"/>
                <a:cs typeface="Tahoma"/>
              </a:rPr>
              <a:t>many</a:t>
            </a:r>
            <a:r>
              <a:rPr sz="2100" spc="-25" dirty="0">
                <a:latin typeface="Tahoma"/>
                <a:cs typeface="Tahoma"/>
              </a:rPr>
              <a:t> </a:t>
            </a:r>
            <a:r>
              <a:rPr sz="2100" spc="-10" dirty="0">
                <a:latin typeface="Tahoma"/>
                <a:cs typeface="Tahoma"/>
              </a:rPr>
              <a:t>part-time?</a:t>
            </a:r>
            <a:endParaRPr sz="21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32560" y="2486342"/>
            <a:ext cx="3750945" cy="346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dirty="0">
                <a:latin typeface="Tahoma"/>
                <a:cs typeface="Tahoma"/>
              </a:rPr>
              <a:t>check</a:t>
            </a:r>
            <a:r>
              <a:rPr sz="2100" spc="-55" dirty="0">
                <a:latin typeface="Tahoma"/>
                <a:cs typeface="Tahoma"/>
              </a:rPr>
              <a:t> </a:t>
            </a:r>
            <a:r>
              <a:rPr sz="2100" dirty="0">
                <a:latin typeface="Tahoma"/>
                <a:cs typeface="Tahoma"/>
              </a:rPr>
              <a:t>regularly?</a:t>
            </a:r>
            <a:r>
              <a:rPr sz="2100" spc="-75" dirty="0">
                <a:latin typeface="Tahoma"/>
                <a:cs typeface="Tahoma"/>
              </a:rPr>
              <a:t> </a:t>
            </a:r>
            <a:r>
              <a:rPr sz="2100" dirty="0">
                <a:latin typeface="Tahoma"/>
                <a:cs typeface="Tahoma"/>
              </a:rPr>
              <a:t>Please</a:t>
            </a:r>
            <a:r>
              <a:rPr sz="2100" spc="-40" dirty="0">
                <a:latin typeface="Tahoma"/>
                <a:cs typeface="Tahoma"/>
              </a:rPr>
              <a:t> </a:t>
            </a:r>
            <a:r>
              <a:rPr sz="2100" spc="-10" dirty="0">
                <a:latin typeface="Tahoma"/>
                <a:cs typeface="Tahoma"/>
              </a:rPr>
              <a:t>explain.</a:t>
            </a:r>
            <a:endParaRPr sz="21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17575" y="1685353"/>
            <a:ext cx="4789170" cy="2072005"/>
          </a:xfrm>
          <a:prstGeom prst="rect">
            <a:avLst/>
          </a:prstGeom>
        </p:spPr>
        <p:txBody>
          <a:bodyPr vert="horz" wrap="square" lIns="0" tIns="104139" rIns="0" bIns="0" rtlCol="0">
            <a:spAutoFit/>
          </a:bodyPr>
          <a:lstStyle/>
          <a:p>
            <a:pPr marL="527685" marR="792480" indent="-514984">
              <a:lnSpc>
                <a:spcPct val="71500"/>
              </a:lnSpc>
              <a:spcBef>
                <a:spcPts val="819"/>
              </a:spcBef>
              <a:buAutoNum type="arabicPeriod"/>
              <a:tabLst>
                <a:tab pos="527685" algn="l"/>
              </a:tabLst>
            </a:pPr>
            <a:r>
              <a:rPr sz="2100" b="1" spc="-60" dirty="0">
                <a:latin typeface="Tahoma"/>
                <a:cs typeface="Tahoma"/>
              </a:rPr>
              <a:t>Yes,</a:t>
            </a:r>
            <a:r>
              <a:rPr sz="2100" b="1" spc="-95" dirty="0">
                <a:latin typeface="Tahoma"/>
                <a:cs typeface="Tahoma"/>
              </a:rPr>
              <a:t> </a:t>
            </a:r>
            <a:r>
              <a:rPr sz="2100" b="1" spc="-430" dirty="0">
                <a:latin typeface="Tahoma"/>
                <a:cs typeface="Tahoma"/>
              </a:rPr>
              <a:t>I</a:t>
            </a:r>
            <a:r>
              <a:rPr sz="2100" b="1" spc="-10" dirty="0">
                <a:latin typeface="Tahoma"/>
                <a:cs typeface="Tahoma"/>
              </a:rPr>
              <a:t> </a:t>
            </a:r>
            <a:r>
              <a:rPr sz="2100" b="1" dirty="0">
                <a:latin typeface="Tahoma"/>
                <a:cs typeface="Tahoma"/>
              </a:rPr>
              <a:t>have</a:t>
            </a:r>
            <a:r>
              <a:rPr sz="2100" b="1" spc="-50" dirty="0">
                <a:latin typeface="Tahoma"/>
                <a:cs typeface="Tahoma"/>
              </a:rPr>
              <a:t> </a:t>
            </a:r>
            <a:r>
              <a:rPr sz="2100" b="1" spc="-170" dirty="0">
                <a:latin typeface="Tahoma"/>
                <a:cs typeface="Tahoma"/>
              </a:rPr>
              <a:t>1</a:t>
            </a:r>
            <a:r>
              <a:rPr sz="2100" b="1" spc="-70" dirty="0">
                <a:latin typeface="Tahoma"/>
                <a:cs typeface="Tahoma"/>
              </a:rPr>
              <a:t> </a:t>
            </a:r>
            <a:r>
              <a:rPr sz="2100" b="1" spc="-60" dirty="0">
                <a:latin typeface="Tahoma"/>
                <a:cs typeface="Tahoma"/>
              </a:rPr>
              <a:t>part</a:t>
            </a:r>
            <a:r>
              <a:rPr sz="2100" b="1" spc="10" dirty="0">
                <a:latin typeface="Tahoma"/>
                <a:cs typeface="Tahoma"/>
              </a:rPr>
              <a:t> </a:t>
            </a:r>
            <a:r>
              <a:rPr sz="2100" b="1" spc="-85" dirty="0">
                <a:latin typeface="Tahoma"/>
                <a:cs typeface="Tahoma"/>
              </a:rPr>
              <a:t>time</a:t>
            </a:r>
            <a:r>
              <a:rPr sz="2100" b="1" spc="-25" dirty="0">
                <a:latin typeface="Tahoma"/>
                <a:cs typeface="Tahoma"/>
              </a:rPr>
              <a:t> </a:t>
            </a:r>
            <a:r>
              <a:rPr sz="2100" b="1" spc="-125" dirty="0">
                <a:latin typeface="Tahoma"/>
                <a:cs typeface="Tahoma"/>
              </a:rPr>
              <a:t>staff </a:t>
            </a:r>
            <a:r>
              <a:rPr sz="2100" b="1" spc="-10" dirty="0">
                <a:latin typeface="Tahoma"/>
                <a:cs typeface="Tahoma"/>
              </a:rPr>
              <a:t>member</a:t>
            </a:r>
            <a:endParaRPr sz="2100">
              <a:latin typeface="Tahoma"/>
              <a:cs typeface="Tahoma"/>
            </a:endParaRPr>
          </a:p>
          <a:p>
            <a:pPr marL="527050" indent="-514350">
              <a:lnSpc>
                <a:spcPct val="100000"/>
              </a:lnSpc>
              <a:spcBef>
                <a:spcPts val="254"/>
              </a:spcBef>
              <a:buAutoNum type="arabicPeriod"/>
              <a:tabLst>
                <a:tab pos="527050" algn="l"/>
              </a:tabLst>
            </a:pPr>
            <a:r>
              <a:rPr sz="2100" dirty="0">
                <a:latin typeface="Tahoma"/>
                <a:cs typeface="Tahoma"/>
              </a:rPr>
              <a:t>How</a:t>
            </a:r>
            <a:r>
              <a:rPr sz="2100" spc="-15" dirty="0">
                <a:latin typeface="Tahoma"/>
                <a:cs typeface="Tahoma"/>
              </a:rPr>
              <a:t> </a:t>
            </a:r>
            <a:r>
              <a:rPr sz="2100" dirty="0">
                <a:latin typeface="Tahoma"/>
                <a:cs typeface="Tahoma"/>
              </a:rPr>
              <a:t>do</a:t>
            </a:r>
            <a:r>
              <a:rPr sz="2100" spc="-40" dirty="0">
                <a:latin typeface="Tahoma"/>
                <a:cs typeface="Tahoma"/>
              </a:rPr>
              <a:t> </a:t>
            </a:r>
            <a:r>
              <a:rPr sz="2100" dirty="0">
                <a:latin typeface="Tahoma"/>
                <a:cs typeface="Tahoma"/>
              </a:rPr>
              <a:t>you</a:t>
            </a:r>
            <a:r>
              <a:rPr sz="2100" spc="5" dirty="0">
                <a:latin typeface="Tahoma"/>
                <a:cs typeface="Tahoma"/>
              </a:rPr>
              <a:t> </a:t>
            </a:r>
            <a:r>
              <a:rPr sz="2100" dirty="0">
                <a:latin typeface="Tahoma"/>
                <a:cs typeface="Tahoma"/>
              </a:rPr>
              <a:t>manage</a:t>
            </a:r>
            <a:r>
              <a:rPr sz="2100" spc="-80" dirty="0">
                <a:latin typeface="Tahoma"/>
                <a:cs typeface="Tahoma"/>
              </a:rPr>
              <a:t> </a:t>
            </a:r>
            <a:r>
              <a:rPr sz="2100" dirty="0">
                <a:latin typeface="Tahoma"/>
                <a:cs typeface="Tahoma"/>
              </a:rPr>
              <a:t>your</a:t>
            </a:r>
            <a:r>
              <a:rPr sz="2100" spc="-30" dirty="0">
                <a:latin typeface="Tahoma"/>
                <a:cs typeface="Tahoma"/>
              </a:rPr>
              <a:t> </a:t>
            </a:r>
            <a:r>
              <a:rPr sz="2100" dirty="0">
                <a:latin typeface="Tahoma"/>
                <a:cs typeface="Tahoma"/>
              </a:rPr>
              <a:t>stock</a:t>
            </a:r>
            <a:r>
              <a:rPr sz="2100" spc="-15" dirty="0">
                <a:latin typeface="Tahoma"/>
                <a:cs typeface="Tahoma"/>
              </a:rPr>
              <a:t> </a:t>
            </a:r>
            <a:r>
              <a:rPr sz="2100" spc="-25" dirty="0">
                <a:latin typeface="Tahoma"/>
                <a:cs typeface="Tahoma"/>
              </a:rPr>
              <a:t>and</a:t>
            </a:r>
            <a:endParaRPr sz="21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45"/>
              </a:spcBef>
              <a:buAutoNum type="arabicPeriod"/>
            </a:pPr>
            <a:endParaRPr sz="2100">
              <a:latin typeface="Tahoma"/>
              <a:cs typeface="Tahoma"/>
            </a:endParaRPr>
          </a:p>
          <a:p>
            <a:pPr marL="527685" marR="220979" indent="-514984">
              <a:lnSpc>
                <a:spcPct val="68500"/>
              </a:lnSpc>
              <a:spcBef>
                <a:spcPts val="5"/>
              </a:spcBef>
              <a:buAutoNum type="arabicPeriod"/>
              <a:tabLst>
                <a:tab pos="527685" algn="l"/>
              </a:tabLst>
            </a:pPr>
            <a:r>
              <a:rPr sz="2100" b="1" spc="-430" dirty="0">
                <a:latin typeface="Tahoma"/>
                <a:cs typeface="Tahoma"/>
              </a:rPr>
              <a:t>I</a:t>
            </a:r>
            <a:r>
              <a:rPr sz="2100" b="1" spc="-10" dirty="0">
                <a:latin typeface="Tahoma"/>
                <a:cs typeface="Tahoma"/>
              </a:rPr>
              <a:t> </a:t>
            </a:r>
            <a:r>
              <a:rPr sz="2100" b="1" dirty="0">
                <a:latin typeface="Tahoma"/>
                <a:cs typeface="Tahoma"/>
              </a:rPr>
              <a:t>keep</a:t>
            </a:r>
            <a:r>
              <a:rPr sz="2100" b="1" spc="-90" dirty="0">
                <a:latin typeface="Tahoma"/>
                <a:cs typeface="Tahoma"/>
              </a:rPr>
              <a:t> </a:t>
            </a:r>
            <a:r>
              <a:rPr sz="2100" b="1" spc="-20" dirty="0">
                <a:latin typeface="Tahoma"/>
                <a:cs typeface="Tahoma"/>
              </a:rPr>
              <a:t>records</a:t>
            </a:r>
            <a:r>
              <a:rPr sz="2100" b="1" spc="-55" dirty="0">
                <a:latin typeface="Tahoma"/>
                <a:cs typeface="Tahoma"/>
              </a:rPr>
              <a:t> </a:t>
            </a:r>
            <a:r>
              <a:rPr sz="2100" b="1" spc="-30" dirty="0">
                <a:latin typeface="Tahoma"/>
                <a:cs typeface="Tahoma"/>
              </a:rPr>
              <a:t>of</a:t>
            </a:r>
            <a:r>
              <a:rPr sz="2100" b="1" spc="-25" dirty="0">
                <a:latin typeface="Tahoma"/>
                <a:cs typeface="Tahoma"/>
              </a:rPr>
              <a:t> </a:t>
            </a:r>
            <a:r>
              <a:rPr sz="2100" b="1" spc="-35" dirty="0">
                <a:latin typeface="Tahoma"/>
                <a:cs typeface="Tahoma"/>
              </a:rPr>
              <a:t>stock</a:t>
            </a:r>
            <a:r>
              <a:rPr sz="2100" b="1" spc="-55" dirty="0">
                <a:latin typeface="Tahoma"/>
                <a:cs typeface="Tahoma"/>
              </a:rPr>
              <a:t> </a:t>
            </a:r>
            <a:r>
              <a:rPr sz="2100" b="1" spc="-10" dirty="0">
                <a:latin typeface="Tahoma"/>
                <a:cs typeface="Tahoma"/>
              </a:rPr>
              <a:t>bought </a:t>
            </a:r>
            <a:r>
              <a:rPr sz="2100" b="1" dirty="0">
                <a:latin typeface="Tahoma"/>
                <a:cs typeface="Tahoma"/>
              </a:rPr>
              <a:t>and</a:t>
            </a:r>
            <a:r>
              <a:rPr sz="2100" b="1" spc="35" dirty="0">
                <a:latin typeface="Tahoma"/>
                <a:cs typeface="Tahoma"/>
              </a:rPr>
              <a:t> </a:t>
            </a:r>
            <a:r>
              <a:rPr sz="2100" b="1" spc="-45" dirty="0">
                <a:latin typeface="Tahoma"/>
                <a:cs typeface="Tahoma"/>
              </a:rPr>
              <a:t>sold</a:t>
            </a:r>
            <a:r>
              <a:rPr sz="2100" b="1" spc="-35" dirty="0">
                <a:latin typeface="Tahoma"/>
                <a:cs typeface="Tahoma"/>
              </a:rPr>
              <a:t> </a:t>
            </a:r>
            <a:r>
              <a:rPr sz="2100" b="1" dirty="0">
                <a:latin typeface="Tahoma"/>
                <a:cs typeface="Tahoma"/>
              </a:rPr>
              <a:t>and</a:t>
            </a:r>
            <a:r>
              <a:rPr sz="2100" b="1" spc="40" dirty="0">
                <a:latin typeface="Tahoma"/>
                <a:cs typeface="Tahoma"/>
              </a:rPr>
              <a:t> </a:t>
            </a:r>
            <a:r>
              <a:rPr sz="2100" b="1" spc="-125" dirty="0">
                <a:latin typeface="Tahoma"/>
                <a:cs typeface="Tahoma"/>
              </a:rPr>
              <a:t>what's</a:t>
            </a:r>
            <a:r>
              <a:rPr sz="2100" b="1" spc="-25" dirty="0">
                <a:latin typeface="Tahoma"/>
                <a:cs typeface="Tahoma"/>
              </a:rPr>
              <a:t> </a:t>
            </a:r>
            <a:r>
              <a:rPr sz="2100" b="1" spc="-50" dirty="0">
                <a:latin typeface="Tahoma"/>
                <a:cs typeface="Tahoma"/>
              </a:rPr>
              <a:t>remaining.</a:t>
            </a:r>
            <a:endParaRPr sz="2100">
              <a:latin typeface="Tahoma"/>
              <a:cs typeface="Tahoma"/>
            </a:endParaRPr>
          </a:p>
          <a:p>
            <a:pPr marL="527050" indent="-514350">
              <a:lnSpc>
                <a:spcPct val="100000"/>
              </a:lnSpc>
              <a:spcBef>
                <a:spcPts val="254"/>
              </a:spcBef>
              <a:buAutoNum type="arabicPeriod"/>
              <a:tabLst>
                <a:tab pos="527050" algn="l"/>
              </a:tabLst>
            </a:pPr>
            <a:r>
              <a:rPr sz="2100" b="1" spc="-430" dirty="0">
                <a:latin typeface="Tahoma"/>
                <a:cs typeface="Tahoma"/>
              </a:rPr>
              <a:t>I</a:t>
            </a:r>
            <a:r>
              <a:rPr sz="2100" b="1" spc="-10" dirty="0">
                <a:latin typeface="Tahoma"/>
                <a:cs typeface="Tahoma"/>
              </a:rPr>
              <a:t> </a:t>
            </a:r>
            <a:r>
              <a:rPr sz="2100" b="1" spc="75" dirty="0">
                <a:latin typeface="Tahoma"/>
                <a:cs typeface="Tahoma"/>
              </a:rPr>
              <a:t>check</a:t>
            </a:r>
            <a:r>
              <a:rPr sz="2100" b="1" spc="-100" dirty="0">
                <a:latin typeface="Tahoma"/>
                <a:cs typeface="Tahoma"/>
              </a:rPr>
              <a:t> </a:t>
            </a:r>
            <a:r>
              <a:rPr sz="2100" b="1" dirty="0">
                <a:latin typeface="Tahoma"/>
                <a:cs typeface="Tahoma"/>
              </a:rPr>
              <a:t>my</a:t>
            </a:r>
            <a:r>
              <a:rPr sz="2100" b="1" spc="-70" dirty="0">
                <a:latin typeface="Tahoma"/>
                <a:cs typeface="Tahoma"/>
              </a:rPr>
              <a:t> </a:t>
            </a:r>
            <a:r>
              <a:rPr sz="2100" b="1" spc="-20" dirty="0">
                <a:latin typeface="Tahoma"/>
                <a:cs typeface="Tahoma"/>
              </a:rPr>
              <a:t>stock</a:t>
            </a:r>
            <a:r>
              <a:rPr sz="2100" b="1" spc="-70" dirty="0">
                <a:latin typeface="Tahoma"/>
                <a:cs typeface="Tahoma"/>
              </a:rPr>
              <a:t> </a:t>
            </a:r>
            <a:r>
              <a:rPr sz="2100" b="1" dirty="0">
                <a:latin typeface="Tahoma"/>
                <a:cs typeface="Tahoma"/>
              </a:rPr>
              <a:t>on</a:t>
            </a:r>
            <a:r>
              <a:rPr sz="2100" b="1" spc="-105" dirty="0">
                <a:latin typeface="Tahoma"/>
                <a:cs typeface="Tahoma"/>
              </a:rPr>
              <a:t> </a:t>
            </a:r>
            <a:r>
              <a:rPr sz="2100" b="1" spc="110" dirty="0">
                <a:latin typeface="Tahoma"/>
                <a:cs typeface="Tahoma"/>
              </a:rPr>
              <a:t>a</a:t>
            </a:r>
            <a:r>
              <a:rPr sz="2100" b="1" spc="-20" dirty="0">
                <a:latin typeface="Tahoma"/>
                <a:cs typeface="Tahoma"/>
              </a:rPr>
              <a:t> </a:t>
            </a:r>
            <a:r>
              <a:rPr sz="2100" b="1" spc="-10" dirty="0">
                <a:latin typeface="Tahoma"/>
                <a:cs typeface="Tahoma"/>
              </a:rPr>
              <a:t>weekly</a:t>
            </a:r>
            <a:endParaRPr sz="21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32560" y="3640391"/>
            <a:ext cx="747395" cy="346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60" dirty="0">
                <a:latin typeface="Tahoma"/>
                <a:cs typeface="Tahoma"/>
              </a:rPr>
              <a:t>basis.</a:t>
            </a:r>
            <a:endParaRPr sz="21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17575" y="3993578"/>
            <a:ext cx="4156710" cy="346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41300" algn="l"/>
              </a:tabLst>
            </a:pPr>
            <a:r>
              <a:rPr sz="2100" dirty="0">
                <a:latin typeface="Tahoma"/>
                <a:cs typeface="Tahoma"/>
              </a:rPr>
              <a:t>Have</a:t>
            </a:r>
            <a:r>
              <a:rPr sz="2100" spc="10" dirty="0">
                <a:latin typeface="Tahoma"/>
                <a:cs typeface="Tahoma"/>
              </a:rPr>
              <a:t> </a:t>
            </a:r>
            <a:r>
              <a:rPr sz="2100" dirty="0">
                <a:latin typeface="Tahoma"/>
                <a:cs typeface="Tahoma"/>
              </a:rPr>
              <a:t>you</a:t>
            </a:r>
            <a:r>
              <a:rPr sz="2100" spc="-55" dirty="0">
                <a:latin typeface="Tahoma"/>
                <a:cs typeface="Tahoma"/>
              </a:rPr>
              <a:t> </a:t>
            </a:r>
            <a:r>
              <a:rPr sz="2100" dirty="0">
                <a:latin typeface="Tahoma"/>
                <a:cs typeface="Tahoma"/>
              </a:rPr>
              <a:t>been</a:t>
            </a:r>
            <a:r>
              <a:rPr sz="2100" spc="-50" dirty="0">
                <a:latin typeface="Tahoma"/>
                <a:cs typeface="Tahoma"/>
              </a:rPr>
              <a:t> </a:t>
            </a:r>
            <a:r>
              <a:rPr sz="2100" dirty="0">
                <a:latin typeface="Tahoma"/>
                <a:cs typeface="Tahoma"/>
              </a:rPr>
              <a:t>able</a:t>
            </a:r>
            <a:r>
              <a:rPr sz="2100" spc="-65" dirty="0">
                <a:latin typeface="Tahoma"/>
                <a:cs typeface="Tahoma"/>
              </a:rPr>
              <a:t> </a:t>
            </a:r>
            <a:r>
              <a:rPr sz="2100" dirty="0">
                <a:latin typeface="Tahoma"/>
                <a:cs typeface="Tahoma"/>
              </a:rPr>
              <a:t>to</a:t>
            </a:r>
            <a:r>
              <a:rPr sz="2100" spc="-20" dirty="0">
                <a:latin typeface="Tahoma"/>
                <a:cs typeface="Tahoma"/>
              </a:rPr>
              <a:t> </a:t>
            </a:r>
            <a:r>
              <a:rPr sz="2100" dirty="0">
                <a:latin typeface="Tahoma"/>
                <a:cs typeface="Tahoma"/>
              </a:rPr>
              <a:t>price</a:t>
            </a:r>
            <a:r>
              <a:rPr sz="2100" spc="-55" dirty="0">
                <a:latin typeface="Tahoma"/>
                <a:cs typeface="Tahoma"/>
              </a:rPr>
              <a:t> </a:t>
            </a:r>
            <a:r>
              <a:rPr sz="2100" spc="-20" dirty="0">
                <a:latin typeface="Tahoma"/>
                <a:cs typeface="Tahoma"/>
              </a:rPr>
              <a:t>your</a:t>
            </a:r>
            <a:endParaRPr sz="21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46492" y="4212907"/>
            <a:ext cx="4561840" cy="575310"/>
          </a:xfrm>
          <a:prstGeom prst="rect">
            <a:avLst/>
          </a:prstGeom>
        </p:spPr>
        <p:txBody>
          <a:bodyPr vert="horz" wrap="square" lIns="0" tIns="104139" rIns="0" bIns="0" rtlCol="0">
            <a:spAutoFit/>
          </a:bodyPr>
          <a:lstStyle/>
          <a:p>
            <a:pPr marL="12700" marR="5080">
              <a:lnSpc>
                <a:spcPct val="71500"/>
              </a:lnSpc>
              <a:spcBef>
                <a:spcPts val="819"/>
              </a:spcBef>
            </a:pPr>
            <a:r>
              <a:rPr sz="2100" dirty="0">
                <a:latin typeface="Tahoma"/>
                <a:cs typeface="Tahoma"/>
              </a:rPr>
              <a:t>products</a:t>
            </a:r>
            <a:r>
              <a:rPr sz="2100" spc="-15" dirty="0">
                <a:latin typeface="Tahoma"/>
                <a:cs typeface="Tahoma"/>
              </a:rPr>
              <a:t> </a:t>
            </a:r>
            <a:r>
              <a:rPr sz="2100" dirty="0">
                <a:latin typeface="Tahoma"/>
                <a:cs typeface="Tahoma"/>
              </a:rPr>
              <a:t>better</a:t>
            </a:r>
            <a:r>
              <a:rPr sz="2100" spc="-50" dirty="0">
                <a:latin typeface="Tahoma"/>
                <a:cs typeface="Tahoma"/>
              </a:rPr>
              <a:t> </a:t>
            </a:r>
            <a:r>
              <a:rPr sz="2100" dirty="0">
                <a:latin typeface="Tahoma"/>
                <a:cs typeface="Tahoma"/>
              </a:rPr>
              <a:t>so</a:t>
            </a:r>
            <a:r>
              <a:rPr sz="2100" spc="-65" dirty="0">
                <a:latin typeface="Tahoma"/>
                <a:cs typeface="Tahoma"/>
              </a:rPr>
              <a:t> </a:t>
            </a:r>
            <a:r>
              <a:rPr sz="2100" dirty="0">
                <a:latin typeface="Tahoma"/>
                <a:cs typeface="Tahoma"/>
              </a:rPr>
              <a:t>that</a:t>
            </a:r>
            <a:r>
              <a:rPr sz="2100" spc="-70" dirty="0">
                <a:latin typeface="Tahoma"/>
                <a:cs typeface="Tahoma"/>
              </a:rPr>
              <a:t> </a:t>
            </a:r>
            <a:r>
              <a:rPr sz="2100" dirty="0">
                <a:latin typeface="Tahoma"/>
                <a:cs typeface="Tahoma"/>
              </a:rPr>
              <a:t>you</a:t>
            </a:r>
            <a:r>
              <a:rPr sz="2100" spc="-20" dirty="0">
                <a:latin typeface="Tahoma"/>
                <a:cs typeface="Tahoma"/>
              </a:rPr>
              <a:t> </a:t>
            </a:r>
            <a:r>
              <a:rPr sz="2100" dirty="0">
                <a:latin typeface="Tahoma"/>
                <a:cs typeface="Tahoma"/>
              </a:rPr>
              <a:t>can</a:t>
            </a:r>
            <a:r>
              <a:rPr sz="2100" spc="-20" dirty="0">
                <a:latin typeface="Tahoma"/>
                <a:cs typeface="Tahoma"/>
              </a:rPr>
              <a:t> </a:t>
            </a:r>
            <a:r>
              <a:rPr sz="2100" dirty="0">
                <a:latin typeface="Tahoma"/>
                <a:cs typeface="Tahoma"/>
              </a:rPr>
              <a:t>earn</a:t>
            </a:r>
            <a:r>
              <a:rPr sz="2100" spc="-20" dirty="0">
                <a:latin typeface="Tahoma"/>
                <a:cs typeface="Tahoma"/>
              </a:rPr>
              <a:t> </a:t>
            </a:r>
            <a:r>
              <a:rPr sz="2100" spc="-50" dirty="0">
                <a:latin typeface="Tahoma"/>
                <a:cs typeface="Tahoma"/>
              </a:rPr>
              <a:t>a </a:t>
            </a:r>
            <a:r>
              <a:rPr sz="2100" dirty="0">
                <a:latin typeface="Tahoma"/>
                <a:cs typeface="Tahoma"/>
              </a:rPr>
              <a:t>surplus</a:t>
            </a:r>
            <a:r>
              <a:rPr sz="2100" spc="-70" dirty="0">
                <a:latin typeface="Tahoma"/>
                <a:cs typeface="Tahoma"/>
              </a:rPr>
              <a:t> </a:t>
            </a:r>
            <a:r>
              <a:rPr sz="2100" dirty="0">
                <a:latin typeface="Tahoma"/>
                <a:cs typeface="Tahoma"/>
              </a:rPr>
              <a:t>from</a:t>
            </a:r>
            <a:r>
              <a:rPr sz="2100" spc="-75" dirty="0">
                <a:latin typeface="Tahoma"/>
                <a:cs typeface="Tahoma"/>
              </a:rPr>
              <a:t> </a:t>
            </a:r>
            <a:r>
              <a:rPr sz="2100" dirty="0">
                <a:latin typeface="Tahoma"/>
                <a:cs typeface="Tahoma"/>
              </a:rPr>
              <a:t>the</a:t>
            </a:r>
            <a:r>
              <a:rPr sz="2100" spc="-20" dirty="0">
                <a:latin typeface="Tahoma"/>
                <a:cs typeface="Tahoma"/>
              </a:rPr>
              <a:t> </a:t>
            </a:r>
            <a:r>
              <a:rPr sz="2100" dirty="0">
                <a:latin typeface="Tahoma"/>
                <a:cs typeface="Tahoma"/>
              </a:rPr>
              <a:t>business?</a:t>
            </a:r>
            <a:r>
              <a:rPr sz="2100" spc="-55" dirty="0">
                <a:latin typeface="Tahoma"/>
                <a:cs typeface="Tahoma"/>
              </a:rPr>
              <a:t> </a:t>
            </a:r>
            <a:r>
              <a:rPr sz="2100" spc="-10" dirty="0">
                <a:latin typeface="Tahoma"/>
                <a:cs typeface="Tahoma"/>
              </a:rPr>
              <a:t>Please</a:t>
            </a:r>
            <a:endParaRPr sz="21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46492" y="4660519"/>
            <a:ext cx="934085" cy="346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100" spc="-10" dirty="0">
                <a:latin typeface="Tahoma"/>
                <a:cs typeface="Tahoma"/>
              </a:rPr>
              <a:t>explain.</a:t>
            </a:r>
            <a:endParaRPr sz="210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17575" y="5014023"/>
            <a:ext cx="4523105" cy="346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27050" algn="l"/>
              </a:tabLst>
            </a:pPr>
            <a:r>
              <a:rPr sz="2100" b="1" spc="-25" dirty="0">
                <a:latin typeface="Tahoma"/>
                <a:cs typeface="Tahoma"/>
              </a:rPr>
              <a:t>1.</a:t>
            </a:r>
            <a:r>
              <a:rPr sz="2100" b="1" dirty="0">
                <a:latin typeface="Tahoma"/>
                <a:cs typeface="Tahoma"/>
              </a:rPr>
              <a:t>	Yes</a:t>
            </a:r>
            <a:r>
              <a:rPr sz="2100" b="1" spc="-70" dirty="0">
                <a:latin typeface="Tahoma"/>
                <a:cs typeface="Tahoma"/>
              </a:rPr>
              <a:t> </a:t>
            </a:r>
            <a:r>
              <a:rPr sz="2100" b="1" dirty="0">
                <a:latin typeface="Tahoma"/>
                <a:cs typeface="Tahoma"/>
              </a:rPr>
              <a:t>,my</a:t>
            </a:r>
            <a:r>
              <a:rPr sz="2100" b="1" spc="-55" dirty="0">
                <a:latin typeface="Tahoma"/>
                <a:cs typeface="Tahoma"/>
              </a:rPr>
              <a:t> </a:t>
            </a:r>
            <a:r>
              <a:rPr sz="2100" b="1" dirty="0">
                <a:latin typeface="Tahoma"/>
                <a:cs typeface="Tahoma"/>
              </a:rPr>
              <a:t>prices</a:t>
            </a:r>
            <a:r>
              <a:rPr sz="2100" b="1" spc="-70" dirty="0">
                <a:latin typeface="Tahoma"/>
                <a:cs typeface="Tahoma"/>
              </a:rPr>
              <a:t> </a:t>
            </a:r>
            <a:r>
              <a:rPr sz="2100" b="1" dirty="0">
                <a:latin typeface="Tahoma"/>
                <a:cs typeface="Tahoma"/>
              </a:rPr>
              <a:t>are</a:t>
            </a:r>
            <a:r>
              <a:rPr sz="2100" b="1" spc="-15" dirty="0">
                <a:latin typeface="Tahoma"/>
                <a:cs typeface="Tahoma"/>
              </a:rPr>
              <a:t> </a:t>
            </a:r>
            <a:r>
              <a:rPr sz="2100" b="1" spc="-10" dirty="0">
                <a:latin typeface="Tahoma"/>
                <a:cs typeface="Tahoma"/>
              </a:rPr>
              <a:t>reasonable</a:t>
            </a:r>
            <a:endParaRPr sz="210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432560" y="5233352"/>
            <a:ext cx="2934970" cy="346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dirty="0">
                <a:latin typeface="Tahoma"/>
                <a:cs typeface="Tahoma"/>
              </a:rPr>
              <a:t>but</a:t>
            </a:r>
            <a:r>
              <a:rPr sz="2100" b="1" spc="-45" dirty="0">
                <a:latin typeface="Tahoma"/>
                <a:cs typeface="Tahoma"/>
              </a:rPr>
              <a:t> </a:t>
            </a:r>
            <a:r>
              <a:rPr sz="2100" b="1" dirty="0">
                <a:latin typeface="Tahoma"/>
                <a:cs typeface="Tahoma"/>
              </a:rPr>
              <a:t>my</a:t>
            </a:r>
            <a:r>
              <a:rPr sz="2100" b="1" spc="-10" dirty="0">
                <a:latin typeface="Tahoma"/>
                <a:cs typeface="Tahoma"/>
              </a:rPr>
              <a:t> </a:t>
            </a:r>
            <a:r>
              <a:rPr sz="2100" b="1" dirty="0">
                <a:latin typeface="Tahoma"/>
                <a:cs typeface="Tahoma"/>
              </a:rPr>
              <a:t>profit</a:t>
            </a:r>
            <a:r>
              <a:rPr sz="2100" b="1" spc="-45" dirty="0">
                <a:latin typeface="Tahoma"/>
                <a:cs typeface="Tahoma"/>
              </a:rPr>
              <a:t> </a:t>
            </a:r>
            <a:r>
              <a:rPr sz="2100" b="1" dirty="0">
                <a:latin typeface="Tahoma"/>
                <a:cs typeface="Tahoma"/>
              </a:rPr>
              <a:t>is</a:t>
            </a:r>
            <a:r>
              <a:rPr sz="2100" b="1" spc="-35" dirty="0">
                <a:latin typeface="Tahoma"/>
                <a:cs typeface="Tahoma"/>
              </a:rPr>
              <a:t> </a:t>
            </a:r>
            <a:r>
              <a:rPr sz="2100" b="1" spc="-20" dirty="0">
                <a:latin typeface="Tahoma"/>
                <a:cs typeface="Tahoma"/>
              </a:rPr>
              <a:t>more.</a:t>
            </a:r>
            <a:endParaRPr sz="2100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17575" y="1112837"/>
            <a:ext cx="6791325" cy="346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41300" algn="l"/>
                <a:tab pos="5350510" algn="l"/>
                <a:tab pos="5579110" algn="l"/>
              </a:tabLst>
            </a:pPr>
            <a:r>
              <a:rPr sz="2100" dirty="0">
                <a:latin typeface="Tahoma"/>
                <a:cs typeface="Tahoma"/>
              </a:rPr>
              <a:t>Have</a:t>
            </a:r>
            <a:r>
              <a:rPr sz="2100" spc="15" dirty="0">
                <a:latin typeface="Tahoma"/>
                <a:cs typeface="Tahoma"/>
              </a:rPr>
              <a:t> </a:t>
            </a:r>
            <a:r>
              <a:rPr sz="2100" dirty="0">
                <a:latin typeface="Tahoma"/>
                <a:cs typeface="Tahoma"/>
              </a:rPr>
              <a:t>you</a:t>
            </a:r>
            <a:r>
              <a:rPr sz="2100" spc="-45" dirty="0">
                <a:latin typeface="Tahoma"/>
                <a:cs typeface="Tahoma"/>
              </a:rPr>
              <a:t> </a:t>
            </a:r>
            <a:r>
              <a:rPr sz="2100" dirty="0">
                <a:latin typeface="Tahoma"/>
                <a:cs typeface="Tahoma"/>
              </a:rPr>
              <a:t>hired</a:t>
            </a:r>
            <a:r>
              <a:rPr sz="2100" spc="-35" dirty="0">
                <a:latin typeface="Tahoma"/>
                <a:cs typeface="Tahoma"/>
              </a:rPr>
              <a:t> </a:t>
            </a:r>
            <a:r>
              <a:rPr sz="2100" dirty="0">
                <a:latin typeface="Tahoma"/>
                <a:cs typeface="Tahoma"/>
              </a:rPr>
              <a:t>more</a:t>
            </a:r>
            <a:r>
              <a:rPr sz="2100" spc="-55" dirty="0">
                <a:latin typeface="Tahoma"/>
                <a:cs typeface="Tahoma"/>
              </a:rPr>
              <a:t> </a:t>
            </a:r>
            <a:r>
              <a:rPr sz="2100" dirty="0">
                <a:latin typeface="Tahoma"/>
                <a:cs typeface="Tahoma"/>
              </a:rPr>
              <a:t>staff?</a:t>
            </a:r>
            <a:r>
              <a:rPr sz="2100" spc="-20" dirty="0">
                <a:latin typeface="Tahoma"/>
                <a:cs typeface="Tahoma"/>
              </a:rPr>
              <a:t> </a:t>
            </a:r>
            <a:r>
              <a:rPr sz="2100" dirty="0">
                <a:latin typeface="Tahoma"/>
                <a:cs typeface="Tahoma"/>
              </a:rPr>
              <a:t>How</a:t>
            </a:r>
            <a:r>
              <a:rPr sz="2100" spc="15" dirty="0">
                <a:latin typeface="Tahoma"/>
                <a:cs typeface="Tahoma"/>
              </a:rPr>
              <a:t> </a:t>
            </a:r>
            <a:r>
              <a:rPr sz="2100" spc="-20" dirty="0">
                <a:latin typeface="Tahoma"/>
                <a:cs typeface="Tahoma"/>
              </a:rPr>
              <a:t>many</a:t>
            </a:r>
            <a:r>
              <a:rPr sz="2100" dirty="0">
                <a:latin typeface="Tahoma"/>
                <a:cs typeface="Tahoma"/>
              </a:rPr>
              <a:t>	</a:t>
            </a:r>
            <a:r>
              <a:rPr sz="2100" spc="-50" dirty="0">
                <a:latin typeface="Arial MT"/>
                <a:cs typeface="Arial MT"/>
              </a:rPr>
              <a:t>•</a:t>
            </a:r>
            <a:r>
              <a:rPr sz="2100" dirty="0">
                <a:latin typeface="Arial MT"/>
                <a:cs typeface="Arial MT"/>
              </a:rPr>
              <a:t>	</a:t>
            </a:r>
            <a:r>
              <a:rPr sz="2100" b="1" spc="-10" dirty="0">
                <a:latin typeface="Tahoma"/>
                <a:cs typeface="Tahoma"/>
              </a:rPr>
              <a:t>Evidence</a:t>
            </a:r>
            <a:endParaRPr sz="2100">
              <a:latin typeface="Tahoma"/>
              <a:cs typeface="Tahoma"/>
            </a:endParaRPr>
          </a:p>
        </p:txBody>
      </p:sp>
      <p:pic>
        <p:nvPicPr>
          <p:cNvPr id="13" name="object 1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34125" y="1171575"/>
            <a:ext cx="2124075" cy="2152650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05900" y="4143375"/>
            <a:ext cx="3086100" cy="256222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875030">
              <a:lnSpc>
                <a:spcPct val="100000"/>
              </a:lnSpc>
              <a:spcBef>
                <a:spcPts val="105"/>
              </a:spcBef>
            </a:pPr>
            <a:r>
              <a:rPr dirty="0"/>
              <a:t>FINANCIAL</a:t>
            </a:r>
            <a:r>
              <a:rPr spc="-95" dirty="0"/>
              <a:t> </a:t>
            </a:r>
            <a:r>
              <a:rPr spc="-10" dirty="0"/>
              <a:t>MANAGEMENT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7575" y="1171892"/>
            <a:ext cx="4491990" cy="2660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25"/>
              </a:spcBef>
              <a:buFont typeface="Arial MT"/>
              <a:buChar char="•"/>
              <a:tabLst>
                <a:tab pos="241300" algn="l"/>
              </a:tabLst>
            </a:pPr>
            <a:r>
              <a:rPr sz="1550" dirty="0">
                <a:latin typeface="Tahoma"/>
                <a:cs typeface="Tahoma"/>
              </a:rPr>
              <a:t>Do</a:t>
            </a:r>
            <a:r>
              <a:rPr sz="1550" spc="60" dirty="0">
                <a:latin typeface="Tahoma"/>
                <a:cs typeface="Tahoma"/>
              </a:rPr>
              <a:t> </a:t>
            </a:r>
            <a:r>
              <a:rPr sz="1550" dirty="0">
                <a:latin typeface="Tahoma"/>
                <a:cs typeface="Tahoma"/>
              </a:rPr>
              <a:t>you</a:t>
            </a:r>
            <a:r>
              <a:rPr sz="1550" spc="120" dirty="0">
                <a:latin typeface="Tahoma"/>
                <a:cs typeface="Tahoma"/>
              </a:rPr>
              <a:t> </a:t>
            </a:r>
            <a:r>
              <a:rPr sz="1550" dirty="0">
                <a:latin typeface="Tahoma"/>
                <a:cs typeface="Tahoma"/>
              </a:rPr>
              <a:t>have</a:t>
            </a:r>
            <a:r>
              <a:rPr sz="1550" spc="90" dirty="0">
                <a:latin typeface="Tahoma"/>
                <a:cs typeface="Tahoma"/>
              </a:rPr>
              <a:t> </a:t>
            </a:r>
            <a:r>
              <a:rPr sz="1550" dirty="0">
                <a:latin typeface="Tahoma"/>
                <a:cs typeface="Tahoma"/>
              </a:rPr>
              <a:t>a</a:t>
            </a:r>
            <a:r>
              <a:rPr sz="1550" spc="95" dirty="0">
                <a:latin typeface="Tahoma"/>
                <a:cs typeface="Tahoma"/>
              </a:rPr>
              <a:t> </a:t>
            </a:r>
            <a:r>
              <a:rPr sz="1550" dirty="0">
                <a:latin typeface="Tahoma"/>
                <a:cs typeface="Tahoma"/>
              </a:rPr>
              <a:t>record-keeping</a:t>
            </a:r>
            <a:r>
              <a:rPr sz="1550" spc="130" dirty="0">
                <a:latin typeface="Tahoma"/>
                <a:cs typeface="Tahoma"/>
              </a:rPr>
              <a:t> </a:t>
            </a:r>
            <a:r>
              <a:rPr sz="1550" dirty="0">
                <a:latin typeface="Tahoma"/>
                <a:cs typeface="Tahoma"/>
              </a:rPr>
              <a:t>system</a:t>
            </a:r>
            <a:r>
              <a:rPr sz="1550" spc="40" dirty="0">
                <a:latin typeface="Tahoma"/>
                <a:cs typeface="Tahoma"/>
              </a:rPr>
              <a:t> </a:t>
            </a:r>
            <a:r>
              <a:rPr sz="1550" dirty="0">
                <a:latin typeface="Tahoma"/>
                <a:cs typeface="Tahoma"/>
              </a:rPr>
              <a:t>in</a:t>
            </a:r>
            <a:r>
              <a:rPr sz="1550" spc="120" dirty="0">
                <a:latin typeface="Tahoma"/>
                <a:cs typeface="Tahoma"/>
              </a:rPr>
              <a:t> </a:t>
            </a:r>
            <a:r>
              <a:rPr sz="1550" spc="-10" dirty="0">
                <a:latin typeface="Tahoma"/>
                <a:cs typeface="Tahoma"/>
              </a:rPr>
              <a:t>place?</a:t>
            </a:r>
            <a:endParaRPr sz="155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7575" y="1269555"/>
            <a:ext cx="4880610" cy="1595120"/>
          </a:xfrm>
          <a:prstGeom prst="rect">
            <a:avLst/>
          </a:prstGeom>
        </p:spPr>
        <p:txBody>
          <a:bodyPr vert="horz" wrap="square" lIns="0" tIns="80645" rIns="0" bIns="0" rtlCol="0">
            <a:spAutoFit/>
          </a:bodyPr>
          <a:lstStyle/>
          <a:p>
            <a:pPr marL="241300">
              <a:lnSpc>
                <a:spcPct val="100000"/>
              </a:lnSpc>
              <a:spcBef>
                <a:spcPts val="635"/>
              </a:spcBef>
            </a:pPr>
            <a:r>
              <a:rPr sz="1550" spc="-10" dirty="0">
                <a:latin typeface="Tahoma"/>
                <a:cs typeface="Tahoma"/>
              </a:rPr>
              <a:t>Explain.</a:t>
            </a:r>
            <a:endParaRPr sz="1550">
              <a:latin typeface="Tahoma"/>
              <a:cs typeface="Tahoma"/>
            </a:endParaRPr>
          </a:p>
          <a:p>
            <a:pPr marL="527050" indent="-514350">
              <a:lnSpc>
                <a:spcPct val="100000"/>
              </a:lnSpc>
              <a:spcBef>
                <a:spcPts val="540"/>
              </a:spcBef>
              <a:buAutoNum type="arabicPeriod"/>
              <a:tabLst>
                <a:tab pos="527050" algn="l"/>
              </a:tabLst>
            </a:pPr>
            <a:r>
              <a:rPr sz="1550" b="1" dirty="0">
                <a:latin typeface="Tahoma"/>
                <a:cs typeface="Tahoma"/>
              </a:rPr>
              <a:t>Yes,</a:t>
            </a:r>
            <a:r>
              <a:rPr sz="1550" b="1" spc="105" dirty="0">
                <a:latin typeface="Tahoma"/>
                <a:cs typeface="Tahoma"/>
              </a:rPr>
              <a:t> </a:t>
            </a:r>
            <a:r>
              <a:rPr sz="1550" b="1" dirty="0">
                <a:latin typeface="Tahoma"/>
                <a:cs typeface="Tahoma"/>
              </a:rPr>
              <a:t>I</a:t>
            </a:r>
            <a:r>
              <a:rPr sz="1550" b="1" spc="140" dirty="0">
                <a:latin typeface="Tahoma"/>
                <a:cs typeface="Tahoma"/>
              </a:rPr>
              <a:t> </a:t>
            </a:r>
            <a:r>
              <a:rPr sz="1550" b="1" dirty="0">
                <a:latin typeface="Tahoma"/>
                <a:cs typeface="Tahoma"/>
              </a:rPr>
              <a:t>write</a:t>
            </a:r>
            <a:r>
              <a:rPr sz="1550" b="1" spc="110" dirty="0">
                <a:latin typeface="Tahoma"/>
                <a:cs typeface="Tahoma"/>
              </a:rPr>
              <a:t> </a:t>
            </a:r>
            <a:r>
              <a:rPr sz="1550" b="1" dirty="0">
                <a:latin typeface="Tahoma"/>
                <a:cs typeface="Tahoma"/>
              </a:rPr>
              <a:t>every</a:t>
            </a:r>
            <a:r>
              <a:rPr sz="1550" b="1" spc="145" dirty="0">
                <a:latin typeface="Tahoma"/>
                <a:cs typeface="Tahoma"/>
              </a:rPr>
              <a:t> </a:t>
            </a:r>
            <a:r>
              <a:rPr sz="1550" b="1" dirty="0">
                <a:latin typeface="Tahoma"/>
                <a:cs typeface="Tahoma"/>
              </a:rPr>
              <a:t>customer</a:t>
            </a:r>
            <a:r>
              <a:rPr sz="1550" b="1" spc="150" dirty="0">
                <a:latin typeface="Tahoma"/>
                <a:cs typeface="Tahoma"/>
              </a:rPr>
              <a:t> </a:t>
            </a:r>
            <a:r>
              <a:rPr sz="1550" b="1" dirty="0">
                <a:latin typeface="Tahoma"/>
                <a:cs typeface="Tahoma"/>
              </a:rPr>
              <a:t>that</a:t>
            </a:r>
            <a:r>
              <a:rPr sz="1550" b="1" spc="85" dirty="0">
                <a:latin typeface="Tahoma"/>
                <a:cs typeface="Tahoma"/>
              </a:rPr>
              <a:t> </a:t>
            </a:r>
            <a:r>
              <a:rPr sz="1550" b="1" dirty="0">
                <a:latin typeface="Tahoma"/>
                <a:cs typeface="Tahoma"/>
              </a:rPr>
              <a:t>comes</a:t>
            </a:r>
            <a:r>
              <a:rPr sz="1550" b="1" spc="85" dirty="0">
                <a:latin typeface="Tahoma"/>
                <a:cs typeface="Tahoma"/>
              </a:rPr>
              <a:t> </a:t>
            </a:r>
            <a:r>
              <a:rPr sz="1550" b="1" spc="-25" dirty="0">
                <a:latin typeface="Tahoma"/>
                <a:cs typeface="Tahoma"/>
              </a:rPr>
              <a:t>in</a:t>
            </a:r>
            <a:endParaRPr sz="1550">
              <a:latin typeface="Tahoma"/>
              <a:cs typeface="Tahoma"/>
            </a:endParaRPr>
          </a:p>
          <a:p>
            <a:pPr marL="527050" indent="-514350">
              <a:lnSpc>
                <a:spcPct val="100000"/>
              </a:lnSpc>
              <a:spcBef>
                <a:spcPts val="370"/>
              </a:spcBef>
              <a:buAutoNum type="arabicPeriod"/>
              <a:tabLst>
                <a:tab pos="527050" algn="l"/>
              </a:tabLst>
            </a:pPr>
            <a:r>
              <a:rPr sz="1800" b="1" spc="-60" dirty="0">
                <a:latin typeface="Tahoma"/>
                <a:cs typeface="Tahoma"/>
              </a:rPr>
              <a:t>Every</a:t>
            </a:r>
            <a:r>
              <a:rPr sz="1800" b="1" spc="-10" dirty="0">
                <a:latin typeface="Tahoma"/>
                <a:cs typeface="Tahoma"/>
              </a:rPr>
              <a:t> </a:t>
            </a:r>
            <a:r>
              <a:rPr sz="1800" b="1" spc="-25" dirty="0">
                <a:latin typeface="Tahoma"/>
                <a:cs typeface="Tahoma"/>
              </a:rPr>
              <a:t>product </a:t>
            </a:r>
            <a:r>
              <a:rPr sz="1800" b="1" spc="-380" dirty="0">
                <a:latin typeface="Tahoma"/>
                <a:cs typeface="Tahoma"/>
              </a:rPr>
              <a:t>I</a:t>
            </a:r>
            <a:r>
              <a:rPr sz="1800" b="1" spc="-60" dirty="0">
                <a:latin typeface="Tahoma"/>
                <a:cs typeface="Tahoma"/>
              </a:rPr>
              <a:t> </a:t>
            </a:r>
            <a:r>
              <a:rPr sz="1800" b="1" spc="-65" dirty="0">
                <a:latin typeface="Tahoma"/>
                <a:cs typeface="Tahoma"/>
              </a:rPr>
              <a:t>sell</a:t>
            </a:r>
            <a:r>
              <a:rPr sz="1800" b="1" spc="-60" dirty="0">
                <a:latin typeface="Tahoma"/>
                <a:cs typeface="Tahoma"/>
              </a:rPr>
              <a:t> </a:t>
            </a:r>
            <a:r>
              <a:rPr sz="1800" b="1" spc="-380" dirty="0">
                <a:latin typeface="Tahoma"/>
                <a:cs typeface="Tahoma"/>
              </a:rPr>
              <a:t>I</a:t>
            </a:r>
            <a:r>
              <a:rPr sz="1800" b="1" spc="10" dirty="0">
                <a:latin typeface="Tahoma"/>
                <a:cs typeface="Tahoma"/>
              </a:rPr>
              <a:t> </a:t>
            </a:r>
            <a:r>
              <a:rPr sz="1800" b="1" dirty="0">
                <a:latin typeface="Tahoma"/>
                <a:cs typeface="Tahoma"/>
              </a:rPr>
              <a:t>keep</a:t>
            </a:r>
            <a:r>
              <a:rPr sz="1800" b="1" spc="-5" dirty="0">
                <a:latin typeface="Tahoma"/>
                <a:cs typeface="Tahoma"/>
              </a:rPr>
              <a:t> </a:t>
            </a:r>
            <a:r>
              <a:rPr sz="1800" b="1" spc="-10" dirty="0">
                <a:latin typeface="Tahoma"/>
                <a:cs typeface="Tahoma"/>
              </a:rPr>
              <a:t>record</a:t>
            </a:r>
            <a:endParaRPr sz="1800">
              <a:latin typeface="Tahoma"/>
              <a:cs typeface="Tahoma"/>
            </a:endParaRPr>
          </a:p>
          <a:p>
            <a:pPr marL="527050" indent="-514350">
              <a:lnSpc>
                <a:spcPct val="100000"/>
              </a:lnSpc>
              <a:spcBef>
                <a:spcPts val="320"/>
              </a:spcBef>
              <a:buAutoNum type="arabicPeriod"/>
              <a:tabLst>
                <a:tab pos="527050" algn="l"/>
              </a:tabLst>
            </a:pPr>
            <a:r>
              <a:rPr sz="1800" b="1" spc="-60" dirty="0">
                <a:latin typeface="Tahoma"/>
                <a:cs typeface="Tahoma"/>
              </a:rPr>
              <a:t>Every</a:t>
            </a:r>
            <a:r>
              <a:rPr sz="1800" b="1" spc="-15" dirty="0">
                <a:latin typeface="Tahoma"/>
                <a:cs typeface="Tahoma"/>
              </a:rPr>
              <a:t> </a:t>
            </a:r>
            <a:r>
              <a:rPr sz="1800" b="1" spc="-25" dirty="0">
                <a:latin typeface="Tahoma"/>
                <a:cs typeface="Tahoma"/>
              </a:rPr>
              <a:t>stock</a:t>
            </a:r>
            <a:r>
              <a:rPr sz="1800" b="1" spc="-5" dirty="0">
                <a:latin typeface="Tahoma"/>
                <a:cs typeface="Tahoma"/>
              </a:rPr>
              <a:t> </a:t>
            </a:r>
            <a:r>
              <a:rPr sz="1800" b="1" spc="-380" dirty="0">
                <a:latin typeface="Tahoma"/>
                <a:cs typeface="Tahoma"/>
              </a:rPr>
              <a:t>I</a:t>
            </a:r>
            <a:r>
              <a:rPr sz="1800" b="1" spc="-60" dirty="0">
                <a:latin typeface="Tahoma"/>
                <a:cs typeface="Tahoma"/>
              </a:rPr>
              <a:t> </a:t>
            </a:r>
            <a:r>
              <a:rPr sz="1800" b="1" dirty="0">
                <a:latin typeface="Tahoma"/>
                <a:cs typeface="Tahoma"/>
              </a:rPr>
              <a:t>buy</a:t>
            </a:r>
            <a:r>
              <a:rPr sz="1800" b="1" spc="-5" dirty="0">
                <a:latin typeface="Tahoma"/>
                <a:cs typeface="Tahoma"/>
              </a:rPr>
              <a:t> </a:t>
            </a:r>
            <a:r>
              <a:rPr sz="1800" b="1" spc="-380" dirty="0">
                <a:latin typeface="Tahoma"/>
                <a:cs typeface="Tahoma"/>
              </a:rPr>
              <a:t>I</a:t>
            </a:r>
            <a:r>
              <a:rPr sz="1800" b="1" spc="-60" dirty="0">
                <a:latin typeface="Tahoma"/>
                <a:cs typeface="Tahoma"/>
              </a:rPr>
              <a:t> </a:t>
            </a:r>
            <a:r>
              <a:rPr sz="1800" b="1" dirty="0">
                <a:latin typeface="Tahoma"/>
                <a:cs typeface="Tahoma"/>
              </a:rPr>
              <a:t>keep</a:t>
            </a:r>
            <a:r>
              <a:rPr sz="1800" b="1" spc="-75" dirty="0">
                <a:latin typeface="Tahoma"/>
                <a:cs typeface="Tahoma"/>
              </a:rPr>
              <a:t> </a:t>
            </a:r>
            <a:r>
              <a:rPr sz="1800" b="1" spc="-10" dirty="0">
                <a:latin typeface="Tahoma"/>
                <a:cs typeface="Tahoma"/>
              </a:rPr>
              <a:t>record</a:t>
            </a:r>
            <a:endParaRPr sz="1800">
              <a:latin typeface="Tahoma"/>
              <a:cs typeface="Tahoma"/>
            </a:endParaRPr>
          </a:p>
          <a:p>
            <a:pPr marL="527050" indent="-514350">
              <a:lnSpc>
                <a:spcPct val="100000"/>
              </a:lnSpc>
              <a:spcBef>
                <a:spcPts val="390"/>
              </a:spcBef>
              <a:buAutoNum type="arabicPeriod"/>
              <a:tabLst>
                <a:tab pos="527050" algn="l"/>
              </a:tabLst>
            </a:pPr>
            <a:r>
              <a:rPr sz="1800" b="1" spc="-380" dirty="0">
                <a:latin typeface="Tahoma"/>
                <a:cs typeface="Tahoma"/>
              </a:rPr>
              <a:t>I</a:t>
            </a:r>
            <a:r>
              <a:rPr sz="1800" b="1" spc="-60" dirty="0">
                <a:latin typeface="Tahoma"/>
                <a:cs typeface="Tahoma"/>
              </a:rPr>
              <a:t> </a:t>
            </a:r>
            <a:r>
              <a:rPr sz="1800" b="1" spc="-30" dirty="0">
                <a:latin typeface="Tahoma"/>
                <a:cs typeface="Tahoma"/>
              </a:rPr>
              <a:t>use</a:t>
            </a:r>
            <a:r>
              <a:rPr sz="1800" b="1" spc="-40" dirty="0">
                <a:latin typeface="Tahoma"/>
                <a:cs typeface="Tahoma"/>
              </a:rPr>
              <a:t> </a:t>
            </a:r>
            <a:r>
              <a:rPr sz="1800" b="1" spc="105" dirty="0">
                <a:latin typeface="Tahoma"/>
                <a:cs typeface="Tahoma"/>
              </a:rPr>
              <a:t>a</a:t>
            </a:r>
            <a:r>
              <a:rPr sz="1800" b="1" dirty="0">
                <a:latin typeface="Tahoma"/>
                <a:cs typeface="Tahoma"/>
              </a:rPr>
              <a:t> book </a:t>
            </a:r>
            <a:r>
              <a:rPr sz="1800" b="1" spc="-70" dirty="0">
                <a:latin typeface="Tahoma"/>
                <a:cs typeface="Tahoma"/>
              </a:rPr>
              <a:t>where</a:t>
            </a:r>
            <a:r>
              <a:rPr sz="1800" b="1" spc="-35" dirty="0">
                <a:latin typeface="Tahoma"/>
                <a:cs typeface="Tahoma"/>
              </a:rPr>
              <a:t> </a:t>
            </a:r>
            <a:r>
              <a:rPr sz="1800" b="1" spc="-380" dirty="0">
                <a:latin typeface="Tahoma"/>
                <a:cs typeface="Tahoma"/>
              </a:rPr>
              <a:t>I</a:t>
            </a:r>
            <a:r>
              <a:rPr sz="1800" b="1" spc="10" dirty="0">
                <a:latin typeface="Tahoma"/>
                <a:cs typeface="Tahoma"/>
              </a:rPr>
              <a:t> </a:t>
            </a:r>
            <a:r>
              <a:rPr sz="1800" b="1" spc="-130" dirty="0">
                <a:latin typeface="Tahoma"/>
                <a:cs typeface="Tahoma"/>
              </a:rPr>
              <a:t>write</a:t>
            </a:r>
            <a:r>
              <a:rPr sz="1800" b="1" spc="-35" dirty="0">
                <a:latin typeface="Tahoma"/>
                <a:cs typeface="Tahoma"/>
              </a:rPr>
              <a:t> </a:t>
            </a:r>
            <a:r>
              <a:rPr sz="1800" b="1" spc="-45" dirty="0">
                <a:latin typeface="Tahoma"/>
                <a:cs typeface="Tahoma"/>
              </a:rPr>
              <a:t>down</a:t>
            </a:r>
            <a:r>
              <a:rPr sz="1800" b="1" spc="-40" dirty="0">
                <a:latin typeface="Tahoma"/>
                <a:cs typeface="Tahoma"/>
              </a:rPr>
              <a:t> </a:t>
            </a:r>
            <a:r>
              <a:rPr sz="1800" b="1" spc="-10" dirty="0">
                <a:latin typeface="Tahoma"/>
                <a:cs typeface="Tahoma"/>
              </a:rPr>
              <a:t>money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32560" y="2755328"/>
            <a:ext cx="453390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65" dirty="0">
                <a:latin typeface="Tahoma"/>
                <a:cs typeface="Tahoma"/>
              </a:rPr>
              <a:t>spent</a:t>
            </a:r>
            <a:r>
              <a:rPr sz="1800" b="1" spc="-70" dirty="0">
                <a:latin typeface="Tahoma"/>
                <a:cs typeface="Tahoma"/>
              </a:rPr>
              <a:t> </a:t>
            </a:r>
            <a:r>
              <a:rPr sz="1800" b="1" spc="-105" dirty="0">
                <a:latin typeface="Tahoma"/>
                <a:cs typeface="Tahoma"/>
              </a:rPr>
              <a:t>,transport</a:t>
            </a:r>
            <a:r>
              <a:rPr sz="1800" b="1" spc="-25" dirty="0">
                <a:latin typeface="Tahoma"/>
                <a:cs typeface="Tahoma"/>
              </a:rPr>
              <a:t> </a:t>
            </a:r>
            <a:r>
              <a:rPr sz="1800" b="1" dirty="0">
                <a:latin typeface="Tahoma"/>
                <a:cs typeface="Tahoma"/>
              </a:rPr>
              <a:t>money,</a:t>
            </a:r>
            <a:r>
              <a:rPr sz="1800" b="1" spc="-15" dirty="0">
                <a:latin typeface="Tahoma"/>
                <a:cs typeface="Tahoma"/>
              </a:rPr>
              <a:t> </a:t>
            </a:r>
            <a:r>
              <a:rPr sz="1800" b="1" spc="-25" dirty="0">
                <a:latin typeface="Tahoma"/>
                <a:cs typeface="Tahoma"/>
              </a:rPr>
              <a:t>product</a:t>
            </a:r>
            <a:r>
              <a:rPr sz="1800" b="1" spc="-45" dirty="0">
                <a:latin typeface="Tahoma"/>
                <a:cs typeface="Tahoma"/>
              </a:rPr>
              <a:t> </a:t>
            </a:r>
            <a:r>
              <a:rPr sz="1800" b="1" spc="-50" dirty="0">
                <a:latin typeface="Tahoma"/>
                <a:cs typeface="Tahoma"/>
              </a:rPr>
              <a:t>bought</a:t>
            </a:r>
            <a:r>
              <a:rPr sz="1800" b="1" spc="-45" dirty="0">
                <a:latin typeface="Tahoma"/>
                <a:cs typeface="Tahoma"/>
              </a:rPr>
              <a:t> </a:t>
            </a:r>
            <a:r>
              <a:rPr sz="1800" b="1" spc="-50" dirty="0">
                <a:latin typeface="Tahoma"/>
                <a:cs typeface="Tahoma"/>
              </a:rPr>
              <a:t>.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17575" y="3069907"/>
            <a:ext cx="471487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41300" algn="l"/>
              </a:tabLst>
            </a:pPr>
            <a:r>
              <a:rPr sz="1800" dirty="0">
                <a:latin typeface="Tahoma"/>
                <a:cs typeface="Tahoma"/>
              </a:rPr>
              <a:t>If</a:t>
            </a:r>
            <a:r>
              <a:rPr sz="1800" spc="-5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yes,</a:t>
            </a:r>
            <a:r>
              <a:rPr sz="1800" spc="-2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how</a:t>
            </a:r>
            <a:r>
              <a:rPr sz="1800" spc="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is</a:t>
            </a:r>
            <a:r>
              <a:rPr sz="1800" spc="-5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it</a:t>
            </a:r>
            <a:r>
              <a:rPr sz="1800" spc="-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helping</a:t>
            </a:r>
            <a:r>
              <a:rPr sz="1800" spc="-2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you</a:t>
            </a:r>
            <a:r>
              <a:rPr sz="1800" spc="-3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to</a:t>
            </a:r>
            <a:r>
              <a:rPr sz="1800" spc="-7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manage</a:t>
            </a:r>
            <a:r>
              <a:rPr sz="1800" spc="25" dirty="0">
                <a:latin typeface="Tahoma"/>
                <a:cs typeface="Tahoma"/>
              </a:rPr>
              <a:t> </a:t>
            </a:r>
            <a:r>
              <a:rPr sz="1800" spc="-20" dirty="0">
                <a:latin typeface="Tahoma"/>
                <a:cs typeface="Tahoma"/>
              </a:rPr>
              <a:t>your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46492" y="3260661"/>
            <a:ext cx="99060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Tahoma"/>
                <a:cs typeface="Tahoma"/>
              </a:rPr>
              <a:t>business?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432560" y="4605591"/>
            <a:ext cx="87185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45" dirty="0">
                <a:latin typeface="Tahoma"/>
                <a:cs typeface="Tahoma"/>
              </a:rPr>
              <a:t>the</a:t>
            </a:r>
            <a:r>
              <a:rPr sz="1800" b="1" spc="-85" dirty="0">
                <a:latin typeface="Tahoma"/>
                <a:cs typeface="Tahoma"/>
              </a:rPr>
              <a:t> </a:t>
            </a:r>
            <a:r>
              <a:rPr sz="1800" b="1" spc="-25" dirty="0">
                <a:latin typeface="Tahoma"/>
                <a:cs typeface="Tahoma"/>
              </a:rPr>
              <a:t>day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17575" y="3585273"/>
            <a:ext cx="4968875" cy="1644650"/>
          </a:xfrm>
          <a:prstGeom prst="rect">
            <a:avLst/>
          </a:prstGeom>
        </p:spPr>
        <p:txBody>
          <a:bodyPr vert="horz" wrap="square" lIns="0" tIns="96520" rIns="0" bIns="0" rtlCol="0">
            <a:spAutoFit/>
          </a:bodyPr>
          <a:lstStyle/>
          <a:p>
            <a:pPr marL="527685" marR="5080" indent="-514984">
              <a:lnSpc>
                <a:spcPct val="69400"/>
              </a:lnSpc>
              <a:spcBef>
                <a:spcPts val="760"/>
              </a:spcBef>
              <a:buAutoNum type="arabicPeriod"/>
              <a:tabLst>
                <a:tab pos="527685" algn="l"/>
              </a:tabLst>
            </a:pPr>
            <a:r>
              <a:rPr sz="1800" b="1" spc="-170" dirty="0">
                <a:latin typeface="Tahoma"/>
                <a:cs typeface="Tahoma"/>
              </a:rPr>
              <a:t>To</a:t>
            </a:r>
            <a:r>
              <a:rPr sz="1800" b="1" spc="-45" dirty="0">
                <a:latin typeface="Tahoma"/>
                <a:cs typeface="Tahoma"/>
              </a:rPr>
              <a:t> </a:t>
            </a:r>
            <a:r>
              <a:rPr sz="1800" b="1" spc="-50" dirty="0">
                <a:latin typeface="Tahoma"/>
                <a:cs typeface="Tahoma"/>
              </a:rPr>
              <a:t>know</a:t>
            </a:r>
            <a:r>
              <a:rPr sz="1800" b="1" spc="-20" dirty="0">
                <a:latin typeface="Tahoma"/>
                <a:cs typeface="Tahoma"/>
              </a:rPr>
              <a:t> </a:t>
            </a:r>
            <a:r>
              <a:rPr sz="1800" b="1" spc="-85" dirty="0">
                <a:latin typeface="Tahoma"/>
                <a:cs typeface="Tahoma"/>
              </a:rPr>
              <a:t>how</a:t>
            </a:r>
            <a:r>
              <a:rPr sz="1800" b="1" spc="-25" dirty="0">
                <a:latin typeface="Tahoma"/>
                <a:cs typeface="Tahoma"/>
              </a:rPr>
              <a:t> </a:t>
            </a:r>
            <a:r>
              <a:rPr sz="1800" b="1" dirty="0">
                <a:latin typeface="Tahoma"/>
                <a:cs typeface="Tahoma"/>
              </a:rPr>
              <a:t>much</a:t>
            </a:r>
            <a:r>
              <a:rPr sz="1800" b="1" spc="-35" dirty="0">
                <a:latin typeface="Tahoma"/>
                <a:cs typeface="Tahoma"/>
              </a:rPr>
              <a:t> </a:t>
            </a:r>
            <a:r>
              <a:rPr sz="1800" b="1" spc="-25" dirty="0">
                <a:latin typeface="Tahoma"/>
                <a:cs typeface="Tahoma"/>
              </a:rPr>
              <a:t>stock</a:t>
            </a:r>
            <a:r>
              <a:rPr sz="1800" b="1" spc="-75" dirty="0">
                <a:latin typeface="Tahoma"/>
                <a:cs typeface="Tahoma"/>
              </a:rPr>
              <a:t> </a:t>
            </a:r>
            <a:r>
              <a:rPr sz="1800" b="1" spc="-120" dirty="0">
                <a:latin typeface="Tahoma"/>
                <a:cs typeface="Tahoma"/>
              </a:rPr>
              <a:t>is</a:t>
            </a:r>
            <a:r>
              <a:rPr sz="1800" b="1" spc="-50" dirty="0">
                <a:latin typeface="Tahoma"/>
                <a:cs typeface="Tahoma"/>
              </a:rPr>
              <a:t> </a:t>
            </a:r>
            <a:r>
              <a:rPr sz="1800" b="1" spc="-110" dirty="0">
                <a:latin typeface="Tahoma"/>
                <a:cs typeface="Tahoma"/>
              </a:rPr>
              <a:t>left</a:t>
            </a:r>
            <a:r>
              <a:rPr sz="1800" b="1" spc="-20" dirty="0">
                <a:latin typeface="Tahoma"/>
                <a:cs typeface="Tahoma"/>
              </a:rPr>
              <a:t> </a:t>
            </a:r>
            <a:r>
              <a:rPr sz="1800" b="1" dirty="0">
                <a:latin typeface="Tahoma"/>
                <a:cs typeface="Tahoma"/>
              </a:rPr>
              <a:t>and</a:t>
            </a:r>
            <a:r>
              <a:rPr sz="1800" b="1" spc="5" dirty="0">
                <a:latin typeface="Tahoma"/>
                <a:cs typeface="Tahoma"/>
              </a:rPr>
              <a:t> </a:t>
            </a:r>
            <a:r>
              <a:rPr sz="1800" b="1" spc="-30" dirty="0">
                <a:latin typeface="Tahoma"/>
                <a:cs typeface="Tahoma"/>
              </a:rPr>
              <a:t>how </a:t>
            </a:r>
            <a:r>
              <a:rPr sz="1800" b="1" dirty="0">
                <a:latin typeface="Tahoma"/>
                <a:cs typeface="Tahoma"/>
              </a:rPr>
              <a:t>much</a:t>
            </a:r>
            <a:r>
              <a:rPr sz="1800" b="1" spc="-55" dirty="0">
                <a:latin typeface="Tahoma"/>
                <a:cs typeface="Tahoma"/>
              </a:rPr>
              <a:t> </a:t>
            </a:r>
            <a:r>
              <a:rPr sz="1800" b="1" spc="-20" dirty="0">
                <a:latin typeface="Tahoma"/>
                <a:cs typeface="Tahoma"/>
              </a:rPr>
              <a:t>sold</a:t>
            </a:r>
            <a:endParaRPr sz="1800">
              <a:latin typeface="Tahoma"/>
              <a:cs typeface="Tahoma"/>
            </a:endParaRPr>
          </a:p>
          <a:p>
            <a:pPr marL="527050" indent="-514350">
              <a:lnSpc>
                <a:spcPct val="100000"/>
              </a:lnSpc>
              <a:spcBef>
                <a:spcPts val="320"/>
              </a:spcBef>
              <a:buAutoNum type="arabicPeriod"/>
              <a:tabLst>
                <a:tab pos="527050" algn="l"/>
              </a:tabLst>
            </a:pPr>
            <a:r>
              <a:rPr sz="1800" b="1" spc="-170" dirty="0">
                <a:latin typeface="Tahoma"/>
                <a:cs typeface="Tahoma"/>
              </a:rPr>
              <a:t>To</a:t>
            </a:r>
            <a:r>
              <a:rPr sz="1800" b="1" spc="-35" dirty="0">
                <a:latin typeface="Tahoma"/>
                <a:cs typeface="Tahoma"/>
              </a:rPr>
              <a:t> </a:t>
            </a:r>
            <a:r>
              <a:rPr sz="1800" b="1" spc="-50" dirty="0">
                <a:latin typeface="Tahoma"/>
                <a:cs typeface="Tahoma"/>
              </a:rPr>
              <a:t>know</a:t>
            </a:r>
            <a:r>
              <a:rPr sz="1800" b="1" spc="-25" dirty="0">
                <a:latin typeface="Tahoma"/>
                <a:cs typeface="Tahoma"/>
              </a:rPr>
              <a:t> </a:t>
            </a:r>
            <a:r>
              <a:rPr sz="1800" b="1" spc="-85" dirty="0">
                <a:latin typeface="Tahoma"/>
                <a:cs typeface="Tahoma"/>
              </a:rPr>
              <a:t>how</a:t>
            </a:r>
            <a:r>
              <a:rPr sz="1800" b="1" spc="-25" dirty="0">
                <a:latin typeface="Tahoma"/>
                <a:cs typeface="Tahoma"/>
              </a:rPr>
              <a:t> </a:t>
            </a:r>
            <a:r>
              <a:rPr sz="1800" b="1" dirty="0">
                <a:latin typeface="Tahoma"/>
                <a:cs typeface="Tahoma"/>
              </a:rPr>
              <a:t>much</a:t>
            </a:r>
            <a:r>
              <a:rPr sz="1800" b="1" spc="-40" dirty="0">
                <a:latin typeface="Tahoma"/>
                <a:cs typeface="Tahoma"/>
              </a:rPr>
              <a:t> </a:t>
            </a:r>
            <a:r>
              <a:rPr sz="1800" b="1" spc="-25" dirty="0">
                <a:latin typeface="Tahoma"/>
                <a:cs typeface="Tahoma"/>
              </a:rPr>
              <a:t>stock</a:t>
            </a:r>
            <a:r>
              <a:rPr sz="1800" b="1" spc="-75" dirty="0">
                <a:latin typeface="Tahoma"/>
                <a:cs typeface="Tahoma"/>
              </a:rPr>
              <a:t> </a:t>
            </a:r>
            <a:r>
              <a:rPr sz="1800" b="1" spc="-380" dirty="0">
                <a:latin typeface="Tahoma"/>
                <a:cs typeface="Tahoma"/>
              </a:rPr>
              <a:t>I</a:t>
            </a:r>
            <a:r>
              <a:rPr sz="1800" b="1" spc="10" dirty="0">
                <a:latin typeface="Tahoma"/>
                <a:cs typeface="Tahoma"/>
              </a:rPr>
              <a:t> </a:t>
            </a:r>
            <a:r>
              <a:rPr sz="1800" b="1" spc="-70" dirty="0">
                <a:latin typeface="Tahoma"/>
                <a:cs typeface="Tahoma"/>
              </a:rPr>
              <a:t>should </a:t>
            </a:r>
            <a:r>
              <a:rPr sz="1800" b="1" spc="-25" dirty="0">
                <a:latin typeface="Tahoma"/>
                <a:cs typeface="Tahoma"/>
              </a:rPr>
              <a:t>buy</a:t>
            </a:r>
            <a:endParaRPr sz="1800">
              <a:latin typeface="Tahoma"/>
              <a:cs typeface="Tahoma"/>
            </a:endParaRPr>
          </a:p>
          <a:p>
            <a:pPr marL="527050" indent="-514350">
              <a:lnSpc>
                <a:spcPct val="100000"/>
              </a:lnSpc>
              <a:spcBef>
                <a:spcPts val="395"/>
              </a:spcBef>
              <a:buAutoNum type="arabicPeriod"/>
              <a:tabLst>
                <a:tab pos="527050" algn="l"/>
              </a:tabLst>
            </a:pPr>
            <a:r>
              <a:rPr sz="1800" b="1" spc="-170" dirty="0">
                <a:latin typeface="Tahoma"/>
                <a:cs typeface="Tahoma"/>
              </a:rPr>
              <a:t>To</a:t>
            </a:r>
            <a:r>
              <a:rPr sz="1800" b="1" spc="-25" dirty="0">
                <a:latin typeface="Tahoma"/>
                <a:cs typeface="Tahoma"/>
              </a:rPr>
              <a:t> </a:t>
            </a:r>
            <a:r>
              <a:rPr sz="1800" b="1" spc="-50" dirty="0">
                <a:latin typeface="Tahoma"/>
                <a:cs typeface="Tahoma"/>
              </a:rPr>
              <a:t>know</a:t>
            </a:r>
            <a:r>
              <a:rPr sz="1800" b="1" spc="-15" dirty="0">
                <a:latin typeface="Tahoma"/>
                <a:cs typeface="Tahoma"/>
              </a:rPr>
              <a:t> </a:t>
            </a:r>
            <a:r>
              <a:rPr sz="1800" b="1" spc="-85" dirty="0">
                <a:latin typeface="Tahoma"/>
                <a:cs typeface="Tahoma"/>
              </a:rPr>
              <a:t>how</a:t>
            </a:r>
            <a:r>
              <a:rPr sz="1800" b="1" spc="-10" dirty="0">
                <a:latin typeface="Tahoma"/>
                <a:cs typeface="Tahoma"/>
              </a:rPr>
              <a:t> </a:t>
            </a:r>
            <a:r>
              <a:rPr sz="1800" b="1" dirty="0">
                <a:latin typeface="Tahoma"/>
                <a:cs typeface="Tahoma"/>
              </a:rPr>
              <a:t>many</a:t>
            </a:r>
            <a:r>
              <a:rPr sz="1800" b="1" spc="-65" dirty="0">
                <a:latin typeface="Tahoma"/>
                <a:cs typeface="Tahoma"/>
              </a:rPr>
              <a:t> </a:t>
            </a:r>
            <a:r>
              <a:rPr sz="1800" b="1" spc="-60" dirty="0">
                <a:latin typeface="Tahoma"/>
                <a:cs typeface="Tahoma"/>
              </a:rPr>
              <a:t>customers</a:t>
            </a:r>
            <a:r>
              <a:rPr sz="1800" b="1" spc="-35" dirty="0">
                <a:latin typeface="Tahoma"/>
                <a:cs typeface="Tahoma"/>
              </a:rPr>
              <a:t> </a:t>
            </a:r>
            <a:r>
              <a:rPr sz="1800" b="1" spc="-380" dirty="0">
                <a:latin typeface="Tahoma"/>
                <a:cs typeface="Tahoma"/>
              </a:rPr>
              <a:t>I</a:t>
            </a:r>
            <a:r>
              <a:rPr sz="1800" b="1" spc="-50" dirty="0">
                <a:latin typeface="Tahoma"/>
                <a:cs typeface="Tahoma"/>
              </a:rPr>
              <a:t> </a:t>
            </a:r>
            <a:r>
              <a:rPr sz="1800" b="1" dirty="0">
                <a:latin typeface="Tahoma"/>
                <a:cs typeface="Tahoma"/>
              </a:rPr>
              <a:t>had</a:t>
            </a:r>
            <a:r>
              <a:rPr sz="1800" b="1" spc="15" dirty="0">
                <a:latin typeface="Tahoma"/>
                <a:cs typeface="Tahoma"/>
              </a:rPr>
              <a:t> </a:t>
            </a:r>
            <a:r>
              <a:rPr sz="1800" b="1" spc="-25" dirty="0">
                <a:latin typeface="Tahoma"/>
                <a:cs typeface="Tahoma"/>
              </a:rPr>
              <a:t>for</a:t>
            </a:r>
            <a:endParaRPr sz="1800">
              <a:latin typeface="Tahoma"/>
              <a:cs typeface="Tahoma"/>
            </a:endParaRPr>
          </a:p>
          <a:p>
            <a:pPr marL="527050" indent="-514350">
              <a:lnSpc>
                <a:spcPct val="100000"/>
              </a:lnSpc>
              <a:spcBef>
                <a:spcPts val="1895"/>
              </a:spcBef>
              <a:buAutoNum type="arabicPeriod"/>
              <a:tabLst>
                <a:tab pos="527050" algn="l"/>
              </a:tabLst>
            </a:pPr>
            <a:r>
              <a:rPr sz="1800" dirty="0">
                <a:latin typeface="Tahoma"/>
                <a:cs typeface="Tahoma"/>
              </a:rPr>
              <a:t>Do</a:t>
            </a:r>
            <a:r>
              <a:rPr sz="1800" spc="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you</a:t>
            </a:r>
            <a:r>
              <a:rPr sz="1800" spc="-8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have</a:t>
            </a:r>
            <a:r>
              <a:rPr sz="1800" spc="-3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a</a:t>
            </a:r>
            <a:r>
              <a:rPr sz="1800" spc="-3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bank</a:t>
            </a:r>
            <a:r>
              <a:rPr sz="1800" spc="-5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account</a:t>
            </a:r>
            <a:r>
              <a:rPr sz="1800" spc="-6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for</a:t>
            </a:r>
            <a:r>
              <a:rPr sz="1800" spc="35" dirty="0">
                <a:latin typeface="Tahoma"/>
                <a:cs typeface="Tahoma"/>
              </a:rPr>
              <a:t> </a:t>
            </a:r>
            <a:r>
              <a:rPr sz="1800" spc="-20" dirty="0">
                <a:latin typeface="Tahoma"/>
                <a:cs typeface="Tahoma"/>
              </a:rPr>
              <a:t>your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432560" y="5120576"/>
            <a:ext cx="99060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Tahoma"/>
                <a:cs typeface="Tahoma"/>
              </a:rPr>
              <a:t>business?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17575" y="5435600"/>
            <a:ext cx="323596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Tahoma"/>
                <a:cs typeface="Tahoma"/>
              </a:rPr>
              <a:t>Yes,</a:t>
            </a:r>
            <a:r>
              <a:rPr sz="1800" b="1" spc="-60" dirty="0">
                <a:latin typeface="Tahoma"/>
                <a:cs typeface="Tahoma"/>
              </a:rPr>
              <a:t> </a:t>
            </a:r>
            <a:r>
              <a:rPr sz="1800" b="1" dirty="0">
                <a:latin typeface="Tahoma"/>
                <a:cs typeface="Tahoma"/>
              </a:rPr>
              <a:t>I</a:t>
            </a:r>
            <a:r>
              <a:rPr sz="1800" b="1" spc="5" dirty="0">
                <a:latin typeface="Tahoma"/>
                <a:cs typeface="Tahoma"/>
              </a:rPr>
              <a:t> </a:t>
            </a:r>
            <a:r>
              <a:rPr sz="1800" b="1" dirty="0">
                <a:latin typeface="Tahoma"/>
                <a:cs typeface="Tahoma"/>
              </a:rPr>
              <a:t>have</a:t>
            </a:r>
            <a:r>
              <a:rPr sz="1800" b="1" spc="-40" dirty="0">
                <a:latin typeface="Tahoma"/>
                <a:cs typeface="Tahoma"/>
              </a:rPr>
              <a:t> </a:t>
            </a:r>
            <a:r>
              <a:rPr sz="1800" b="1" dirty="0">
                <a:latin typeface="Tahoma"/>
                <a:cs typeface="Tahoma"/>
              </a:rPr>
              <a:t>an</a:t>
            </a:r>
            <a:r>
              <a:rPr sz="1800" b="1" spc="25" dirty="0">
                <a:latin typeface="Tahoma"/>
                <a:cs typeface="Tahoma"/>
              </a:rPr>
              <a:t> </a:t>
            </a:r>
            <a:r>
              <a:rPr sz="1800" b="1" dirty="0">
                <a:latin typeface="Tahoma"/>
                <a:cs typeface="Tahoma"/>
              </a:rPr>
              <a:t>FNB</a:t>
            </a:r>
            <a:r>
              <a:rPr sz="1800" b="1" spc="20" dirty="0">
                <a:latin typeface="Tahoma"/>
                <a:cs typeface="Tahoma"/>
              </a:rPr>
              <a:t> </a:t>
            </a:r>
            <a:r>
              <a:rPr sz="1800" b="1" spc="-10" dirty="0">
                <a:latin typeface="Tahoma"/>
                <a:cs typeface="Tahoma"/>
              </a:rPr>
              <a:t>account.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255765" y="1152842"/>
            <a:ext cx="128651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41300" algn="l"/>
              </a:tabLst>
            </a:pPr>
            <a:r>
              <a:rPr sz="1800" b="1" spc="-10" dirty="0">
                <a:latin typeface="Tahoma"/>
                <a:cs typeface="Tahoma"/>
              </a:rPr>
              <a:t>Evidence</a:t>
            </a:r>
            <a:endParaRPr sz="1800">
              <a:latin typeface="Tahoma"/>
              <a:cs typeface="Tahoma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6096000" y="981075"/>
            <a:ext cx="3133725" cy="5676900"/>
            <a:chOff x="6096000" y="981075"/>
            <a:chExt cx="3133725" cy="5676900"/>
          </a:xfrm>
        </p:grpSpPr>
        <p:pic>
          <p:nvPicPr>
            <p:cNvPr id="14" name="object 1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96000" y="981075"/>
              <a:ext cx="3133725" cy="270510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96000" y="3695700"/>
              <a:ext cx="2800350" cy="296227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7A2C33E21046B4C85A49B72C3A18177" ma:contentTypeVersion="14" ma:contentTypeDescription="Create a new document." ma:contentTypeScope="" ma:versionID="0525f07a665ec6f6129aa86ddb1407f9">
  <xsd:schema xmlns:xsd="http://www.w3.org/2001/XMLSchema" xmlns:xs="http://www.w3.org/2001/XMLSchema" xmlns:p="http://schemas.microsoft.com/office/2006/metadata/properties" xmlns:ns2="478be9fd-ad24-4403-952d-ae06f8cc947a" xmlns:ns3="5c72703c-1067-4fa7-89cc-ef245258de7b" targetNamespace="http://schemas.microsoft.com/office/2006/metadata/properties" ma:root="true" ma:fieldsID="df0475cef5e3df12e3685a631c9b3dde" ns2:_="" ns3:_="">
    <xsd:import namespace="478be9fd-ad24-4403-952d-ae06f8cc947a"/>
    <xsd:import namespace="5c72703c-1067-4fa7-89cc-ef245258de7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8be9fd-ad24-4403-952d-ae06f8cc947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SearchProperties" ma:index="1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7300de80-7531-40b2-a37f-f138d0f80c3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72703c-1067-4fa7-89cc-ef245258de7b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9bc4b65e-775a-4a0b-8a3f-ec286c64b49d}" ma:internalName="TaxCatchAll" ma:showField="CatchAllData" ma:web="5c72703c-1067-4fa7-89cc-ef245258de7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c72703c-1067-4fa7-89cc-ef245258de7b" xsi:nil="true"/>
    <lcf76f155ced4ddcb4097134ff3c332f xmlns="478be9fd-ad24-4403-952d-ae06f8cc947a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85C42AA-E4E9-4C4D-9C21-524612E4C560}"/>
</file>

<file path=customXml/itemProps2.xml><?xml version="1.0" encoding="utf-8"?>
<ds:datastoreItem xmlns:ds="http://schemas.openxmlformats.org/officeDocument/2006/customXml" ds:itemID="{BB5E28F3-4557-4507-93C8-3CC18820CCCA}"/>
</file>

<file path=customXml/itemProps3.xml><?xml version="1.0" encoding="utf-8"?>
<ds:datastoreItem xmlns:ds="http://schemas.openxmlformats.org/officeDocument/2006/customXml" ds:itemID="{320CA476-0027-4DE7-B4E3-AB681CEF8E3E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1072</Words>
  <Application>Microsoft Office PowerPoint</Application>
  <PresentationFormat>Widescreen</PresentationFormat>
  <Paragraphs>193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 MT</vt:lpstr>
      <vt:lpstr>Calibri</vt:lpstr>
      <vt:lpstr>Tahoma</vt:lpstr>
      <vt:lpstr>Times New Roman</vt:lpstr>
      <vt:lpstr>Trebuchet MS</vt:lpstr>
      <vt:lpstr>Office Theme</vt:lpstr>
      <vt:lpstr>PROMOTING GENDER-INCLUSIVEE LOCAL ECONOMIC DEVELOPMENT IN SOUTH AFRICA</vt:lpstr>
      <vt:lpstr>MY EXPERIENCE DURING SUNRISE CAMPAIGN</vt:lpstr>
      <vt:lpstr>HOW MY LIFE HAS CHANGED</vt:lpstr>
      <vt:lpstr>PLEASE DESCRIBE THE BUSINESS</vt:lpstr>
      <vt:lpstr>CUSTOMER BASE AND COMPETION?</vt:lpstr>
      <vt:lpstr>NEW PRODUCTS OR SERVICES?</vt:lpstr>
      <vt:lpstr>QUALITY AND PACKAGING</vt:lpstr>
      <vt:lpstr>BUSINESS MANAGEMENT</vt:lpstr>
      <vt:lpstr>FINANCIAL MANAGEMENT</vt:lpstr>
      <vt:lpstr>SAVINGS AND SELF SUFFICIENCY</vt:lpstr>
      <vt:lpstr>INCOME AND EXPENSES FOR THE BUSINESS FOR PAST THREE TO SIX MONTHS INCOME EXPENSES</vt:lpstr>
      <vt:lpstr>CHALLENGES</vt:lpstr>
      <vt:lpstr>SUSTAINABILITY</vt:lpstr>
      <vt:lpstr>WHAT PLANS HAVE YOU MADE TO GROW YOUR BUSINESS IN THE NEXT 6 MONTHS?</vt:lpstr>
      <vt:lpstr>ADDITIONAL INFORMATION?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PROMOTING GENDER-INCLUSIVEE LOCAL ECONOMIC DEVELOPMENT IN SOUTH AFRICA</dc:title>
  <dc:creator>Patricia Mabula</dc:creator>
  <cp:lastModifiedBy>Naledi Masipa  - Programme Associate, GL South Africa</cp:lastModifiedBy>
  <cp:revision>2</cp:revision>
  <dcterms:created xsi:type="dcterms:W3CDTF">2026-03-15T13:53:33Z</dcterms:created>
  <dcterms:modified xsi:type="dcterms:W3CDTF">2026-03-15T14:08:24Z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2026-03-10T00:00:00Z</vt:filetime>
  </property>
  <property fmtid="{D5CDD505-2E9C-101B-9397-08002B2CF9AE}" pid="3" name="LastSaved">
    <vt:filetime>2026-03-15T00:00:00Z</vt:filetime>
  </property>
  <property fmtid="{D5CDD505-2E9C-101B-9397-08002B2CF9AE}" pid="4" name="ContentTypeId">
    <vt:lpwstr>0x010100C7A2C33E21046B4C85A49B72C3A18177</vt:lpwstr>
  </property>
</Properties>
</file>