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8" r:id="rId6"/>
    <p:sldId id="275" r:id="rId7"/>
    <p:sldId id="269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72" r:id="rId16"/>
    <p:sldId id="273" r:id="rId17"/>
    <p:sldId id="265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29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C8DBE-0462-0CC6-3E67-7CE43B77F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3B7EC9-E956-8128-602D-C7B99838D8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Z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BF481-9E73-7C9C-6A72-BFC8F827F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187A2-EE0A-F34A-2236-CB1D14746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5CA17-B3A5-0EED-A21A-F9B96FEB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94654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6A530-483F-1CBE-FFCE-9A116150D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C212A6-26A2-6ACF-6F3A-A046253A3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EF79F-9B68-7965-53D1-D58525E6C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4DD83-B272-2593-1A95-E727CE82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95F09-0507-5F6D-9F9B-ABD3A0C91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8919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E085C5-A11C-E643-8DC3-11FB172984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01F7E-9C8F-7612-9F47-5C7C14984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09330-9B69-BB1C-6AD4-DC60F0494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D7B96-61B0-B551-1248-5FD622507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512442-9E30-4F0A-0151-84F8307D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9234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99C6B-1690-DB18-3A5A-6AD7AA60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A1375-B8AD-C523-6195-76E1BADC8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388A1-16BE-4D7A-4B82-E6535A951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8A8A7-D130-0F47-BB20-87085FB0B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B9999-0995-9687-D647-A498CD16B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713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E610B-1CF6-150D-1F93-217B6B1B7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05CB7-0DB6-62A7-A17A-2F69E9738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4001F-C1EE-AA37-97C4-4C09D8CFA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7792C-E204-803B-D2E8-6249A3E2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7DC93-52B9-0B6B-E5E0-7D70F177A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3746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74AEA-366C-AEB3-0D4C-D83998ACA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AAA0A-A199-B5CE-0541-CE732EBE96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3B13D-367B-E0F7-3C34-43CE28751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890E9-77AB-F1F7-A58E-5DEA60228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28D739-2224-8F18-E3B0-368DAAE2C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68374-C805-63BC-B106-EAD0230B4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5008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A6245-4F8B-56FC-161A-A826365C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A1C2A-587E-8649-F0E8-B6B953340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C57C4-04B4-70A2-0907-877C1681BE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0D6E1-26E5-E165-5E50-514BD0A4D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49AFC1-6281-0BAA-0DE6-51F2D13081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85B42E-F79A-1E15-9C00-D17622978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8B5F4-BB44-152A-7822-AF5E71E9C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CD161D-3FD1-2DA5-072F-5DB36750C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651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877DC-7852-AEAB-720F-0EE604E20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93BCE-A9FB-5FF2-9BA0-314533CA0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6EB4AF-E92E-5E0D-8074-A266282EF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E27CD4-4BD4-0D4B-4FB9-544872C8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079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9A8CA1-36DC-07B5-3331-043434165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0FC684-D3DF-ECE4-8A3C-486D7031C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C0011-B192-2F8E-485B-D50C4CB26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664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71A99-2DB8-DF84-55D7-A6979691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D4111-06AA-827C-4E69-CA5696022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FB1F8-D13C-F25C-0591-07F158595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D4C4A-7311-3139-7636-105816407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EB40D-C324-0342-8421-BEFADA8D8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5D076-F424-1C1F-E0F3-EF87FFA1E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78303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4CC6-88C5-09B4-805C-D9FFE0373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C15FE7-64A9-623D-9CA7-FE9BD31070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30E57-2C57-97F1-914D-ACF47EB6B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8C702-813F-82AE-0CF2-A4972F0C7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06360-C29A-762E-0177-E932E25D9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5C889-BFAD-BAB1-2BD7-34EB17B78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4381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6A1551-74E4-59A9-EC82-965DF7F25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2B6D3-D587-EF0B-D249-F41426882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BA8BD-6AB8-5978-97C8-01C03141E5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6BCFA-EC08-4821-BEA9-2302F3C34D0F}" type="datetimeFigureOut">
              <a:rPr lang="en-ZA" smtClean="0"/>
              <a:t>2026/03/15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49F3-0B5E-114E-A1BE-885C6EB57F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AB86F-C636-BEC2-AF70-9817106E2B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46D3C-BBE1-4DEC-A7AA-4C47BF45DB8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2579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9D12B0C-4783-A17E-C39F-9801966350D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65" y="301414"/>
            <a:ext cx="4702161" cy="111489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B07C83F-A399-7265-8937-D0EDB0EFC058}"/>
              </a:ext>
            </a:extLst>
          </p:cNvPr>
          <p:cNvSpPr>
            <a:spLocks/>
          </p:cNvSpPr>
          <p:nvPr/>
        </p:nvSpPr>
        <p:spPr>
          <a:xfrm>
            <a:off x="10244667" y="6214533"/>
            <a:ext cx="1947333" cy="643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AB4D89AA-54B8-DD38-0B9F-EED9028FC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35479"/>
            <a:ext cx="9144000" cy="1051561"/>
          </a:xfrm>
        </p:spPr>
        <p:txBody>
          <a:bodyPr anchor="ctr">
            <a:noAutofit/>
          </a:bodyPr>
          <a:lstStyle/>
          <a:p>
            <a:r>
              <a:rPr lang="en-ZA" sz="3600" b="1" dirty="0"/>
              <a:t/>
            </a:r>
            <a:br>
              <a:rPr lang="en-ZA" sz="3600" b="1" dirty="0"/>
            </a:br>
            <a:endParaRPr lang="en-ZA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C4002AA7-930D-9FB9-79D2-BDD9E7265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8879"/>
            <a:ext cx="9144000" cy="3745653"/>
          </a:xfrm>
        </p:spPr>
        <p:txBody>
          <a:bodyPr>
            <a:normAutofit/>
          </a:bodyPr>
          <a:lstStyle/>
          <a:p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PROMOTING GENDER-INCLUSIVEE LOCAL ECONOMIC DEVELOPMENT IN SOUTH AFRICA</a:t>
            </a:r>
          </a:p>
          <a:p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START- UP ENTREPRENEURS</a:t>
            </a:r>
          </a:p>
          <a:p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 OF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BUSINESS</a:t>
            </a:r>
          </a:p>
          <a:p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PARTICIPANT NAME: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ELSIE PIETERSE</a:t>
            </a:r>
            <a:endParaRPr lang="en-ZA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COUNCIL: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GEORGE MUNICIPALITY</a:t>
            </a:r>
          </a:p>
          <a:p>
            <a:endParaRPr lang="en-ZA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/>
          </a:p>
          <a:p>
            <a:endParaRPr lang="en-ZA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Picture 5" descr="http://genderlinks.org.za/wp-content/uploads/2016/03/sunrise-campaign-logo-16-days-fin_250x250_crop_80.jpg">
            <a:extLst>
              <a:ext uri="{FF2B5EF4-FFF2-40B4-BE49-F238E27FC236}">
                <a16:creationId xmlns:a16="http://schemas.microsoft.com/office/drawing/2014/main" id="{2B25E3A5-02BF-4DAC-936E-3313A9A3D38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518" y="421412"/>
            <a:ext cx="1885951" cy="1344735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240" y="557213"/>
            <a:ext cx="2229485" cy="134473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581922" y="5860535"/>
            <a:ext cx="5062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ZA" b="1" dirty="0"/>
              <a:t>Please include photographs of the business!</a:t>
            </a:r>
          </a:p>
        </p:txBody>
      </p:sp>
    </p:spTree>
    <p:extLst>
      <p:ext uri="{BB962C8B-B14F-4D97-AF65-F5344CB8AC3E}">
        <p14:creationId xmlns:p14="http://schemas.microsoft.com/office/powerpoint/2010/main" val="2633053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pPr algn="ctr"/>
            <a:r>
              <a:rPr lang="en-ZA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SAVINGS AND SELF SUFFICIENCY</a:t>
            </a:r>
            <a:endParaRPr lang="en-ZA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19200"/>
            <a:ext cx="6878216" cy="49577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you a member of a savings group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No, I am not a member of a saving group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you saving money? How much have you been able to save so far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I’m saving R100 per week. I have saved R1200 so far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you managed to </a:t>
            </a:r>
            <a:r>
              <a:rPr lang="en-GB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increase household income?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ZA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Yes I have increased my household income by 30% more then I’ve had before</a:t>
            </a:r>
            <a:r>
              <a:rPr lang="en-US" dirty="0"/>
              <a:t>.</a:t>
            </a:r>
          </a:p>
          <a:p>
            <a:endParaRPr lang="en-ZA" b="1" dirty="0"/>
          </a:p>
          <a:p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87004" y="1219200"/>
            <a:ext cx="3366796" cy="49577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Evidence</a:t>
            </a:r>
          </a:p>
        </p:txBody>
      </p:sp>
    </p:spTree>
    <p:extLst>
      <p:ext uri="{BB962C8B-B14F-4D97-AF65-F5344CB8AC3E}">
        <p14:creationId xmlns:p14="http://schemas.microsoft.com/office/powerpoint/2010/main" val="1403758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60755"/>
          </a:xfrm>
        </p:spPr>
        <p:txBody>
          <a:bodyPr>
            <a:normAutofit fontScale="90000"/>
          </a:bodyPr>
          <a:lstStyle/>
          <a:p>
            <a:pPr algn="ctr"/>
            <a:r>
              <a:rPr lang="en-ZA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INCOME AND EXPENSES FOR THE BUSINESS FOR PAST  THREE TO SIX MONTHS</a:t>
            </a:r>
            <a:endParaRPr lang="en-ZA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25880"/>
            <a:ext cx="5157787" cy="762001"/>
          </a:xfrm>
        </p:spPr>
        <p:txBody>
          <a:bodyPr>
            <a:normAutofit fontScale="92500" lnSpcReduction="10000"/>
          </a:bodyPr>
          <a:lstStyle/>
          <a:p>
            <a:endParaRPr lang="en-ZA" dirty="0" smtClean="0"/>
          </a:p>
          <a:p>
            <a:pPr algn="ctr"/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INCOME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ZA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47556728"/>
              </p:ext>
            </p:extLst>
          </p:nvPr>
        </p:nvGraphicFramePr>
        <p:xfrm>
          <a:off x="839788" y="1859278"/>
          <a:ext cx="5157788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892">
                  <a:extLst>
                    <a:ext uri="{9D8B030D-6E8A-4147-A177-3AD203B41FA5}">
                      <a16:colId xmlns:a16="http://schemas.microsoft.com/office/drawing/2014/main" val="829058071"/>
                    </a:ext>
                  </a:extLst>
                </a:gridCol>
                <a:gridCol w="2461896">
                  <a:extLst>
                    <a:ext uri="{9D8B030D-6E8A-4147-A177-3AD203B41FA5}">
                      <a16:colId xmlns:a16="http://schemas.microsoft.com/office/drawing/2014/main" val="2489107966"/>
                    </a:ext>
                  </a:extLst>
                </a:gridCol>
              </a:tblGrid>
              <a:tr h="645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ITEM</a:t>
                      </a:r>
                      <a:endParaRPr lang="en-ZA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AMOUNT</a:t>
                      </a:r>
                      <a:endParaRPr lang="en-ZA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28629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n-ZA" dirty="0" smtClean="0"/>
                        <a:t>From Sales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12000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741082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222535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660006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60713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/>
                        <a:t>12000</a:t>
                      </a:r>
                      <a:endParaRPr lang="en-Z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617736"/>
                  </a:ext>
                </a:extLst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25881"/>
            <a:ext cx="5183188" cy="762000"/>
          </a:xfrm>
        </p:spPr>
        <p:txBody>
          <a:bodyPr>
            <a:normAutofit fontScale="92500" lnSpcReduction="10000"/>
          </a:bodyPr>
          <a:lstStyle/>
          <a:p>
            <a:endParaRPr lang="en-ZA" dirty="0" smtClean="0"/>
          </a:p>
          <a:p>
            <a:pPr algn="ctr"/>
            <a:r>
              <a:rPr lang="en-ZA" dirty="0" smtClean="0"/>
              <a:t>EXPENSES</a:t>
            </a:r>
            <a:endParaRPr lang="en-ZA" dirty="0"/>
          </a:p>
          <a:p>
            <a:endParaRPr lang="en-ZA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11703699"/>
              </p:ext>
            </p:extLst>
          </p:nvPr>
        </p:nvGraphicFramePr>
        <p:xfrm>
          <a:off x="6172200" y="1859279"/>
          <a:ext cx="5183188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594">
                  <a:extLst>
                    <a:ext uri="{9D8B030D-6E8A-4147-A177-3AD203B41FA5}">
                      <a16:colId xmlns:a16="http://schemas.microsoft.com/office/drawing/2014/main" val="2514713378"/>
                    </a:ext>
                  </a:extLst>
                </a:gridCol>
                <a:gridCol w="2591594">
                  <a:extLst>
                    <a:ext uri="{9D8B030D-6E8A-4147-A177-3AD203B41FA5}">
                      <a16:colId xmlns:a16="http://schemas.microsoft.com/office/drawing/2014/main" val="4107622135"/>
                    </a:ext>
                  </a:extLst>
                </a:gridCol>
              </a:tblGrid>
              <a:tr h="645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ITEM</a:t>
                      </a:r>
                      <a:endParaRPr lang="en-ZA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AMOUNT</a:t>
                      </a:r>
                      <a:endParaRPr lang="en-ZA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01716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n-ZA" dirty="0" smtClean="0"/>
                        <a:t>Stock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6900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221310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n-ZA" dirty="0" smtClean="0"/>
                        <a:t>Transport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360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25565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n-ZA" dirty="0" smtClean="0"/>
                        <a:t>Electricity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600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32557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339849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b="1" dirty="0" smtClean="0"/>
                        <a:t>7860</a:t>
                      </a:r>
                      <a:endParaRPr lang="en-Z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584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767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W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CHALLENGES</a:t>
            </a:r>
            <a:endParaRPr lang="en-ZA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W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challenges have you experienced in your business</a:t>
            </a:r>
            <a:r>
              <a:rPr lang="en-ZW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ZW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Credit and some don’t pay</a:t>
            </a:r>
          </a:p>
          <a:p>
            <a:r>
              <a:rPr lang="en-ZW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Struggle to get payment.</a:t>
            </a:r>
            <a:endParaRPr lang="en-Z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W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have you addressed these</a:t>
            </a:r>
            <a:r>
              <a:rPr lang="en-ZW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ZW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fight for my money</a:t>
            </a:r>
          </a:p>
          <a:p>
            <a:r>
              <a:rPr lang="en-ZW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Decide not to give credit for difficult customer.</a:t>
            </a:r>
          </a:p>
          <a:p>
            <a:endParaRPr lang="en-Z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80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W" b="1" dirty="0"/>
              <a:t>SUSTAINABILITY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W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will you sustain your business</a:t>
            </a:r>
            <a:r>
              <a:rPr lang="en-ZW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ZW" dirty="0" smtClean="0"/>
              <a:t>Add more different meat</a:t>
            </a:r>
          </a:p>
          <a:p>
            <a:r>
              <a:rPr lang="en-ZW" dirty="0" smtClean="0"/>
              <a:t>Add more products like scones</a:t>
            </a:r>
            <a:endParaRPr lang="en-ZW" dirty="0"/>
          </a:p>
          <a:p>
            <a:pPr marL="0" indent="0">
              <a:buNone/>
            </a:pPr>
            <a:r>
              <a:rPr lang="en-ZW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other sustainability measures are you putting in place for your business</a:t>
            </a:r>
            <a:r>
              <a:rPr lang="en-ZW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ZW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Bigger space to open </a:t>
            </a:r>
            <a:r>
              <a:rPr lang="en-ZW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spaza</a:t>
            </a:r>
            <a:r>
              <a:rPr lang="en-ZW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shop</a:t>
            </a:r>
          </a:p>
          <a:p>
            <a:pPr marL="0" indent="0">
              <a:buNone/>
            </a:pPr>
            <a:endParaRPr lang="en-ZW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944" y="4001294"/>
            <a:ext cx="2447248" cy="267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295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PLANS HAVE YOU MADE TO GROW YOUR BUSINESS IN THE NEXT 6 MONTHS? </a:t>
            </a:r>
            <a:endParaRPr lang="en-ZA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599922" cy="4351338"/>
          </a:xfrm>
        </p:spPr>
        <p:txBody>
          <a:bodyPr/>
          <a:lstStyle/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open </a:t>
            </a:r>
            <a:r>
              <a:rPr lang="en-ZA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spaza</a:t>
            </a:r>
            <a:endParaRPr lang="en-ZA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 other types of meat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 other cakes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Evidence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616273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ADDITIONAL INFORMATION?</a:t>
            </a:r>
            <a:endParaRPr lang="en-ZA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other changes have you experienced in your business? 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Explain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business is not always stable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credit is not a good idea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I need to buy a bigger fridge as the business is growing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</a:t>
            </a: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have any additional information to share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marL="0" indent="0">
              <a:buNone/>
            </a:pP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Appreciate the following: George Municipality</a:t>
            </a:r>
          </a:p>
          <a:p>
            <a:pPr marL="0" indent="0">
              <a:buNone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Gender Links</a:t>
            </a:r>
          </a:p>
          <a:p>
            <a:pPr marL="0" indent="0">
              <a:buNone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Funders</a:t>
            </a:r>
          </a:p>
          <a:p>
            <a:pPr marL="0" indent="0">
              <a:buNone/>
            </a:pPr>
            <a:r>
              <a:rPr lang="en-ZA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Z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Fellow 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women</a:t>
            </a:r>
          </a:p>
          <a:p>
            <a:pPr marL="0" indent="0">
              <a:buNone/>
            </a:pP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</a:t>
            </a:r>
          </a:p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</a:t>
            </a:r>
            <a:endParaRPr lang="en-ZA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50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199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MY EXPERIENCE DURING SUNRISE CAMPAIGN</a:t>
            </a:r>
            <a:endParaRPr lang="en-ZA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7747"/>
            <a:ext cx="10515600" cy="5309216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lesson from Life Skills and Entrepreneurship training</a:t>
            </a: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Memorable moments(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e.g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Mentorship, Group Work, Support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Lessons:  </a:t>
            </a:r>
          </a:p>
          <a:p>
            <a:pPr marL="0" indent="0">
              <a:buNone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Life Skills &amp; Entrepreneurship: 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depend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myself and not on others to better my life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talk about my story to inspire other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woman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Entrepreneurship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my budget and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my business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nice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system,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listen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each others story and 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empathy for each other.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14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2448"/>
            <a:ext cx="10515600" cy="41864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MY LIFE HAS CHANGED</a:t>
            </a:r>
            <a:b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ZA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60275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Personal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growth</a:t>
            </a: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confidence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don’t tolerate abuse</a:t>
            </a: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independence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safety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Family impact 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Children: 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My children love each other, we are happy as family, no shouting. Communication</a:t>
            </a: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relationships :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say in the relationship, Don’t depend on my partner anymore.</a:t>
            </a:r>
          </a:p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community respect: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Respected because I am now a business woman.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Income changes or lifestyle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improvements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Income has changed, Life style has changed, family contributions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My own income</a:t>
            </a:r>
          </a:p>
          <a:p>
            <a:pPr marL="0" indent="0">
              <a:buNone/>
            </a:pPr>
            <a:endParaRPr lang="en-US" dirty="0"/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713804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977"/>
            <a:ext cx="10515600" cy="615820"/>
          </a:xfrm>
        </p:spPr>
        <p:txBody>
          <a:bodyPr>
            <a:normAutofit/>
          </a:bodyPr>
          <a:lstStyle/>
          <a:p>
            <a:pPr algn="ctr"/>
            <a:r>
              <a:rPr lang="en-ZA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DESCRIBE THE BUSINESS </a:t>
            </a:r>
            <a:endParaRPr lang="en-ZA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699798"/>
            <a:ext cx="5181600" cy="5477166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 of business and products/services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offered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Elsie’s Meat Supply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Achievements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more customers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money</a:t>
            </a:r>
          </a:p>
          <a:p>
            <a:pPr marL="0" indent="0">
              <a:buNone/>
            </a:pP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Challenges</a:t>
            </a:r>
          </a:p>
          <a:p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Loadsheding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transport for delivery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5240" y="1249680"/>
            <a:ext cx="4178559" cy="492728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Photo or video</a:t>
            </a:r>
            <a:endParaRPr lang="en-ZA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913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DF50B-A6F6-470B-8840-E56E57D96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EEB34A-C7B6-FD1B-D59C-B9E1D4D01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7395"/>
          </a:xfrm>
        </p:spPr>
        <p:txBody>
          <a:bodyPr>
            <a:normAutofit/>
          </a:bodyPr>
          <a:lstStyle/>
          <a:p>
            <a:pPr algn="ctr"/>
            <a:r>
              <a:rPr lang="en-ZA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 </a:t>
            </a:r>
            <a:r>
              <a:rPr lang="en-ZA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 AND COMPETION?</a:t>
            </a:r>
            <a:endParaRPr lang="en-ZA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FA202F-2FA3-D794-291D-FF223DFCA1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12520"/>
            <a:ext cx="6169090" cy="554953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are your customers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Community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you increased the number of customers since starting the LED Programme?   </a:t>
            </a:r>
            <a:r>
              <a:rPr lang="en-Z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Yes </a:t>
            </a:r>
            <a:endParaRPr lang="en-ZA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</a:t>
            </a: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did you do this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Fresh meat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Affordable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is your competition</a:t>
            </a:r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Supermarkets</a:t>
            </a:r>
          </a:p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People selling same products as me.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you handle competition in your business</a:t>
            </a:r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Reasonable pricing</a:t>
            </a:r>
          </a:p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Fresh from butcher</a:t>
            </a:r>
          </a:p>
          <a:p>
            <a:pPr marL="0" indent="0">
              <a:buNone/>
            </a:pP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Z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1FE265-336C-11B3-8010-3744CCA86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80514" y="1112520"/>
            <a:ext cx="3973286" cy="506444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            Evidence</a:t>
            </a:r>
            <a:endParaRPr lang="en-ZA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80" y="1427680"/>
            <a:ext cx="3191554" cy="418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815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321"/>
            <a:ext cx="10515600" cy="929639"/>
          </a:xfrm>
        </p:spPr>
        <p:txBody>
          <a:bodyPr>
            <a:normAutofit/>
          </a:bodyPr>
          <a:lstStyle/>
          <a:p>
            <a:pPr algn="ctr"/>
            <a:r>
              <a:rPr lang="en-ZA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PRODUCTS OR SERVICES?</a:t>
            </a:r>
            <a:endParaRPr lang="en-ZA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03960"/>
            <a:ext cx="6411686" cy="49730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any new business products or services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Yes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new products are in the business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Birthday Cakes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are they performing compared to your initial products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Selling very well 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you advertise/market your products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Posters, </a:t>
            </a:r>
          </a:p>
          <a:p>
            <a:r>
              <a:rPr lang="en-ZA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Whatsup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Word of mouth, 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62864" y="1203961"/>
            <a:ext cx="2890935" cy="2602930"/>
          </a:xfrm>
        </p:spPr>
        <p:txBody>
          <a:bodyPr>
            <a:normAutofit lnSpcReduction="10000"/>
          </a:bodyPr>
          <a:lstStyle/>
          <a:p>
            <a:endParaRPr lang="en-ZA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126962" y="1203961"/>
            <a:ext cx="3067440" cy="408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74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>
            <a:normAutofit/>
          </a:bodyPr>
          <a:lstStyle/>
          <a:p>
            <a:pPr algn="ctr"/>
            <a:r>
              <a:rPr lang="en-ZA" sz="3600" b="1" dirty="0"/>
              <a:t>QUALITY AND PACKAGING</a:t>
            </a:r>
            <a:endParaRPr lang="en-Z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88720"/>
            <a:ext cx="5181600" cy="498824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your customers happy with the quality of your products or services? 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Yes they are very happy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have answered yes please give more information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People come because of referrals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any branding available for your products? 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Explain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branding yet,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planning for it soon.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you changed the packaging or marketing of your business to attract more customers? Please explain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Don’t require big packaging</a:t>
            </a:r>
          </a:p>
          <a:p>
            <a:pPr>
              <a:lnSpc>
                <a:spcPct val="100000"/>
              </a:lnSpc>
            </a:pP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advertising for more customers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5624" y="1188720"/>
            <a:ext cx="3208176" cy="4988243"/>
          </a:xfrm>
        </p:spPr>
        <p:txBody>
          <a:bodyPr>
            <a:normAutofit fontScale="70000" lnSpcReduction="20000"/>
          </a:bodyPr>
          <a:lstStyle/>
          <a:p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1168210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355"/>
          </a:xfrm>
        </p:spPr>
        <p:txBody>
          <a:bodyPr>
            <a:normAutofit/>
          </a:bodyPr>
          <a:lstStyle/>
          <a:p>
            <a:pPr algn="ctr"/>
            <a:r>
              <a:rPr lang="en-ZA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 MANAGEMENT</a:t>
            </a:r>
            <a:endParaRPr lang="en-ZA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73480"/>
            <a:ext cx="5181600" cy="50034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you hired more staff? How many full-time and how many part-time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en-US" dirty="0" smtClean="0"/>
              <a:t> </a:t>
            </a:r>
            <a:r>
              <a:rPr lang="en-US" dirty="0"/>
              <a:t>No I have not hired any staff</a:t>
            </a:r>
            <a:r>
              <a:rPr lang="en-US" dirty="0" smtClean="0"/>
              <a:t>.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you manage your stock and check regularly? Please explain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Weekly stock taking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you been able to price your products better so that you can earn a surplus from the business? Please explain</a:t>
            </a:r>
            <a:r>
              <a:rPr lang="en-ZA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Yes </a:t>
            </a:r>
            <a:r>
              <a:rPr lang="en-US" dirty="0"/>
              <a:t>I have.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buy my meat in bulk </a:t>
            </a:r>
            <a:r>
              <a:rPr lang="en-US" dirty="0" smtClean="0"/>
              <a:t>for </a:t>
            </a:r>
            <a:r>
              <a:rPr lang="en-US" dirty="0"/>
              <a:t>better price, </a:t>
            </a:r>
          </a:p>
          <a:p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ZA" dirty="0"/>
          </a:p>
          <a:p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173480"/>
            <a:ext cx="5181600" cy="5003483"/>
          </a:xfrm>
        </p:spPr>
        <p:txBody>
          <a:bodyPr>
            <a:normAutofit fontScale="85000" lnSpcReduction="20000"/>
          </a:bodyPr>
          <a:lstStyle/>
          <a:p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24881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8835"/>
          </a:xfrm>
        </p:spPr>
        <p:txBody>
          <a:bodyPr>
            <a:normAutofit/>
          </a:bodyPr>
          <a:lstStyle/>
          <a:p>
            <a:pPr algn="ctr"/>
            <a:r>
              <a:rPr lang="en-ZA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FINANCIAL MANAGEMENT </a:t>
            </a:r>
            <a:endParaRPr lang="en-ZA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03960"/>
            <a:ext cx="5181600" cy="49730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 record-keeping system in place? </a:t>
            </a:r>
            <a:r>
              <a:rPr lang="en-ZA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Explain</a:t>
            </a:r>
          </a:p>
          <a:p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Yes</a:t>
            </a:r>
          </a:p>
          <a:p>
            <a:pPr marL="0" indent="0">
              <a:buNone/>
            </a:pP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</a:t>
            </a: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yes, how is it helping you to manage your business</a:t>
            </a:r>
            <a:r>
              <a:rPr lang="en-ZA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has helped me to see what my Income and expenses is on a weekly&amp; monthly basis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n-ZA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have a bank account for your business?  </a:t>
            </a:r>
            <a:endParaRPr lang="en-ZA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Yes I have a bank account for my business.</a:t>
            </a:r>
          </a:p>
          <a:p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Z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03960"/>
            <a:ext cx="5181600" cy="497300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Evidence</a:t>
            </a:r>
          </a:p>
          <a:p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1836972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72703c-1067-4fa7-89cc-ef245258de7b" xsi:nil="true"/>
    <lcf76f155ced4ddcb4097134ff3c332f xmlns="478be9fd-ad24-4403-952d-ae06f8cc947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A2C33E21046B4C85A49B72C3A18177" ma:contentTypeVersion="14" ma:contentTypeDescription="Create a new document." ma:contentTypeScope="" ma:versionID="0525f07a665ec6f6129aa86ddb1407f9">
  <xsd:schema xmlns:xsd="http://www.w3.org/2001/XMLSchema" xmlns:xs="http://www.w3.org/2001/XMLSchema" xmlns:p="http://schemas.microsoft.com/office/2006/metadata/properties" xmlns:ns2="478be9fd-ad24-4403-952d-ae06f8cc947a" xmlns:ns3="5c72703c-1067-4fa7-89cc-ef245258de7b" targetNamespace="http://schemas.microsoft.com/office/2006/metadata/properties" ma:root="true" ma:fieldsID="df0475cef5e3df12e3685a631c9b3dde" ns2:_="" ns3:_="">
    <xsd:import namespace="478be9fd-ad24-4403-952d-ae06f8cc947a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8be9fd-ad24-4403-952d-ae06f8cc94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CC4D73-338C-4304-BFCA-61685CA034DF}">
  <ds:schemaRefs>
    <ds:schemaRef ds:uri="5c72703c-1067-4fa7-89cc-ef245258de7b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5b18839c-25d0-4b83-99ac-ffba4ec791e8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B18EB12-4B0A-4919-87CE-54FCF26AF9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855D30-DA9E-4F27-BBF0-7AEF27892F2A}"/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845</Words>
  <Application>Microsoft Office PowerPoint</Application>
  <PresentationFormat>Widescreen</PresentationFormat>
  <Paragraphs>154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Tahoma</vt:lpstr>
      <vt:lpstr>Office Theme</vt:lpstr>
      <vt:lpstr> </vt:lpstr>
      <vt:lpstr>MY EXPERIENCE DURING SUNRISE CAMPAIGN</vt:lpstr>
      <vt:lpstr>HOW MY LIFE HAS CHANGED </vt:lpstr>
      <vt:lpstr>PLEASE DESCRIBE THE BUSINESS </vt:lpstr>
      <vt:lpstr>CUSTOMER BASE AND COMPETION?</vt:lpstr>
      <vt:lpstr>NEW PRODUCTS OR SERVICES?</vt:lpstr>
      <vt:lpstr>QUALITY AND PACKAGING</vt:lpstr>
      <vt:lpstr>BUSINESS MANAGEMENT</vt:lpstr>
      <vt:lpstr>FINANCIAL MANAGEMENT </vt:lpstr>
      <vt:lpstr>SAVINGS AND SELF SUFFICIENCY</vt:lpstr>
      <vt:lpstr>INCOME AND EXPENSES FOR THE BUSINESS FOR PAST  THREE TO SIX MONTHS</vt:lpstr>
      <vt:lpstr>CHALLENGES</vt:lpstr>
      <vt:lpstr>SUSTAINABILITY</vt:lpstr>
      <vt:lpstr>WHAT PLANS HAVE YOU MADE TO GROW YOUR BUSINESS IN THE NEXT 6 MONTHS? </vt:lpstr>
      <vt:lpstr>ADDITIONAL INFORMATION?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Debi Lee</dc:creator>
  <cp:lastModifiedBy>Naledi Masipa  - Programme Associate, GL South Africa</cp:lastModifiedBy>
  <cp:revision>34</cp:revision>
  <dcterms:created xsi:type="dcterms:W3CDTF">2025-04-04T21:02:00Z</dcterms:created>
  <dcterms:modified xsi:type="dcterms:W3CDTF">2026-03-15T15:57:38Z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0x010100C7A2C33E21046B4C85A49B72C3A18177</vt:lpwstr>
  </property>
</Properties>
</file>