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68" r:id="rId5"/>
    <p:sldId id="270" r:id="rId6"/>
    <p:sldId id="272" r:id="rId7"/>
    <p:sldId id="260" r:id="rId8"/>
    <p:sldId id="263" r:id="rId9"/>
    <p:sldId id="264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2755-9D82-4DC8-8843-A66864F12848}" type="datetimeFigureOut">
              <a:rPr lang="en-GB" smtClean="0"/>
              <a:t>20/09/2021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5773-8B81-40D6-B345-92B4FEC0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049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2755-9D82-4DC8-8843-A66864F12848}" type="datetimeFigureOut">
              <a:rPr lang="en-GB" smtClean="0"/>
              <a:t>20/09/2021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5773-8B81-40D6-B345-92B4FEC0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896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2755-9D82-4DC8-8843-A66864F12848}" type="datetimeFigureOut">
              <a:rPr lang="en-GB" smtClean="0"/>
              <a:t>20/09/2021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5773-8B81-40D6-B345-92B4FEC0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984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2755-9D82-4DC8-8843-A66864F12848}" type="datetimeFigureOut">
              <a:rPr lang="en-GB" smtClean="0"/>
              <a:t>20/09/2021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5773-8B81-40D6-B345-92B4FEC0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478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2755-9D82-4DC8-8843-A66864F12848}" type="datetimeFigureOut">
              <a:rPr lang="en-GB" smtClean="0"/>
              <a:t>20/09/2021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5773-8B81-40D6-B345-92B4FEC0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127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2755-9D82-4DC8-8843-A66864F12848}" type="datetimeFigureOut">
              <a:rPr lang="en-GB" smtClean="0"/>
              <a:t>20/09/2021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5773-8B81-40D6-B345-92B4FEC0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43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2755-9D82-4DC8-8843-A66864F12848}" type="datetimeFigureOut">
              <a:rPr lang="en-GB" smtClean="0"/>
              <a:t>20/09/2021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5773-8B81-40D6-B345-92B4FEC0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95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2755-9D82-4DC8-8843-A66864F12848}" type="datetimeFigureOut">
              <a:rPr lang="en-GB" smtClean="0"/>
              <a:t>20/09/2021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5773-8B81-40D6-B345-92B4FEC0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584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2755-9D82-4DC8-8843-A66864F12848}" type="datetimeFigureOut">
              <a:rPr lang="en-GB" smtClean="0"/>
              <a:t>20/09/2021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5773-8B81-40D6-B345-92B4FEC0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785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2755-9D82-4DC8-8843-A66864F12848}" type="datetimeFigureOut">
              <a:rPr lang="en-GB" smtClean="0"/>
              <a:t>20/09/2021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5773-8B81-40D6-B345-92B4FEC0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96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2755-9D82-4DC8-8843-A66864F12848}" type="datetimeFigureOut">
              <a:rPr lang="en-GB" smtClean="0"/>
              <a:t>20/09/2021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5773-8B81-40D6-B345-92B4FEC0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55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72755-9D82-4DC8-8843-A66864F12848}" type="datetimeFigureOut">
              <a:rPr lang="en-GB" smtClean="0"/>
              <a:t>20/09/2021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35773-8B81-40D6-B345-92B4FEC0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1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jpe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39" y="2660837"/>
            <a:ext cx="9620322" cy="1536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sz="5400" b="1" dirty="0"/>
              <a:t>WEP CHALLENGE 2021</a:t>
            </a:r>
          </a:p>
        </p:txBody>
      </p:sp>
    </p:spTree>
    <p:extLst>
      <p:ext uri="{BB962C8B-B14F-4D97-AF65-F5344CB8AC3E}">
        <p14:creationId xmlns:p14="http://schemas.microsoft.com/office/powerpoint/2010/main" val="4243180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3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Anything else you would like to add 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12035" y="1465404"/>
            <a:ext cx="11767929" cy="2735538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At HOCO we believe in sustainable production and consumption, and at most times, the solution to our problems lies right before our eyes.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given the right support, the youth can play a huge role in creating sustainable change in construction and the built environment.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GB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69" y="5590903"/>
            <a:ext cx="1267097" cy="126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440" y="5629560"/>
            <a:ext cx="3022691" cy="118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Bheki\AppData\Local\Microsoft\Windows\INetCache\Content.Outlook\0DRO44JZ\20yr LogoFINrgbLONG (0000000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760" y="5668800"/>
            <a:ext cx="242824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FC45D1-0563-487F-AF25-21B987044425}"/>
              </a:ext>
            </a:extLst>
          </p:cNvPr>
          <p:cNvSpPr txBox="1"/>
          <p:nvPr/>
        </p:nvSpPr>
        <p:spPr>
          <a:xfrm>
            <a:off x="4742668" y="4527073"/>
            <a:ext cx="2706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07320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7390" y="103419"/>
            <a:ext cx="8425070" cy="78781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HOCO Dynamics</a:t>
            </a:r>
            <a:endParaRPr lang="en-GB" sz="4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452498" y="657870"/>
            <a:ext cx="7631324" cy="5138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Sheila Koech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70C0"/>
                </a:solidFill>
              </a:rPr>
              <a:t>Ecologist, Innovator, Entrepreneur (26 yrs old)</a:t>
            </a:r>
          </a:p>
          <a:p>
            <a:pPr marL="0" indent="0">
              <a:buNone/>
            </a:pPr>
            <a:endParaRPr lang="en-US" sz="20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lvl="1" indent="0">
              <a:spcBef>
                <a:spcPts val="1000"/>
              </a:spcBef>
              <a:buNone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 </a:t>
            </a:r>
          </a:p>
          <a:p>
            <a:pPr marL="0" indent="0" algn="just">
              <a:buNone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the poverty rate currently standing at 75% in Kilifi county, housing problem is just one of the many problems faced by the people of this county. </a:t>
            </a:r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69" y="5590903"/>
            <a:ext cx="1267097" cy="126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440" y="5629560"/>
            <a:ext cx="3022691" cy="118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Bheki\AppData\Local\Microsoft\Windows\INetCache\Content.Outlook\0DRO44JZ\20yr LogoFINrgbLONG (0000000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760" y="5668800"/>
            <a:ext cx="242824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B0B70B-EFEF-40DA-8738-1D470CDEA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650" y="1523064"/>
            <a:ext cx="3733237" cy="34759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2DE3812-B341-4B9B-8994-468B014870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" r="41643"/>
          <a:stretch/>
        </p:blipFill>
        <p:spPr>
          <a:xfrm rot="5400000">
            <a:off x="369697" y="1849975"/>
            <a:ext cx="2280904" cy="19032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ECB4676-5EF9-48CD-8D2B-E91FBD3630A4}"/>
              </a:ext>
            </a:extLst>
          </p:cNvPr>
          <p:cNvSpPr txBox="1"/>
          <p:nvPr/>
        </p:nvSpPr>
        <p:spPr>
          <a:xfrm>
            <a:off x="2732459" y="1523064"/>
            <a:ext cx="53381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inspired the start of this business?</a:t>
            </a:r>
          </a:p>
          <a:p>
            <a:pPr algn="just"/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housing conditions in Kilifi County, Kenya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Readily available raw materials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need to mitigate climate change</a:t>
            </a:r>
            <a:endParaRPr lang="en-GB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917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716" y="465163"/>
            <a:ext cx="4129776" cy="82273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What is the nature of the business?</a:t>
            </a:r>
            <a:endParaRPr lang="en-GB" b="1" dirty="0"/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69" y="5590903"/>
            <a:ext cx="1267097" cy="126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440" y="5629560"/>
            <a:ext cx="3022691" cy="118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Bheki\AppData\Local\Microsoft\Windows\INetCache\Content.Outlook\0DRO44JZ\20yr LogoFINrgbLONG (0000000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760" y="5668800"/>
            <a:ext cx="242824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ACBAA9D-2F5E-4F9A-941B-DE1AEEFB9F71}"/>
              </a:ext>
            </a:extLst>
          </p:cNvPr>
          <p:cNvSpPr txBox="1"/>
          <p:nvPr/>
        </p:nvSpPr>
        <p:spPr>
          <a:xfrm>
            <a:off x="437183" y="1781010"/>
            <a:ext cx="50931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Liability Company</a:t>
            </a:r>
          </a:p>
          <a:p>
            <a:pPr algn="just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(Social Entrepreneurship) </a:t>
            </a:r>
          </a:p>
          <a:p>
            <a:pPr algn="just"/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products: </a:t>
            </a:r>
          </a:p>
          <a:p>
            <a:pPr algn="just"/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 Coco-blocks</a:t>
            </a:r>
          </a:p>
          <a:p>
            <a:pPr algn="just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(ii) Coco-boards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54EA2AB-94AB-40C8-990F-771893E9AD5B}"/>
              </a:ext>
            </a:extLst>
          </p:cNvPr>
          <p:cNvSpPr txBox="1"/>
          <p:nvPr/>
        </p:nvSpPr>
        <p:spPr>
          <a:xfrm>
            <a:off x="5379292" y="415303"/>
            <a:ext cx="2597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4E521D5-208A-453F-B804-3B9E6A1AA098}"/>
              </a:ext>
            </a:extLst>
          </p:cNvPr>
          <p:cNvSpPr txBox="1"/>
          <p:nvPr/>
        </p:nvSpPr>
        <p:spPr>
          <a:xfrm>
            <a:off x="6153851" y="4274000"/>
            <a:ext cx="1658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Coco-panels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D03D5A0-1A08-449C-8BEA-0E5FEC8F8745}"/>
              </a:ext>
            </a:extLst>
          </p:cNvPr>
          <p:cNvSpPr txBox="1"/>
          <p:nvPr/>
        </p:nvSpPr>
        <p:spPr>
          <a:xfrm>
            <a:off x="8860281" y="4274000"/>
            <a:ext cx="1658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Coco-blocks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0D0837-52C5-4295-989E-6087395A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4320" y="1062544"/>
            <a:ext cx="6157977" cy="311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48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549" y="157558"/>
            <a:ext cx="9139078" cy="72541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What customer needs are being addressed 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18757" y="1630020"/>
            <a:ext cx="5448989" cy="253106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housing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 management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Poverty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</a:t>
            </a:r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69" y="5590903"/>
            <a:ext cx="1267097" cy="126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440" y="5629560"/>
            <a:ext cx="3022691" cy="118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Bheki\AppData\Local\Microsoft\Windows\INetCache\Content.Outlook\0DRO44JZ\20yr LogoFINrgbLONG (00000002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760" y="5668800"/>
            <a:ext cx="242824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PR5041_Trim">
            <a:hlinkClick r:id="" action="ppaction://media"/>
            <a:extLst>
              <a:ext uri="{FF2B5EF4-FFF2-40B4-BE49-F238E27FC236}">
                <a16:creationId xmlns:a16="http://schemas.microsoft.com/office/drawing/2014/main" xmlns="" id="{050D57E5-D2AF-4C7A-9974-C8FEED6106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7032" y="1115562"/>
            <a:ext cx="5448990" cy="39306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A8ACF21-B5DA-407F-890B-26AF8DC38645}"/>
              </a:ext>
            </a:extLst>
          </p:cNvPr>
          <p:cNvSpPr txBox="1"/>
          <p:nvPr/>
        </p:nvSpPr>
        <p:spPr>
          <a:xfrm>
            <a:off x="228435" y="4328298"/>
            <a:ext cx="6398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Kenya is the 3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largest producer of coconuts in Africa,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20,000 MT of waste is produced annually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UNEP, 2018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099114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625" y="114317"/>
            <a:ext cx="10111504" cy="10689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How has the business impacted on other enterprises owned by young women?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97882" y="1601999"/>
            <a:ext cx="10396236" cy="39889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business is at its product development stage, and is yet to make any major impacts</a:t>
            </a:r>
          </a:p>
          <a:p>
            <a:pPr marL="0" indent="0" algn="just">
              <a:buNone/>
            </a:pPr>
            <a:endParaRPr lang="en-GB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we start production, we will provide direct employment to: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30 small-scale women farmers 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400 indirect job opportunities</a:t>
            </a:r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69" y="5590903"/>
            <a:ext cx="1267097" cy="126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440" y="5629560"/>
            <a:ext cx="3022691" cy="118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Bheki\AppData\Local\Microsoft\Windows\INetCache\Content.Outlook\0DRO44JZ\20yr LogoFINrgbLONG (0000000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760" y="5668800"/>
            <a:ext cx="2428240" cy="952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828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130" y="102108"/>
            <a:ext cx="10126779" cy="861189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How viable and implementable is the solution being proposed? </a:t>
            </a:r>
            <a:endParaRPr lang="en-GB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43828" y="1016305"/>
            <a:ext cx="6449303" cy="2676270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Viability:</a:t>
            </a:r>
          </a:p>
          <a:p>
            <a:pPr marL="0" indent="0" algn="just">
              <a:buNone/>
            </a:pP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Poor housing, expensive building materials, &amp; poor coconut waste disposal</a:t>
            </a:r>
          </a:p>
          <a:p>
            <a:pPr marL="0" indent="0" algn="just">
              <a:buNone/>
            </a:pP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Opportunity: 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Readily available cheap raw materials</a:t>
            </a:r>
          </a:p>
          <a:p>
            <a:pPr marL="0" indent="0" algn="just">
              <a:buNone/>
            </a:pP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Solution: 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Eco-friendly, &amp; affordable blocks and boards/panels </a:t>
            </a:r>
          </a:p>
          <a:p>
            <a:pPr marL="0" indent="0" algn="just">
              <a:buNone/>
            </a:pP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  <a:r>
              <a:rPr lang="en-GB" sz="4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>
              <a:buNone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Cheap local labour, strong professional team, &amp; grants</a:t>
            </a:r>
          </a:p>
          <a:p>
            <a:pPr marL="0" indent="0" algn="just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GB" dirty="0"/>
          </a:p>
          <a:p>
            <a:pPr marL="0" indent="0" algn="just">
              <a:buNone/>
            </a:pPr>
            <a:endParaRPr lang="en-GB" dirty="0"/>
          </a:p>
          <a:p>
            <a:pPr marL="0" indent="0" algn="just">
              <a:buNone/>
            </a:pPr>
            <a:endParaRPr lang="en-GB" dirty="0"/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69" y="5590903"/>
            <a:ext cx="1267097" cy="126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440" y="5629560"/>
            <a:ext cx="3022691" cy="118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Bheki\AppData\Local\Microsoft\Windows\INetCache\Content.Outlook\0DRO44JZ\20yr LogoFINrgbLONG (0000000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760" y="5668800"/>
            <a:ext cx="242824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F0DE6880-A2CC-42D5-B254-AFB14C375667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643828" y="3685731"/>
            <a:ext cx="6449303" cy="202824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70C0"/>
                </a:solidFill>
              </a:rPr>
              <a:t>Revenue sources: </a:t>
            </a:r>
            <a:r>
              <a:rPr lang="en-US" dirty="0"/>
              <a:t>	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Business to Business (B2B)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	Business to Consumer (B2C)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	Grants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41083AA-4940-4600-BB72-212A8598F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2322" y="1767001"/>
            <a:ext cx="1247481" cy="10818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47EC052-F51E-4623-B876-A03304C109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7681" y="1703254"/>
            <a:ext cx="1852396" cy="10818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EC3F392-7045-418C-8A88-C697794439EF}"/>
              </a:ext>
            </a:extLst>
          </p:cNvPr>
          <p:cNvSpPr txBox="1"/>
          <p:nvPr/>
        </p:nvSpPr>
        <p:spPr>
          <a:xfrm>
            <a:off x="7146139" y="1016305"/>
            <a:ext cx="5006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Partnership and Current funding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BAB5E5-E1D7-426A-B632-40671A3E66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078" y="3666199"/>
            <a:ext cx="1247480" cy="1247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405CA43-159D-4EDC-88D0-30826A19E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5243" y="3576736"/>
            <a:ext cx="1219306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2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4973" y="-14402"/>
            <a:ext cx="7885043" cy="65565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What makes the business unique?  </a:t>
            </a:r>
            <a:endParaRPr lang="en-GB" dirty="0"/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69" y="5590903"/>
            <a:ext cx="1267097" cy="126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440" y="5629560"/>
            <a:ext cx="3022691" cy="118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Bheki\AppData\Local\Microsoft\Windows\INetCache\Content.Outlook\0DRO44JZ\20yr LogoFINrgbLONG (0000000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760" y="5668800"/>
            <a:ext cx="242824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0CCAE9A-4D62-4FF2-9266-85EC4BF2AB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309" y="1400087"/>
            <a:ext cx="7565382" cy="419081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1FD1C55-3D17-4D05-90D8-FD0B174561F6}"/>
              </a:ext>
            </a:extLst>
          </p:cNvPr>
          <p:cNvSpPr txBox="1"/>
          <p:nvPr/>
        </p:nvSpPr>
        <p:spPr>
          <a:xfrm>
            <a:off x="603069" y="654152"/>
            <a:ext cx="2497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Impact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78832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886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Use of ICT to promote economic and employment opportunities for young women? 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3069" y="1690688"/>
            <a:ext cx="10184201" cy="3989636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Empowerment and training of women will be done both virtually and physically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GB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extensively utilized the social media to look and apply for funding opportunities for women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GB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intend to create a website for marketing of our products (hire an ICT expert)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GB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n-GB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69" y="5590903"/>
            <a:ext cx="1267097" cy="126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440" y="5629560"/>
            <a:ext cx="3022691" cy="118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Bheki\AppData\Local\Microsoft\Windows\INetCache\Content.Outlook\0DRO44JZ\20yr LogoFINrgbLONG (0000000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760" y="5668800"/>
            <a:ext cx="2428240" cy="952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1821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How have you managed the impact of the COVID-19 pandemic? 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544996" y="1934301"/>
            <a:ext cx="11102008" cy="373449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utilized this period to do:</a:t>
            </a:r>
          </a:p>
          <a:p>
            <a:pPr marL="0" indent="0" algn="just">
              <a:buNone/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research and virtual meetings working on our project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GB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development with one key partner (KIRDI)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GB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Applying for seed capital and scouting for production machinery</a:t>
            </a:r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69" y="5590903"/>
            <a:ext cx="1267097" cy="126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440" y="5629560"/>
            <a:ext cx="3022691" cy="118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Bheki\AppData\Local\Microsoft\Windows\INetCache\Content.Outlook\0DRO44JZ\20yr LogoFINrgbLONG (0000000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760" y="5668800"/>
            <a:ext cx="2428240" cy="952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9565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5818AA992C224486F30831F6D9BFEC" ma:contentTypeVersion="10" ma:contentTypeDescription="Create a new document." ma:contentTypeScope="" ma:versionID="45057845fc380d81983886831f0f5cbd">
  <xsd:schema xmlns:xsd="http://www.w3.org/2001/XMLSchema" xmlns:xs="http://www.w3.org/2001/XMLSchema" xmlns:p="http://schemas.microsoft.com/office/2006/metadata/properties" xmlns:ns2="386b4bcc-3771-4cf3-910e-10b4da597aff" targetNamespace="http://schemas.microsoft.com/office/2006/metadata/properties" ma:root="true" ma:fieldsID="1c6abd865cbb174e7867eaef90263d32" ns2:_="">
    <xsd:import namespace="386b4bcc-3771-4cf3-910e-10b4da597a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6b4bcc-3771-4cf3-910e-10b4da597a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F5E2B85-C54E-4AB8-81C4-002467A440D5}"/>
</file>

<file path=customXml/itemProps2.xml><?xml version="1.0" encoding="utf-8"?>
<ds:datastoreItem xmlns:ds="http://schemas.openxmlformats.org/officeDocument/2006/customXml" ds:itemID="{034EEB5D-B7DA-4ED4-ABBD-B2276E92210E}"/>
</file>

<file path=customXml/itemProps3.xml><?xml version="1.0" encoding="utf-8"?>
<ds:datastoreItem xmlns:ds="http://schemas.openxmlformats.org/officeDocument/2006/customXml" ds:itemID="{744A9FE0-2107-4E3D-8993-AA78C63E0DD1}"/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399</Words>
  <Application>Microsoft Office PowerPoint</Application>
  <PresentationFormat>Widescreen</PresentationFormat>
  <Paragraphs>75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WEP CHALLENGE 2021</vt:lpstr>
      <vt:lpstr>HOCO Dynamics</vt:lpstr>
      <vt:lpstr>What is the nature of the business?</vt:lpstr>
      <vt:lpstr>What customer needs are being addressed </vt:lpstr>
      <vt:lpstr>How has the business impacted on other enterprises owned by young women?</vt:lpstr>
      <vt:lpstr>How viable and implementable is the solution being proposed? </vt:lpstr>
      <vt:lpstr>What makes the business unique?  </vt:lpstr>
      <vt:lpstr>Use of ICT to promote economic and employment opportunities for young women? </vt:lpstr>
      <vt:lpstr>How have you managed the impact of the COVID-19 pandemic? </vt:lpstr>
      <vt:lpstr>Anything else you would like to add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business</dc:title>
  <dc:creator>Nomthi Mankazana</dc:creator>
  <cp:lastModifiedBy>Debrah Mukuku - Marketing and Compliance Manager</cp:lastModifiedBy>
  <cp:revision>37</cp:revision>
  <dcterms:created xsi:type="dcterms:W3CDTF">2021-09-13T14:23:14Z</dcterms:created>
  <dcterms:modified xsi:type="dcterms:W3CDTF">2021-09-20T13:45:27Z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0x010100705818AA992C224486F30831F6D9BFEC</vt:lpwstr>
  </property>
</Properties>
</file>