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32" r:id="rId3"/>
    <p:sldId id="322" r:id="rId4"/>
    <p:sldId id="316" r:id="rId5"/>
    <p:sldId id="318" r:id="rId6"/>
    <p:sldId id="315" r:id="rId7"/>
    <p:sldId id="331" r:id="rId8"/>
    <p:sldId id="330" r:id="rId9"/>
    <p:sldId id="329" r:id="rId10"/>
    <p:sldId id="334" r:id="rId11"/>
    <p:sldId id="328" r:id="rId12"/>
    <p:sldId id="33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FFFF"/>
    <a:srgbClr val="FFFF99"/>
    <a:srgbClr val="FFFF66"/>
    <a:srgbClr val="FF0066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2" autoAdjust="0"/>
    <p:restoredTop sz="94662" autoAdjust="0"/>
  </p:normalViewPr>
  <p:slideViewPr>
    <p:cSldViewPr>
      <p:cViewPr varScale="1">
        <p:scale>
          <a:sx n="64" d="100"/>
          <a:sy n="64" d="100"/>
        </p:scale>
        <p:origin x="1578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/>
              <a:t>Figure 6.3 Change in reported experiences of GBV: regional, country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Less or much less</c:v>
                </c:pt>
              </c:strCache>
            </c:strRef>
          </c:tx>
          <c:spPr>
            <a:solidFill>
              <a:srgbClr val="CC0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Regional</c:v>
                </c:pt>
                <c:pt idx="1">
                  <c:v>Zambia</c:v>
                </c:pt>
                <c:pt idx="2">
                  <c:v>Botswana</c:v>
                </c:pt>
                <c:pt idx="3">
                  <c:v>Madagascar</c:v>
                </c:pt>
                <c:pt idx="4">
                  <c:v>Lesotho</c:v>
                </c:pt>
                <c:pt idx="5">
                  <c:v>Swaziland</c:v>
                </c:pt>
                <c:pt idx="6">
                  <c:v>Mauritius</c:v>
                </c:pt>
                <c:pt idx="7">
                  <c:v>Zimbabwe</c:v>
                </c:pt>
                <c:pt idx="8">
                  <c:v>Namibia</c:v>
                </c:pt>
                <c:pt idx="9">
                  <c:v>South Africa</c:v>
                </c:pt>
                <c:pt idx="10">
                  <c:v>Mozambique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1"/>
                <c:pt idx="0">
                  <c:v>0.85446009389671351</c:v>
                </c:pt>
                <c:pt idx="1">
                  <c:v>0.96721311475409832</c:v>
                </c:pt>
                <c:pt idx="2">
                  <c:v>0.96202531645569622</c:v>
                </c:pt>
                <c:pt idx="3">
                  <c:v>0.94285714285714284</c:v>
                </c:pt>
                <c:pt idx="4">
                  <c:v>0.93333333333333335</c:v>
                </c:pt>
                <c:pt idx="5">
                  <c:v>0.92307692307692313</c:v>
                </c:pt>
                <c:pt idx="6">
                  <c:v>0.91666666666666663</c:v>
                </c:pt>
                <c:pt idx="7">
                  <c:v>0.91156462585034026</c:v>
                </c:pt>
                <c:pt idx="8">
                  <c:v>0.81203007518796988</c:v>
                </c:pt>
                <c:pt idx="9">
                  <c:v>0.74117647058823533</c:v>
                </c:pt>
                <c:pt idx="10">
                  <c:v>0.65829145728643224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E3-43D6-A0B5-1E3E3084CDA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Same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Regional</c:v>
                </c:pt>
                <c:pt idx="1">
                  <c:v>Zambia</c:v>
                </c:pt>
                <c:pt idx="2">
                  <c:v>Botswana</c:v>
                </c:pt>
                <c:pt idx="3">
                  <c:v>Madagascar</c:v>
                </c:pt>
                <c:pt idx="4">
                  <c:v>Lesotho</c:v>
                </c:pt>
                <c:pt idx="5">
                  <c:v>Swaziland</c:v>
                </c:pt>
                <c:pt idx="6">
                  <c:v>Mauritius</c:v>
                </c:pt>
                <c:pt idx="7">
                  <c:v>Zimbabwe</c:v>
                </c:pt>
                <c:pt idx="8">
                  <c:v>Namibia</c:v>
                </c:pt>
                <c:pt idx="9">
                  <c:v>South Africa</c:v>
                </c:pt>
                <c:pt idx="10">
                  <c:v>Mozambique</c:v>
                </c:pt>
              </c:strCache>
            </c:strRef>
          </c:cat>
          <c:val>
            <c:numRef>
              <c:f>Sheet1!$C$2:$C$12</c:f>
              <c:numCache>
                <c:formatCode>0%</c:formatCode>
                <c:ptCount val="11"/>
                <c:pt idx="0">
                  <c:v>5.9154929577464786E-2</c:v>
                </c:pt>
                <c:pt idx="1">
                  <c:v>8.1967213114754103E-3</c:v>
                </c:pt>
                <c:pt idx="2">
                  <c:v>2.5316455696202531E-2</c:v>
                </c:pt>
                <c:pt idx="3">
                  <c:v>2.8571428571428571E-2</c:v>
                </c:pt>
                <c:pt idx="4">
                  <c:v>5.3333333333333337E-2</c:v>
                </c:pt>
                <c:pt idx="5">
                  <c:v>0</c:v>
                </c:pt>
                <c:pt idx="6">
                  <c:v>5.5555555555555552E-2</c:v>
                </c:pt>
                <c:pt idx="7">
                  <c:v>2.7210884353741496E-2</c:v>
                </c:pt>
                <c:pt idx="8">
                  <c:v>8.2706766917293228E-2</c:v>
                </c:pt>
                <c:pt idx="9">
                  <c:v>5.8823529411764705E-2</c:v>
                </c:pt>
                <c:pt idx="10">
                  <c:v>0.1407035175879397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5E3-43D6-A0B5-1E3E3084CDA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More or much more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Regional</c:v>
                </c:pt>
                <c:pt idx="1">
                  <c:v>Zambia</c:v>
                </c:pt>
                <c:pt idx="2">
                  <c:v>Botswana</c:v>
                </c:pt>
                <c:pt idx="3">
                  <c:v>Madagascar</c:v>
                </c:pt>
                <c:pt idx="4">
                  <c:v>Lesotho</c:v>
                </c:pt>
                <c:pt idx="5">
                  <c:v>Swaziland</c:v>
                </c:pt>
                <c:pt idx="6">
                  <c:v>Mauritius</c:v>
                </c:pt>
                <c:pt idx="7">
                  <c:v>Zimbabwe</c:v>
                </c:pt>
                <c:pt idx="8">
                  <c:v>Namibia</c:v>
                </c:pt>
                <c:pt idx="9">
                  <c:v>South Africa</c:v>
                </c:pt>
                <c:pt idx="10">
                  <c:v>Mozambique</c:v>
                </c:pt>
              </c:strCache>
            </c:strRef>
          </c:cat>
          <c:val>
            <c:numRef>
              <c:f>Sheet1!$D$2:$D$12</c:f>
              <c:numCache>
                <c:formatCode>0%</c:formatCode>
                <c:ptCount val="11"/>
                <c:pt idx="0">
                  <c:v>7.3239436619718309E-2</c:v>
                </c:pt>
                <c:pt idx="1">
                  <c:v>2.4590163934426229E-2</c:v>
                </c:pt>
                <c:pt idx="2">
                  <c:v>1.2658227848101266E-2</c:v>
                </c:pt>
                <c:pt idx="3">
                  <c:v>2.1428571428571429E-2</c:v>
                </c:pt>
                <c:pt idx="4">
                  <c:v>0</c:v>
                </c:pt>
                <c:pt idx="5">
                  <c:v>7.6923076923076927E-2</c:v>
                </c:pt>
                <c:pt idx="6">
                  <c:v>2.7777777777777776E-2</c:v>
                </c:pt>
                <c:pt idx="7">
                  <c:v>6.1224489795918366E-2</c:v>
                </c:pt>
                <c:pt idx="8">
                  <c:v>6.7669172932330823E-2</c:v>
                </c:pt>
                <c:pt idx="9">
                  <c:v>0.12941176470588234</c:v>
                </c:pt>
                <c:pt idx="10">
                  <c:v>0.19597989949748745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E3-43D6-A0B5-1E3E3084CDA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591561416"/>
        <c:axId val="591562592"/>
      </c:barChart>
      <c:catAx>
        <c:axId val="5915614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1562592"/>
        <c:crosses val="autoZero"/>
        <c:auto val="1"/>
        <c:lblAlgn val="ctr"/>
        <c:lblOffset val="100"/>
        <c:noMultiLvlLbl val="0"/>
      </c:catAx>
      <c:valAx>
        <c:axId val="591562592"/>
        <c:scaling>
          <c:orientation val="minMax"/>
          <c:max val="1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91561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/>
              <a:t>Figure 4.9 Average monthly income before and after the project: region, country</a:t>
            </a:r>
            <a:endParaRPr lang="en-US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5.8708414653296542E-2"/>
          <c:y val="0.18071982061720596"/>
          <c:w val="0.92597412461705975"/>
          <c:h val="0.52016277119841026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Before</c:v>
                </c:pt>
              </c:strCache>
            </c:strRef>
          </c:tx>
          <c:spPr>
            <a:solidFill>
              <a:srgbClr val="FFFF66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Regional</c:v>
                </c:pt>
                <c:pt idx="1">
                  <c:v>Zambia</c:v>
                </c:pt>
                <c:pt idx="2">
                  <c:v>Zimbabwe</c:v>
                </c:pt>
                <c:pt idx="3">
                  <c:v>MADAGASCAR</c:v>
                </c:pt>
                <c:pt idx="4">
                  <c:v>Namibia</c:v>
                </c:pt>
                <c:pt idx="5">
                  <c:v>Lesotho</c:v>
                </c:pt>
                <c:pt idx="6">
                  <c:v>South Africa</c:v>
                </c:pt>
                <c:pt idx="7">
                  <c:v>Botswana</c:v>
                </c:pt>
                <c:pt idx="8">
                  <c:v>Mauritius</c:v>
                </c:pt>
                <c:pt idx="9">
                  <c:v>Swaziland</c:v>
                </c:pt>
                <c:pt idx="10">
                  <c:v>Mozambique</c:v>
                </c:pt>
              </c:strCache>
            </c:strRef>
          </c:cat>
          <c:val>
            <c:numRef>
              <c:f>Sheet1!$B$2:$B$12</c:f>
              <c:numCache>
                <c:formatCode>0</c:formatCode>
                <c:ptCount val="11"/>
                <c:pt idx="0">
                  <c:v>272.26447511737086</c:v>
                </c:pt>
                <c:pt idx="1">
                  <c:v>763.36885245901635</c:v>
                </c:pt>
                <c:pt idx="2">
                  <c:v>613.62585034013603</c:v>
                </c:pt>
                <c:pt idx="3">
                  <c:v>494.57857142857142</c:v>
                </c:pt>
                <c:pt idx="4">
                  <c:v>104.63157894736842</c:v>
                </c:pt>
                <c:pt idx="5">
                  <c:v>237.17333333333335</c:v>
                </c:pt>
                <c:pt idx="6">
                  <c:v>-124.02352941176471</c:v>
                </c:pt>
                <c:pt idx="7">
                  <c:v>93.607594936708864</c:v>
                </c:pt>
                <c:pt idx="8">
                  <c:v>75.236111111111114</c:v>
                </c:pt>
                <c:pt idx="9">
                  <c:v>94.769230769230774</c:v>
                </c:pt>
                <c:pt idx="10">
                  <c:v>10.958120603015081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D0-4C26-882B-6AA0BC3545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After</c:v>
                </c:pt>
              </c:strCache>
            </c:strRef>
          </c:tx>
          <c:spPr>
            <a:solidFill>
              <a:srgbClr val="CC0000">
                <a:alpha val="85000"/>
              </a:srgb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63D0-4C26-882B-6AA0BC3545A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3D0-4C26-882B-6AA0BC3545A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63D0-4C26-882B-6AA0BC3545AD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3D0-4C26-882B-6AA0BC3545AD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63D0-4C26-882B-6AA0BC3545AD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3D0-4C26-882B-6AA0BC3545AD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63D0-4C26-882B-6AA0BC3545AD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63D0-4C26-882B-6AA0BC3545AD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63D0-4C26-882B-6AA0BC3545AD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63D0-4C26-882B-6AA0BC3545A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Regional</c:v>
                </c:pt>
                <c:pt idx="1">
                  <c:v>Zambia</c:v>
                </c:pt>
                <c:pt idx="2">
                  <c:v>Zimbabwe</c:v>
                </c:pt>
                <c:pt idx="3">
                  <c:v>MADAGASCAR</c:v>
                </c:pt>
                <c:pt idx="4">
                  <c:v>Namibia</c:v>
                </c:pt>
                <c:pt idx="5">
                  <c:v>Lesotho</c:v>
                </c:pt>
                <c:pt idx="6">
                  <c:v>South Africa</c:v>
                </c:pt>
                <c:pt idx="7">
                  <c:v>Botswana</c:v>
                </c:pt>
                <c:pt idx="8">
                  <c:v>Mauritius</c:v>
                </c:pt>
                <c:pt idx="9">
                  <c:v>Swaziland</c:v>
                </c:pt>
                <c:pt idx="10">
                  <c:v>Mozambique</c:v>
                </c:pt>
              </c:strCache>
            </c:strRef>
          </c:cat>
          <c:val>
            <c:numRef>
              <c:f>Sheet1!$C$2:$C$12</c:f>
              <c:numCache>
                <c:formatCode>0</c:formatCode>
                <c:ptCount val="11"/>
                <c:pt idx="0">
                  <c:v>823.31046052631586</c:v>
                </c:pt>
                <c:pt idx="1">
                  <c:v>1982.5371900826447</c:v>
                </c:pt>
                <c:pt idx="2">
                  <c:v>1731.360544217687</c:v>
                </c:pt>
                <c:pt idx="3">
                  <c:v>950.6</c:v>
                </c:pt>
                <c:pt idx="4">
                  <c:v>610.67669172932335</c:v>
                </c:pt>
                <c:pt idx="5">
                  <c:v>592.67999999999995</c:v>
                </c:pt>
                <c:pt idx="6">
                  <c:v>532.24705882352941</c:v>
                </c:pt>
                <c:pt idx="7">
                  <c:v>501.77215189873419</c:v>
                </c:pt>
                <c:pt idx="8">
                  <c:v>433.80555555555554</c:v>
                </c:pt>
                <c:pt idx="9">
                  <c:v>323.23076923076923</c:v>
                </c:pt>
                <c:pt idx="10">
                  <c:v>12.730301507537687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3D0-4C26-882B-6AA0BC3545AD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429913776"/>
        <c:axId val="429914560"/>
      </c:barChart>
      <c:catAx>
        <c:axId val="429913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9914560"/>
        <c:crossesAt val="0"/>
        <c:auto val="1"/>
        <c:lblAlgn val="ctr"/>
        <c:lblOffset val="1000"/>
        <c:noMultiLvlLbl val="0"/>
      </c:catAx>
      <c:valAx>
        <c:axId val="429914560"/>
        <c:scaling>
          <c:orientation val="minMax"/>
          <c:max val="2000"/>
          <c:min val="-200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crossAx val="429913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826451-1B29-4710-AC88-883B8F2595F2}" type="doc">
      <dgm:prSet loTypeId="urn:microsoft.com/office/officeart/2005/8/layout/cycle7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ZA"/>
        </a:p>
      </dgm:t>
    </dgm:pt>
    <dgm:pt modelId="{2C18BBD2-DACC-47B3-B24B-6592E819AB73}">
      <dgm:prSet phldrT="[Text]"/>
      <dgm:spPr/>
      <dgm:t>
        <a:bodyPr/>
        <a:lstStyle/>
        <a:p>
          <a:r>
            <a:rPr lang="en-ZA" b="1" dirty="0"/>
            <a:t>Local level Action Plans to end GBV </a:t>
          </a:r>
        </a:p>
      </dgm:t>
    </dgm:pt>
    <dgm:pt modelId="{D28CAA46-5182-440B-9126-7F1DCA99707B}" type="parTrans" cxnId="{B27C88FF-A014-4FA7-9720-67151CE8E4CB}">
      <dgm:prSet/>
      <dgm:spPr/>
      <dgm:t>
        <a:bodyPr/>
        <a:lstStyle/>
        <a:p>
          <a:endParaRPr lang="en-ZA"/>
        </a:p>
      </dgm:t>
    </dgm:pt>
    <dgm:pt modelId="{20E2D884-E4A8-4494-9161-84CA32159F02}" type="sibTrans" cxnId="{B27C88FF-A014-4FA7-9720-67151CE8E4CB}">
      <dgm:prSet/>
      <dgm:spPr/>
      <dgm:t>
        <a:bodyPr/>
        <a:lstStyle/>
        <a:p>
          <a:endParaRPr lang="en-ZA"/>
        </a:p>
      </dgm:t>
    </dgm:pt>
    <dgm:pt modelId="{12892D94-1FB0-4045-9446-D5C809FE55A1}">
      <dgm:prSet phldrT="[Text]"/>
      <dgm:spPr/>
      <dgm:t>
        <a:bodyPr/>
        <a:lstStyle/>
        <a:p>
          <a:r>
            <a:rPr lang="en-ZA" b="1" dirty="0"/>
            <a:t>Links through councils to LED plans and opportunities </a:t>
          </a:r>
        </a:p>
      </dgm:t>
    </dgm:pt>
    <dgm:pt modelId="{E760A244-66AE-4BA4-A08A-6BBA26A2E025}" type="parTrans" cxnId="{11F09C24-764D-42FE-8111-B7F0A72A19B0}">
      <dgm:prSet/>
      <dgm:spPr/>
      <dgm:t>
        <a:bodyPr/>
        <a:lstStyle/>
        <a:p>
          <a:endParaRPr lang="en-ZA"/>
        </a:p>
      </dgm:t>
    </dgm:pt>
    <dgm:pt modelId="{391CAA7C-7638-4661-AC7C-889C6D140E09}" type="sibTrans" cxnId="{11F09C24-764D-42FE-8111-B7F0A72A19B0}">
      <dgm:prSet/>
      <dgm:spPr/>
      <dgm:t>
        <a:bodyPr/>
        <a:lstStyle/>
        <a:p>
          <a:endParaRPr lang="en-ZA"/>
        </a:p>
      </dgm:t>
    </dgm:pt>
    <dgm:pt modelId="{88F41DDC-4697-46E0-BDA2-3DE2E5F509E1}">
      <dgm:prSet phldrT="[Text]"/>
      <dgm:spPr/>
      <dgm:t>
        <a:bodyPr/>
        <a:lstStyle/>
        <a:p>
          <a:r>
            <a:rPr lang="en-ZA" b="1" dirty="0"/>
            <a:t>Entrepreneurship training for survivors of GBV </a:t>
          </a:r>
        </a:p>
      </dgm:t>
    </dgm:pt>
    <dgm:pt modelId="{8B8B3913-DA3A-419E-B1C9-929DEC0F6E1A}" type="parTrans" cxnId="{4F8D188C-2039-43F1-A390-A0A803286AC2}">
      <dgm:prSet/>
      <dgm:spPr/>
      <dgm:t>
        <a:bodyPr/>
        <a:lstStyle/>
        <a:p>
          <a:endParaRPr lang="en-ZA"/>
        </a:p>
      </dgm:t>
    </dgm:pt>
    <dgm:pt modelId="{D512C41E-2862-4F3B-9097-23C27B5355C0}" type="sibTrans" cxnId="{4F8D188C-2039-43F1-A390-A0A803286AC2}">
      <dgm:prSet/>
      <dgm:spPr/>
      <dgm:t>
        <a:bodyPr/>
        <a:lstStyle/>
        <a:p>
          <a:endParaRPr lang="en-ZA"/>
        </a:p>
      </dgm:t>
    </dgm:pt>
    <dgm:pt modelId="{504C3A6E-4961-48AC-9948-D6E059E888AA}" type="pres">
      <dgm:prSet presAssocID="{21826451-1B29-4710-AC88-883B8F2595F2}" presName="Name0" presStyleCnt="0">
        <dgm:presLayoutVars>
          <dgm:dir/>
          <dgm:resizeHandles val="exact"/>
        </dgm:presLayoutVars>
      </dgm:prSet>
      <dgm:spPr/>
    </dgm:pt>
    <dgm:pt modelId="{1574BBF3-BC52-4E3A-9571-2AA4FECF3BAB}" type="pres">
      <dgm:prSet presAssocID="{2C18BBD2-DACC-47B3-B24B-6592E819AB73}" presName="node" presStyleLbl="node1" presStyleIdx="0" presStyleCnt="3" custAng="0">
        <dgm:presLayoutVars>
          <dgm:bulletEnabled val="1"/>
        </dgm:presLayoutVars>
      </dgm:prSet>
      <dgm:spPr/>
    </dgm:pt>
    <dgm:pt modelId="{9B6EFCFE-A43C-4DEA-B8DB-94A9E3191BBC}" type="pres">
      <dgm:prSet presAssocID="{20E2D884-E4A8-4494-9161-84CA32159F02}" presName="sibTrans" presStyleLbl="sibTrans2D1" presStyleIdx="0" presStyleCnt="3"/>
      <dgm:spPr/>
    </dgm:pt>
    <dgm:pt modelId="{7691652F-5A72-4E72-8B9F-1C49D2A5D77C}" type="pres">
      <dgm:prSet presAssocID="{20E2D884-E4A8-4494-9161-84CA32159F02}" presName="connectorText" presStyleLbl="sibTrans2D1" presStyleIdx="0" presStyleCnt="3"/>
      <dgm:spPr/>
    </dgm:pt>
    <dgm:pt modelId="{A6E12925-9583-43C0-8732-68E8A17A3773}" type="pres">
      <dgm:prSet presAssocID="{12892D94-1FB0-4045-9446-D5C809FE55A1}" presName="node" presStyleLbl="node1" presStyleIdx="1" presStyleCnt="3">
        <dgm:presLayoutVars>
          <dgm:bulletEnabled val="1"/>
        </dgm:presLayoutVars>
      </dgm:prSet>
      <dgm:spPr/>
    </dgm:pt>
    <dgm:pt modelId="{761B2CB0-EACE-4FC9-8560-698042F14728}" type="pres">
      <dgm:prSet presAssocID="{391CAA7C-7638-4661-AC7C-889C6D140E09}" presName="sibTrans" presStyleLbl="sibTrans2D1" presStyleIdx="1" presStyleCnt="3"/>
      <dgm:spPr/>
    </dgm:pt>
    <dgm:pt modelId="{49CAA1C1-64D4-4FDE-A329-E679D5910CB2}" type="pres">
      <dgm:prSet presAssocID="{391CAA7C-7638-4661-AC7C-889C6D140E09}" presName="connectorText" presStyleLbl="sibTrans2D1" presStyleIdx="1" presStyleCnt="3"/>
      <dgm:spPr/>
    </dgm:pt>
    <dgm:pt modelId="{C5EFFBC7-67A3-4694-A653-356661494651}" type="pres">
      <dgm:prSet presAssocID="{88F41DDC-4697-46E0-BDA2-3DE2E5F509E1}" presName="node" presStyleLbl="node1" presStyleIdx="2" presStyleCnt="3">
        <dgm:presLayoutVars>
          <dgm:bulletEnabled val="1"/>
        </dgm:presLayoutVars>
      </dgm:prSet>
      <dgm:spPr/>
    </dgm:pt>
    <dgm:pt modelId="{2D06F40E-F375-4627-84B1-14F1A11CD65A}" type="pres">
      <dgm:prSet presAssocID="{D512C41E-2862-4F3B-9097-23C27B5355C0}" presName="sibTrans" presStyleLbl="sibTrans2D1" presStyleIdx="2" presStyleCnt="3"/>
      <dgm:spPr/>
    </dgm:pt>
    <dgm:pt modelId="{3FD6C89D-91BB-4E6D-B101-15741A6AD739}" type="pres">
      <dgm:prSet presAssocID="{D512C41E-2862-4F3B-9097-23C27B5355C0}" presName="connectorText" presStyleLbl="sibTrans2D1" presStyleIdx="2" presStyleCnt="3"/>
      <dgm:spPr/>
    </dgm:pt>
  </dgm:ptLst>
  <dgm:cxnLst>
    <dgm:cxn modelId="{11F09C24-764D-42FE-8111-B7F0A72A19B0}" srcId="{21826451-1B29-4710-AC88-883B8F2595F2}" destId="{12892D94-1FB0-4045-9446-D5C809FE55A1}" srcOrd="1" destOrd="0" parTransId="{E760A244-66AE-4BA4-A08A-6BBA26A2E025}" sibTransId="{391CAA7C-7638-4661-AC7C-889C6D140E09}"/>
    <dgm:cxn modelId="{B0369733-23B1-4B4C-84AA-2E2A18AF8DD5}" type="presOf" srcId="{2C18BBD2-DACC-47B3-B24B-6592E819AB73}" destId="{1574BBF3-BC52-4E3A-9571-2AA4FECF3BAB}" srcOrd="0" destOrd="0" presId="urn:microsoft.com/office/officeart/2005/8/layout/cycle7"/>
    <dgm:cxn modelId="{7F98B23E-AE8B-44CB-918B-5A087686571F}" type="presOf" srcId="{21826451-1B29-4710-AC88-883B8F2595F2}" destId="{504C3A6E-4961-48AC-9948-D6E059E888AA}" srcOrd="0" destOrd="0" presId="urn:microsoft.com/office/officeart/2005/8/layout/cycle7"/>
    <dgm:cxn modelId="{AC604F60-2262-48BE-A095-EDFD5D8F4713}" type="presOf" srcId="{D512C41E-2862-4F3B-9097-23C27B5355C0}" destId="{2D06F40E-F375-4627-84B1-14F1A11CD65A}" srcOrd="0" destOrd="0" presId="urn:microsoft.com/office/officeart/2005/8/layout/cycle7"/>
    <dgm:cxn modelId="{D275D241-D519-475C-A145-DBC9B9584C04}" type="presOf" srcId="{D512C41E-2862-4F3B-9097-23C27B5355C0}" destId="{3FD6C89D-91BB-4E6D-B101-15741A6AD739}" srcOrd="1" destOrd="0" presId="urn:microsoft.com/office/officeart/2005/8/layout/cycle7"/>
    <dgm:cxn modelId="{0CA8857E-78D2-4B57-8C7D-9103D1A276F5}" type="presOf" srcId="{20E2D884-E4A8-4494-9161-84CA32159F02}" destId="{7691652F-5A72-4E72-8B9F-1C49D2A5D77C}" srcOrd="1" destOrd="0" presId="urn:microsoft.com/office/officeart/2005/8/layout/cycle7"/>
    <dgm:cxn modelId="{0BFDE988-1207-4FCE-A17E-14FF5B9D8365}" type="presOf" srcId="{391CAA7C-7638-4661-AC7C-889C6D140E09}" destId="{49CAA1C1-64D4-4FDE-A329-E679D5910CB2}" srcOrd="1" destOrd="0" presId="urn:microsoft.com/office/officeart/2005/8/layout/cycle7"/>
    <dgm:cxn modelId="{4F8D188C-2039-43F1-A390-A0A803286AC2}" srcId="{21826451-1B29-4710-AC88-883B8F2595F2}" destId="{88F41DDC-4697-46E0-BDA2-3DE2E5F509E1}" srcOrd="2" destOrd="0" parTransId="{8B8B3913-DA3A-419E-B1C9-929DEC0F6E1A}" sibTransId="{D512C41E-2862-4F3B-9097-23C27B5355C0}"/>
    <dgm:cxn modelId="{41A3F9C0-42A6-4560-AB08-D15C407E0829}" type="presOf" srcId="{88F41DDC-4697-46E0-BDA2-3DE2E5F509E1}" destId="{C5EFFBC7-67A3-4694-A653-356661494651}" srcOrd="0" destOrd="0" presId="urn:microsoft.com/office/officeart/2005/8/layout/cycle7"/>
    <dgm:cxn modelId="{81DE6FD0-798D-425F-BD3F-1B92F323B753}" type="presOf" srcId="{12892D94-1FB0-4045-9446-D5C809FE55A1}" destId="{A6E12925-9583-43C0-8732-68E8A17A3773}" srcOrd="0" destOrd="0" presId="urn:microsoft.com/office/officeart/2005/8/layout/cycle7"/>
    <dgm:cxn modelId="{78042FDF-7D02-4B3D-9A32-9DA61F32E4D6}" type="presOf" srcId="{20E2D884-E4A8-4494-9161-84CA32159F02}" destId="{9B6EFCFE-A43C-4DEA-B8DB-94A9E3191BBC}" srcOrd="0" destOrd="0" presId="urn:microsoft.com/office/officeart/2005/8/layout/cycle7"/>
    <dgm:cxn modelId="{2146ACF6-FA17-4024-B65B-08AAC0283BE1}" type="presOf" srcId="{391CAA7C-7638-4661-AC7C-889C6D140E09}" destId="{761B2CB0-EACE-4FC9-8560-698042F14728}" srcOrd="0" destOrd="0" presId="urn:microsoft.com/office/officeart/2005/8/layout/cycle7"/>
    <dgm:cxn modelId="{B27C88FF-A014-4FA7-9720-67151CE8E4CB}" srcId="{21826451-1B29-4710-AC88-883B8F2595F2}" destId="{2C18BBD2-DACC-47B3-B24B-6592E819AB73}" srcOrd="0" destOrd="0" parTransId="{D28CAA46-5182-440B-9126-7F1DCA99707B}" sibTransId="{20E2D884-E4A8-4494-9161-84CA32159F02}"/>
    <dgm:cxn modelId="{C5352698-D10B-4CB4-9E54-BE455BE6D7F2}" type="presParOf" srcId="{504C3A6E-4961-48AC-9948-D6E059E888AA}" destId="{1574BBF3-BC52-4E3A-9571-2AA4FECF3BAB}" srcOrd="0" destOrd="0" presId="urn:microsoft.com/office/officeart/2005/8/layout/cycle7"/>
    <dgm:cxn modelId="{D3796D62-5E96-4C9E-9C9F-5149B9E35E07}" type="presParOf" srcId="{504C3A6E-4961-48AC-9948-D6E059E888AA}" destId="{9B6EFCFE-A43C-4DEA-B8DB-94A9E3191BBC}" srcOrd="1" destOrd="0" presId="urn:microsoft.com/office/officeart/2005/8/layout/cycle7"/>
    <dgm:cxn modelId="{43D7A056-0214-44BE-8F54-1B59D487FEAF}" type="presParOf" srcId="{9B6EFCFE-A43C-4DEA-B8DB-94A9E3191BBC}" destId="{7691652F-5A72-4E72-8B9F-1C49D2A5D77C}" srcOrd="0" destOrd="0" presId="urn:microsoft.com/office/officeart/2005/8/layout/cycle7"/>
    <dgm:cxn modelId="{68121612-D9BA-48EA-9EC6-49724D6F7C4B}" type="presParOf" srcId="{504C3A6E-4961-48AC-9948-D6E059E888AA}" destId="{A6E12925-9583-43C0-8732-68E8A17A3773}" srcOrd="2" destOrd="0" presId="urn:microsoft.com/office/officeart/2005/8/layout/cycle7"/>
    <dgm:cxn modelId="{4620376D-4348-4585-82BD-27C44F8E411B}" type="presParOf" srcId="{504C3A6E-4961-48AC-9948-D6E059E888AA}" destId="{761B2CB0-EACE-4FC9-8560-698042F14728}" srcOrd="3" destOrd="0" presId="urn:microsoft.com/office/officeart/2005/8/layout/cycle7"/>
    <dgm:cxn modelId="{4AAFD2C1-7212-4C0D-8893-3E29FBE009F3}" type="presParOf" srcId="{761B2CB0-EACE-4FC9-8560-698042F14728}" destId="{49CAA1C1-64D4-4FDE-A329-E679D5910CB2}" srcOrd="0" destOrd="0" presId="urn:microsoft.com/office/officeart/2005/8/layout/cycle7"/>
    <dgm:cxn modelId="{2599BA40-7E41-4583-8A5F-228A13ABEFD3}" type="presParOf" srcId="{504C3A6E-4961-48AC-9948-D6E059E888AA}" destId="{C5EFFBC7-67A3-4694-A653-356661494651}" srcOrd="4" destOrd="0" presId="urn:microsoft.com/office/officeart/2005/8/layout/cycle7"/>
    <dgm:cxn modelId="{76A38122-FBFA-43AC-ADA3-BB881C50D62A}" type="presParOf" srcId="{504C3A6E-4961-48AC-9948-D6E059E888AA}" destId="{2D06F40E-F375-4627-84B1-14F1A11CD65A}" srcOrd="5" destOrd="0" presId="urn:microsoft.com/office/officeart/2005/8/layout/cycle7"/>
    <dgm:cxn modelId="{903655E6-7630-4F15-8E98-0249D72FD402}" type="presParOf" srcId="{2D06F40E-F375-4627-84B1-14F1A11CD65A}" destId="{3FD6C89D-91BB-4E6D-B101-15741A6AD73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050CD57-F090-4DC2-9383-9E126461B676}" type="doc">
      <dgm:prSet loTypeId="urn:microsoft.com/office/officeart/2005/8/layout/radial1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ZA"/>
        </a:p>
      </dgm:t>
    </dgm:pt>
    <dgm:pt modelId="{8A7E2D7C-5933-41B2-83E3-B358961AB4AE}">
      <dgm:prSet phldrT="[Text]"/>
      <dgm:spPr/>
      <dgm:t>
        <a:bodyPr/>
        <a:lstStyle/>
        <a:p>
          <a:r>
            <a:rPr lang="en-ZA" dirty="0"/>
            <a:t>GBV SURVIVORS</a:t>
          </a:r>
        </a:p>
      </dgm:t>
    </dgm:pt>
    <dgm:pt modelId="{A81F22EE-4799-4DBA-9B3A-E9AA20E06748}" type="parTrans" cxnId="{50FE05CA-9DEB-41B3-8518-B53B7A107E30}">
      <dgm:prSet/>
      <dgm:spPr/>
      <dgm:t>
        <a:bodyPr/>
        <a:lstStyle/>
        <a:p>
          <a:endParaRPr lang="en-ZA"/>
        </a:p>
      </dgm:t>
    </dgm:pt>
    <dgm:pt modelId="{7DCEBDD7-A92A-44EC-8B85-133F55697044}" type="sibTrans" cxnId="{50FE05CA-9DEB-41B3-8518-B53B7A107E30}">
      <dgm:prSet/>
      <dgm:spPr/>
      <dgm:t>
        <a:bodyPr/>
        <a:lstStyle/>
        <a:p>
          <a:endParaRPr lang="en-ZA"/>
        </a:p>
      </dgm:t>
    </dgm:pt>
    <dgm:pt modelId="{09FC6A39-6336-4E14-9295-69A1D69AE565}">
      <dgm:prSet phldrT="[Text]"/>
      <dgm:spPr/>
      <dgm:t>
        <a:bodyPr/>
        <a:lstStyle/>
        <a:p>
          <a:r>
            <a:rPr lang="en-ZA" dirty="0"/>
            <a:t>LIFE SKILLS</a:t>
          </a:r>
        </a:p>
      </dgm:t>
    </dgm:pt>
    <dgm:pt modelId="{D897A2D2-653C-41AE-8B78-D6165F9F9767}" type="parTrans" cxnId="{873F2C2D-29F6-42FD-B36D-6329700EC401}">
      <dgm:prSet/>
      <dgm:spPr/>
      <dgm:t>
        <a:bodyPr/>
        <a:lstStyle/>
        <a:p>
          <a:endParaRPr lang="en-ZA"/>
        </a:p>
      </dgm:t>
    </dgm:pt>
    <dgm:pt modelId="{8093EA58-865B-4E3A-8D60-FF64131C2ACE}" type="sibTrans" cxnId="{873F2C2D-29F6-42FD-B36D-6329700EC401}">
      <dgm:prSet/>
      <dgm:spPr/>
      <dgm:t>
        <a:bodyPr/>
        <a:lstStyle/>
        <a:p>
          <a:endParaRPr lang="en-ZA"/>
        </a:p>
      </dgm:t>
    </dgm:pt>
    <dgm:pt modelId="{96FF367B-CED8-461A-BF20-1534CB2ED511}">
      <dgm:prSet phldrT="[Text]"/>
      <dgm:spPr/>
      <dgm:t>
        <a:bodyPr/>
        <a:lstStyle/>
        <a:p>
          <a:r>
            <a:rPr lang="en-ZA" dirty="0"/>
            <a:t>ENTERPIRSE SKILLS</a:t>
          </a:r>
        </a:p>
      </dgm:t>
    </dgm:pt>
    <dgm:pt modelId="{DA4C7C03-6141-4523-9AF5-843F828CE5D0}" type="parTrans" cxnId="{6E2F8FC4-97AB-49C7-B064-66B0F2BE7D5B}">
      <dgm:prSet/>
      <dgm:spPr/>
      <dgm:t>
        <a:bodyPr/>
        <a:lstStyle/>
        <a:p>
          <a:endParaRPr lang="en-ZA"/>
        </a:p>
      </dgm:t>
    </dgm:pt>
    <dgm:pt modelId="{4A4808FC-71A1-4AEE-842D-E108B7121047}" type="sibTrans" cxnId="{6E2F8FC4-97AB-49C7-B064-66B0F2BE7D5B}">
      <dgm:prSet/>
      <dgm:spPr/>
      <dgm:t>
        <a:bodyPr/>
        <a:lstStyle/>
        <a:p>
          <a:endParaRPr lang="en-ZA"/>
        </a:p>
      </dgm:t>
    </dgm:pt>
    <dgm:pt modelId="{65BEA710-3CCC-43FC-B5EF-2221A44E1D20}">
      <dgm:prSet phldrT="[Text]"/>
      <dgm:spPr/>
      <dgm:t>
        <a:bodyPr/>
        <a:lstStyle/>
        <a:p>
          <a:r>
            <a:rPr lang="en-ZA" dirty="0"/>
            <a:t>MENTORSHIP</a:t>
          </a:r>
        </a:p>
      </dgm:t>
    </dgm:pt>
    <dgm:pt modelId="{50EC6920-410C-4C22-886E-222E1ABD04B2}" type="parTrans" cxnId="{0A51E9C7-D79F-4796-846C-0AFED266D496}">
      <dgm:prSet/>
      <dgm:spPr/>
      <dgm:t>
        <a:bodyPr/>
        <a:lstStyle/>
        <a:p>
          <a:endParaRPr lang="en-ZA"/>
        </a:p>
      </dgm:t>
    </dgm:pt>
    <dgm:pt modelId="{81D50FDF-C394-4264-AF7E-B589F287AB1D}" type="sibTrans" cxnId="{0A51E9C7-D79F-4796-846C-0AFED266D496}">
      <dgm:prSet/>
      <dgm:spPr/>
      <dgm:t>
        <a:bodyPr/>
        <a:lstStyle/>
        <a:p>
          <a:endParaRPr lang="en-ZA"/>
        </a:p>
      </dgm:t>
    </dgm:pt>
    <dgm:pt modelId="{302BCB22-4C84-454B-9429-2427AB995819}">
      <dgm:prSet phldrT="[Text]"/>
      <dgm:spPr/>
      <dgm:t>
        <a:bodyPr/>
        <a:lstStyle/>
        <a:p>
          <a:r>
            <a:rPr lang="en-ZA" dirty="0"/>
            <a:t>ACCESS TO FINANCE</a:t>
          </a:r>
        </a:p>
      </dgm:t>
    </dgm:pt>
    <dgm:pt modelId="{2FDE8DBD-D209-454E-8E05-4AA1C4AAF9BC}" type="parTrans" cxnId="{462634CE-C14C-4E1B-BFC7-91A38C009064}">
      <dgm:prSet/>
      <dgm:spPr/>
      <dgm:t>
        <a:bodyPr/>
        <a:lstStyle/>
        <a:p>
          <a:endParaRPr lang="en-ZA"/>
        </a:p>
      </dgm:t>
    </dgm:pt>
    <dgm:pt modelId="{1444F0B0-5686-4BCF-AEA8-C3D8CC9CEB39}" type="sibTrans" cxnId="{462634CE-C14C-4E1B-BFC7-91A38C009064}">
      <dgm:prSet/>
      <dgm:spPr/>
      <dgm:t>
        <a:bodyPr/>
        <a:lstStyle/>
        <a:p>
          <a:endParaRPr lang="en-ZA"/>
        </a:p>
      </dgm:t>
    </dgm:pt>
    <dgm:pt modelId="{29BA3381-48D2-428A-8925-8727A740C116}" type="pres">
      <dgm:prSet presAssocID="{3050CD57-F090-4DC2-9383-9E126461B67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76DC90A-0353-44CA-A543-98C84EC33B21}" type="pres">
      <dgm:prSet presAssocID="{8A7E2D7C-5933-41B2-83E3-B358961AB4AE}" presName="centerShape" presStyleLbl="node0" presStyleIdx="0" presStyleCnt="1"/>
      <dgm:spPr/>
    </dgm:pt>
    <dgm:pt modelId="{240C3A4D-8502-4890-99E3-3063E375D69C}" type="pres">
      <dgm:prSet presAssocID="{D897A2D2-653C-41AE-8B78-D6165F9F9767}" presName="Name9" presStyleLbl="parChTrans1D2" presStyleIdx="0" presStyleCnt="4"/>
      <dgm:spPr/>
    </dgm:pt>
    <dgm:pt modelId="{C589EFA7-C245-4476-A468-07A1A7B7476D}" type="pres">
      <dgm:prSet presAssocID="{D897A2D2-653C-41AE-8B78-D6165F9F9767}" presName="connTx" presStyleLbl="parChTrans1D2" presStyleIdx="0" presStyleCnt="4"/>
      <dgm:spPr/>
    </dgm:pt>
    <dgm:pt modelId="{1AC59867-9EB2-4745-AED2-95AD6C17A8AA}" type="pres">
      <dgm:prSet presAssocID="{09FC6A39-6336-4E14-9295-69A1D69AE565}" presName="node" presStyleLbl="node1" presStyleIdx="0" presStyleCnt="4">
        <dgm:presLayoutVars>
          <dgm:bulletEnabled val="1"/>
        </dgm:presLayoutVars>
      </dgm:prSet>
      <dgm:spPr/>
    </dgm:pt>
    <dgm:pt modelId="{737B58B0-E2BB-40AA-9D56-3FF08F1481F3}" type="pres">
      <dgm:prSet presAssocID="{DA4C7C03-6141-4523-9AF5-843F828CE5D0}" presName="Name9" presStyleLbl="parChTrans1D2" presStyleIdx="1" presStyleCnt="4"/>
      <dgm:spPr/>
    </dgm:pt>
    <dgm:pt modelId="{DF965DCB-56B2-4E48-BD20-3D488A5C5034}" type="pres">
      <dgm:prSet presAssocID="{DA4C7C03-6141-4523-9AF5-843F828CE5D0}" presName="connTx" presStyleLbl="parChTrans1D2" presStyleIdx="1" presStyleCnt="4"/>
      <dgm:spPr/>
    </dgm:pt>
    <dgm:pt modelId="{63764454-4AAD-474F-A427-42850161A1ED}" type="pres">
      <dgm:prSet presAssocID="{96FF367B-CED8-461A-BF20-1534CB2ED511}" presName="node" presStyleLbl="node1" presStyleIdx="1" presStyleCnt="4">
        <dgm:presLayoutVars>
          <dgm:bulletEnabled val="1"/>
        </dgm:presLayoutVars>
      </dgm:prSet>
      <dgm:spPr/>
    </dgm:pt>
    <dgm:pt modelId="{E795BCC9-D98E-4263-99FC-97A23EF37D12}" type="pres">
      <dgm:prSet presAssocID="{50EC6920-410C-4C22-886E-222E1ABD04B2}" presName="Name9" presStyleLbl="parChTrans1D2" presStyleIdx="2" presStyleCnt="4"/>
      <dgm:spPr/>
    </dgm:pt>
    <dgm:pt modelId="{D6BCB8B3-7A4F-415F-B84B-1715BAB52D6E}" type="pres">
      <dgm:prSet presAssocID="{50EC6920-410C-4C22-886E-222E1ABD04B2}" presName="connTx" presStyleLbl="parChTrans1D2" presStyleIdx="2" presStyleCnt="4"/>
      <dgm:spPr/>
    </dgm:pt>
    <dgm:pt modelId="{5A147B6C-312C-4F87-B8E2-D209CA4288B1}" type="pres">
      <dgm:prSet presAssocID="{65BEA710-3CCC-43FC-B5EF-2221A44E1D20}" presName="node" presStyleLbl="node1" presStyleIdx="2" presStyleCnt="4">
        <dgm:presLayoutVars>
          <dgm:bulletEnabled val="1"/>
        </dgm:presLayoutVars>
      </dgm:prSet>
      <dgm:spPr/>
    </dgm:pt>
    <dgm:pt modelId="{C83A5C8D-B606-4A72-929C-F031A7CDD9B5}" type="pres">
      <dgm:prSet presAssocID="{2FDE8DBD-D209-454E-8E05-4AA1C4AAF9BC}" presName="Name9" presStyleLbl="parChTrans1D2" presStyleIdx="3" presStyleCnt="4"/>
      <dgm:spPr/>
    </dgm:pt>
    <dgm:pt modelId="{77424BDE-734C-4D63-A668-0BEE13C4ECDA}" type="pres">
      <dgm:prSet presAssocID="{2FDE8DBD-D209-454E-8E05-4AA1C4AAF9BC}" presName="connTx" presStyleLbl="parChTrans1D2" presStyleIdx="3" presStyleCnt="4"/>
      <dgm:spPr/>
    </dgm:pt>
    <dgm:pt modelId="{3C08D155-C627-4E9F-9528-1EFC8E1180F3}" type="pres">
      <dgm:prSet presAssocID="{302BCB22-4C84-454B-9429-2427AB995819}" presName="node" presStyleLbl="node1" presStyleIdx="3" presStyleCnt="4">
        <dgm:presLayoutVars>
          <dgm:bulletEnabled val="1"/>
        </dgm:presLayoutVars>
      </dgm:prSet>
      <dgm:spPr/>
    </dgm:pt>
  </dgm:ptLst>
  <dgm:cxnLst>
    <dgm:cxn modelId="{8C99BC06-6382-4D39-A34E-9FC58C4A5F51}" type="presOf" srcId="{2FDE8DBD-D209-454E-8E05-4AA1C4AAF9BC}" destId="{77424BDE-734C-4D63-A668-0BEE13C4ECDA}" srcOrd="1" destOrd="0" presId="urn:microsoft.com/office/officeart/2005/8/layout/radial1"/>
    <dgm:cxn modelId="{8EF9B713-941C-4347-886D-C7F57AF6C815}" type="presOf" srcId="{50EC6920-410C-4C22-886E-222E1ABD04B2}" destId="{D6BCB8B3-7A4F-415F-B84B-1715BAB52D6E}" srcOrd="1" destOrd="0" presId="urn:microsoft.com/office/officeart/2005/8/layout/radial1"/>
    <dgm:cxn modelId="{873F2C2D-29F6-42FD-B36D-6329700EC401}" srcId="{8A7E2D7C-5933-41B2-83E3-B358961AB4AE}" destId="{09FC6A39-6336-4E14-9295-69A1D69AE565}" srcOrd="0" destOrd="0" parTransId="{D897A2D2-653C-41AE-8B78-D6165F9F9767}" sibTransId="{8093EA58-865B-4E3A-8D60-FF64131C2ACE}"/>
    <dgm:cxn modelId="{99B45E30-41CA-4360-9F5B-E83E471BD57E}" type="presOf" srcId="{09FC6A39-6336-4E14-9295-69A1D69AE565}" destId="{1AC59867-9EB2-4745-AED2-95AD6C17A8AA}" srcOrd="0" destOrd="0" presId="urn:microsoft.com/office/officeart/2005/8/layout/radial1"/>
    <dgm:cxn modelId="{4331FB3B-D2C7-4EC0-AC16-82910571FD2F}" type="presOf" srcId="{3050CD57-F090-4DC2-9383-9E126461B676}" destId="{29BA3381-48D2-428A-8925-8727A740C116}" srcOrd="0" destOrd="0" presId="urn:microsoft.com/office/officeart/2005/8/layout/radial1"/>
    <dgm:cxn modelId="{95564360-1E96-49AE-8DAA-33C7FB748E04}" type="presOf" srcId="{8A7E2D7C-5933-41B2-83E3-B358961AB4AE}" destId="{576DC90A-0353-44CA-A543-98C84EC33B21}" srcOrd="0" destOrd="0" presId="urn:microsoft.com/office/officeart/2005/8/layout/radial1"/>
    <dgm:cxn modelId="{53CC3072-E311-42AC-8928-246050F1EC65}" type="presOf" srcId="{DA4C7C03-6141-4523-9AF5-843F828CE5D0}" destId="{DF965DCB-56B2-4E48-BD20-3D488A5C5034}" srcOrd="1" destOrd="0" presId="urn:microsoft.com/office/officeart/2005/8/layout/radial1"/>
    <dgm:cxn modelId="{0CCF9474-192B-4006-BD8C-50BEFBA5CE7F}" type="presOf" srcId="{2FDE8DBD-D209-454E-8E05-4AA1C4AAF9BC}" destId="{C83A5C8D-B606-4A72-929C-F031A7CDD9B5}" srcOrd="0" destOrd="0" presId="urn:microsoft.com/office/officeart/2005/8/layout/radial1"/>
    <dgm:cxn modelId="{B0D6D78F-4B23-42FA-AD0F-A44BBCE0F61E}" type="presOf" srcId="{96FF367B-CED8-461A-BF20-1534CB2ED511}" destId="{63764454-4AAD-474F-A427-42850161A1ED}" srcOrd="0" destOrd="0" presId="urn:microsoft.com/office/officeart/2005/8/layout/radial1"/>
    <dgm:cxn modelId="{56EE529F-7F63-416D-BF4E-8003C13E67A9}" type="presOf" srcId="{D897A2D2-653C-41AE-8B78-D6165F9F9767}" destId="{C589EFA7-C245-4476-A468-07A1A7B7476D}" srcOrd="1" destOrd="0" presId="urn:microsoft.com/office/officeart/2005/8/layout/radial1"/>
    <dgm:cxn modelId="{6E2F8FC4-97AB-49C7-B064-66B0F2BE7D5B}" srcId="{8A7E2D7C-5933-41B2-83E3-B358961AB4AE}" destId="{96FF367B-CED8-461A-BF20-1534CB2ED511}" srcOrd="1" destOrd="0" parTransId="{DA4C7C03-6141-4523-9AF5-843F828CE5D0}" sibTransId="{4A4808FC-71A1-4AEE-842D-E108B7121047}"/>
    <dgm:cxn modelId="{0A51E9C7-D79F-4796-846C-0AFED266D496}" srcId="{8A7E2D7C-5933-41B2-83E3-B358961AB4AE}" destId="{65BEA710-3CCC-43FC-B5EF-2221A44E1D20}" srcOrd="2" destOrd="0" parTransId="{50EC6920-410C-4C22-886E-222E1ABD04B2}" sibTransId="{81D50FDF-C394-4264-AF7E-B589F287AB1D}"/>
    <dgm:cxn modelId="{6BB134C9-EE3C-4020-A897-D60B267C175E}" type="presOf" srcId="{65BEA710-3CCC-43FC-B5EF-2221A44E1D20}" destId="{5A147B6C-312C-4F87-B8E2-D209CA4288B1}" srcOrd="0" destOrd="0" presId="urn:microsoft.com/office/officeart/2005/8/layout/radial1"/>
    <dgm:cxn modelId="{8BE6DEC9-EE73-432B-A8F0-A2E70C29BE9F}" type="presOf" srcId="{DA4C7C03-6141-4523-9AF5-843F828CE5D0}" destId="{737B58B0-E2BB-40AA-9D56-3FF08F1481F3}" srcOrd="0" destOrd="0" presId="urn:microsoft.com/office/officeart/2005/8/layout/radial1"/>
    <dgm:cxn modelId="{50FE05CA-9DEB-41B3-8518-B53B7A107E30}" srcId="{3050CD57-F090-4DC2-9383-9E126461B676}" destId="{8A7E2D7C-5933-41B2-83E3-B358961AB4AE}" srcOrd="0" destOrd="0" parTransId="{A81F22EE-4799-4DBA-9B3A-E9AA20E06748}" sibTransId="{7DCEBDD7-A92A-44EC-8B85-133F55697044}"/>
    <dgm:cxn modelId="{FC8E07CD-5F2A-440C-9EA8-719E7E4B9C61}" type="presOf" srcId="{D897A2D2-653C-41AE-8B78-D6165F9F9767}" destId="{240C3A4D-8502-4890-99E3-3063E375D69C}" srcOrd="0" destOrd="0" presId="urn:microsoft.com/office/officeart/2005/8/layout/radial1"/>
    <dgm:cxn modelId="{462634CE-C14C-4E1B-BFC7-91A38C009064}" srcId="{8A7E2D7C-5933-41B2-83E3-B358961AB4AE}" destId="{302BCB22-4C84-454B-9429-2427AB995819}" srcOrd="3" destOrd="0" parTransId="{2FDE8DBD-D209-454E-8E05-4AA1C4AAF9BC}" sibTransId="{1444F0B0-5686-4BCF-AEA8-C3D8CC9CEB39}"/>
    <dgm:cxn modelId="{2C48ECCE-56EB-424B-A20F-233824A00A3B}" type="presOf" srcId="{302BCB22-4C84-454B-9429-2427AB995819}" destId="{3C08D155-C627-4E9F-9528-1EFC8E1180F3}" srcOrd="0" destOrd="0" presId="urn:microsoft.com/office/officeart/2005/8/layout/radial1"/>
    <dgm:cxn modelId="{EB6C45FC-0161-4DE6-A6DA-E346373C8651}" type="presOf" srcId="{50EC6920-410C-4C22-886E-222E1ABD04B2}" destId="{E795BCC9-D98E-4263-99FC-97A23EF37D12}" srcOrd="0" destOrd="0" presId="urn:microsoft.com/office/officeart/2005/8/layout/radial1"/>
    <dgm:cxn modelId="{4B7405D5-9E06-44B5-B040-4688065C5727}" type="presParOf" srcId="{29BA3381-48D2-428A-8925-8727A740C116}" destId="{576DC90A-0353-44CA-A543-98C84EC33B21}" srcOrd="0" destOrd="0" presId="urn:microsoft.com/office/officeart/2005/8/layout/radial1"/>
    <dgm:cxn modelId="{D03F7241-8B97-452F-8AC8-F547FEB8CA81}" type="presParOf" srcId="{29BA3381-48D2-428A-8925-8727A740C116}" destId="{240C3A4D-8502-4890-99E3-3063E375D69C}" srcOrd="1" destOrd="0" presId="urn:microsoft.com/office/officeart/2005/8/layout/radial1"/>
    <dgm:cxn modelId="{221A01EC-E6C5-4C1D-BC23-39FFC2285AD4}" type="presParOf" srcId="{240C3A4D-8502-4890-99E3-3063E375D69C}" destId="{C589EFA7-C245-4476-A468-07A1A7B7476D}" srcOrd="0" destOrd="0" presId="urn:microsoft.com/office/officeart/2005/8/layout/radial1"/>
    <dgm:cxn modelId="{F8B8B522-14BA-4410-8C2B-566328077E49}" type="presParOf" srcId="{29BA3381-48D2-428A-8925-8727A740C116}" destId="{1AC59867-9EB2-4745-AED2-95AD6C17A8AA}" srcOrd="2" destOrd="0" presId="urn:microsoft.com/office/officeart/2005/8/layout/radial1"/>
    <dgm:cxn modelId="{C522E8E6-46CB-4623-9D1C-EF89383E902D}" type="presParOf" srcId="{29BA3381-48D2-428A-8925-8727A740C116}" destId="{737B58B0-E2BB-40AA-9D56-3FF08F1481F3}" srcOrd="3" destOrd="0" presId="urn:microsoft.com/office/officeart/2005/8/layout/radial1"/>
    <dgm:cxn modelId="{DFCDDA21-EF1A-4B51-AE78-EBCBF71A8DB5}" type="presParOf" srcId="{737B58B0-E2BB-40AA-9D56-3FF08F1481F3}" destId="{DF965DCB-56B2-4E48-BD20-3D488A5C5034}" srcOrd="0" destOrd="0" presId="urn:microsoft.com/office/officeart/2005/8/layout/radial1"/>
    <dgm:cxn modelId="{3F828800-2479-4B3D-AA7B-ED4B802EEE1A}" type="presParOf" srcId="{29BA3381-48D2-428A-8925-8727A740C116}" destId="{63764454-4AAD-474F-A427-42850161A1ED}" srcOrd="4" destOrd="0" presId="urn:microsoft.com/office/officeart/2005/8/layout/radial1"/>
    <dgm:cxn modelId="{42F4DC3A-4117-493B-A69F-D4BF880B3888}" type="presParOf" srcId="{29BA3381-48D2-428A-8925-8727A740C116}" destId="{E795BCC9-D98E-4263-99FC-97A23EF37D12}" srcOrd="5" destOrd="0" presId="urn:microsoft.com/office/officeart/2005/8/layout/radial1"/>
    <dgm:cxn modelId="{5B4E2D24-7E25-4643-BE7D-2D1ED19D9F3E}" type="presParOf" srcId="{E795BCC9-D98E-4263-99FC-97A23EF37D12}" destId="{D6BCB8B3-7A4F-415F-B84B-1715BAB52D6E}" srcOrd="0" destOrd="0" presId="urn:microsoft.com/office/officeart/2005/8/layout/radial1"/>
    <dgm:cxn modelId="{C252A96F-ED20-4F5B-AE67-DD5172F0751F}" type="presParOf" srcId="{29BA3381-48D2-428A-8925-8727A740C116}" destId="{5A147B6C-312C-4F87-B8E2-D209CA4288B1}" srcOrd="6" destOrd="0" presId="urn:microsoft.com/office/officeart/2005/8/layout/radial1"/>
    <dgm:cxn modelId="{DB5D076D-D251-49F1-9135-7F18CA15E03A}" type="presParOf" srcId="{29BA3381-48D2-428A-8925-8727A740C116}" destId="{C83A5C8D-B606-4A72-929C-F031A7CDD9B5}" srcOrd="7" destOrd="0" presId="urn:microsoft.com/office/officeart/2005/8/layout/radial1"/>
    <dgm:cxn modelId="{286ECA1C-47E0-4738-A26D-270564E85761}" type="presParOf" srcId="{C83A5C8D-B606-4A72-929C-F031A7CDD9B5}" destId="{77424BDE-734C-4D63-A668-0BEE13C4ECDA}" srcOrd="0" destOrd="0" presId="urn:microsoft.com/office/officeart/2005/8/layout/radial1"/>
    <dgm:cxn modelId="{ADB558FF-5E37-4EBD-89BC-93F41FA21B50}" type="presParOf" srcId="{29BA3381-48D2-428A-8925-8727A740C116}" destId="{3C08D155-C627-4E9F-9528-1EFC8E1180F3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F552A0-FABB-4E33-AEF1-39EF04516C8E}" type="doc">
      <dgm:prSet loTypeId="urn:microsoft.com/office/officeart/2005/8/layout/process5" loCatId="process" qsTypeId="urn:microsoft.com/office/officeart/2005/8/quickstyle/simple1" qsCatId="simple" csTypeId="urn:microsoft.com/office/officeart/2005/8/colors/colorful4" csCatId="colorful" phldr="1"/>
      <dgm:spPr/>
    </dgm:pt>
    <dgm:pt modelId="{0D4E5569-EBA7-4D08-A8C7-005AB656AA81}">
      <dgm:prSet phldrT="[Text]"/>
      <dgm:spPr/>
      <dgm:t>
        <a:bodyPr/>
        <a:lstStyle/>
        <a:p>
          <a:r>
            <a:rPr lang="en-ZA"/>
            <a:t>Meet with council</a:t>
          </a:r>
        </a:p>
      </dgm:t>
    </dgm:pt>
    <dgm:pt modelId="{D97FAE43-220D-4C13-903B-7223D2857656}" type="parTrans" cxnId="{5EC1AC98-E40C-49DE-836A-3A82D95B5BF6}">
      <dgm:prSet/>
      <dgm:spPr/>
      <dgm:t>
        <a:bodyPr/>
        <a:lstStyle/>
        <a:p>
          <a:endParaRPr lang="en-ZA"/>
        </a:p>
      </dgm:t>
    </dgm:pt>
    <dgm:pt modelId="{C3D0B47C-661B-4068-B60E-323E87101F68}" type="sibTrans" cxnId="{5EC1AC98-E40C-49DE-836A-3A82D95B5BF6}">
      <dgm:prSet/>
      <dgm:spPr/>
      <dgm:t>
        <a:bodyPr/>
        <a:lstStyle/>
        <a:p>
          <a:endParaRPr lang="en-ZA"/>
        </a:p>
      </dgm:t>
    </dgm:pt>
    <dgm:pt modelId="{DC06F717-5C5E-4549-97C5-7A85D82A8BF0}">
      <dgm:prSet phldrT="[Text]"/>
      <dgm:spPr/>
      <dgm:t>
        <a:bodyPr/>
        <a:lstStyle/>
        <a:p>
          <a:r>
            <a:rPr lang="en-ZA"/>
            <a:t>COE arranges their own logisitcs </a:t>
          </a:r>
        </a:p>
      </dgm:t>
    </dgm:pt>
    <dgm:pt modelId="{C873B2E1-7458-4BBD-A2D7-E66667DD9362}" type="parTrans" cxnId="{B23BE6C8-468A-4827-A852-D2214C10A440}">
      <dgm:prSet/>
      <dgm:spPr/>
      <dgm:t>
        <a:bodyPr/>
        <a:lstStyle/>
        <a:p>
          <a:endParaRPr lang="en-ZA"/>
        </a:p>
      </dgm:t>
    </dgm:pt>
    <dgm:pt modelId="{A461A3AE-6C9A-4110-837B-50B837347584}" type="sibTrans" cxnId="{B23BE6C8-468A-4827-A852-D2214C10A440}">
      <dgm:prSet/>
      <dgm:spPr/>
      <dgm:t>
        <a:bodyPr/>
        <a:lstStyle/>
        <a:p>
          <a:endParaRPr lang="en-ZA"/>
        </a:p>
      </dgm:t>
    </dgm:pt>
    <dgm:pt modelId="{ACBF8B97-717C-411A-85CE-78DE719755C5}">
      <dgm:prSet phldrT="[Text]"/>
      <dgm:spPr/>
      <dgm:t>
        <a:bodyPr/>
        <a:lstStyle/>
        <a:p>
          <a:r>
            <a:rPr lang="en-ZA"/>
            <a:t>Conduct TOT</a:t>
          </a:r>
        </a:p>
      </dgm:t>
    </dgm:pt>
    <dgm:pt modelId="{4EA47EAD-ED9F-46A7-A643-ACCD429E3224}" type="parTrans" cxnId="{97B6B169-FFD8-4A79-9488-8EEE266AACF7}">
      <dgm:prSet/>
      <dgm:spPr/>
      <dgm:t>
        <a:bodyPr/>
        <a:lstStyle/>
        <a:p>
          <a:endParaRPr lang="en-ZA"/>
        </a:p>
      </dgm:t>
    </dgm:pt>
    <dgm:pt modelId="{74FF6FC8-238D-4C79-BD22-67F86B9E2423}" type="sibTrans" cxnId="{97B6B169-FFD8-4A79-9488-8EEE266AACF7}">
      <dgm:prSet/>
      <dgm:spPr/>
      <dgm:t>
        <a:bodyPr/>
        <a:lstStyle/>
        <a:p>
          <a:endParaRPr lang="en-ZA"/>
        </a:p>
      </dgm:t>
    </dgm:pt>
    <dgm:pt modelId="{F9643AE7-C145-4619-87BE-2C1480DEF557}">
      <dgm:prSet/>
      <dgm:spPr/>
      <dgm:t>
        <a:bodyPr/>
        <a:lstStyle/>
        <a:p>
          <a:r>
            <a:rPr lang="en-ZA" dirty="0"/>
            <a:t>Discuss  handing over the programme</a:t>
          </a:r>
        </a:p>
      </dgm:t>
    </dgm:pt>
    <dgm:pt modelId="{C0B2AE8C-43F0-49D8-8B3C-CD299266B71F}" type="parTrans" cxnId="{DF3E5ED3-8DEA-4223-9894-0B7F2E356662}">
      <dgm:prSet/>
      <dgm:spPr/>
      <dgm:t>
        <a:bodyPr/>
        <a:lstStyle/>
        <a:p>
          <a:endParaRPr lang="en-ZA"/>
        </a:p>
      </dgm:t>
    </dgm:pt>
    <dgm:pt modelId="{34BA528D-E91B-4FC2-A7D4-8D268D044F67}" type="sibTrans" cxnId="{DF3E5ED3-8DEA-4223-9894-0B7F2E356662}">
      <dgm:prSet/>
      <dgm:spPr/>
      <dgm:t>
        <a:bodyPr/>
        <a:lstStyle/>
        <a:p>
          <a:endParaRPr lang="en-ZA"/>
        </a:p>
      </dgm:t>
    </dgm:pt>
    <dgm:pt modelId="{3A028682-06E5-46E1-8EFF-E1BF095022E1}">
      <dgm:prSet/>
      <dgm:spPr/>
      <dgm:t>
        <a:bodyPr/>
        <a:lstStyle/>
        <a:p>
          <a:r>
            <a:rPr lang="en-ZA" dirty="0"/>
            <a:t>Sign an agreement</a:t>
          </a:r>
        </a:p>
      </dgm:t>
    </dgm:pt>
    <dgm:pt modelId="{9F5335AE-DF8C-4D5C-B272-DAC3A37877F7}" type="parTrans" cxnId="{517D31AD-EBF1-46D4-8514-4D88332E5ABC}">
      <dgm:prSet/>
      <dgm:spPr/>
      <dgm:t>
        <a:bodyPr/>
        <a:lstStyle/>
        <a:p>
          <a:endParaRPr lang="en-ZA"/>
        </a:p>
      </dgm:t>
    </dgm:pt>
    <dgm:pt modelId="{859D92B2-14B9-47B9-8A18-402F4F1C491E}" type="sibTrans" cxnId="{517D31AD-EBF1-46D4-8514-4D88332E5ABC}">
      <dgm:prSet/>
      <dgm:spPr/>
      <dgm:t>
        <a:bodyPr/>
        <a:lstStyle/>
        <a:p>
          <a:endParaRPr lang="en-ZA"/>
        </a:p>
      </dgm:t>
    </dgm:pt>
    <dgm:pt modelId="{86EAB0E2-901D-4985-A441-D8CDE0C32E8B}">
      <dgm:prSet/>
      <dgm:spPr/>
      <dgm:t>
        <a:bodyPr/>
        <a:lstStyle/>
        <a:p>
          <a:r>
            <a:rPr lang="en-ZA" dirty="0"/>
            <a:t>Ask COE to select trainees</a:t>
          </a:r>
        </a:p>
      </dgm:t>
    </dgm:pt>
    <dgm:pt modelId="{84D289F1-96AB-43B9-BF12-2491F5BB1DF7}" type="parTrans" cxnId="{3E54F5A0-10D9-4D7B-9029-D856D142DC02}">
      <dgm:prSet/>
      <dgm:spPr/>
      <dgm:t>
        <a:bodyPr/>
        <a:lstStyle/>
        <a:p>
          <a:endParaRPr lang="en-ZA"/>
        </a:p>
      </dgm:t>
    </dgm:pt>
    <dgm:pt modelId="{C9CC6B33-4A29-4363-8AEA-237232860076}" type="sibTrans" cxnId="{3E54F5A0-10D9-4D7B-9029-D856D142DC02}">
      <dgm:prSet/>
      <dgm:spPr/>
      <dgm:t>
        <a:bodyPr/>
        <a:lstStyle/>
        <a:p>
          <a:endParaRPr lang="en-ZA"/>
        </a:p>
      </dgm:t>
    </dgm:pt>
    <dgm:pt modelId="{40B24F1B-FCE7-47C5-ABDB-188BF5ECBA93}">
      <dgm:prSet/>
      <dgm:spPr/>
      <dgm:t>
        <a:bodyPr/>
        <a:lstStyle/>
        <a:p>
          <a:r>
            <a:rPr lang="en-ZA"/>
            <a:t>Provide COE with supporting documents</a:t>
          </a:r>
        </a:p>
      </dgm:t>
    </dgm:pt>
    <dgm:pt modelId="{960C946B-0EA8-4D8D-BD5E-E7A84E0F30AD}" type="parTrans" cxnId="{ABB97955-1F52-4E6C-A6B7-68F4DF5DA12F}">
      <dgm:prSet/>
      <dgm:spPr/>
      <dgm:t>
        <a:bodyPr/>
        <a:lstStyle/>
        <a:p>
          <a:endParaRPr lang="en-ZA"/>
        </a:p>
      </dgm:t>
    </dgm:pt>
    <dgm:pt modelId="{B6955B2E-0616-44F9-9AC7-AD45B4382F9D}" type="sibTrans" cxnId="{ABB97955-1F52-4E6C-A6B7-68F4DF5DA12F}">
      <dgm:prSet/>
      <dgm:spPr/>
      <dgm:t>
        <a:bodyPr/>
        <a:lstStyle/>
        <a:p>
          <a:endParaRPr lang="en-ZA"/>
        </a:p>
      </dgm:t>
    </dgm:pt>
    <dgm:pt modelId="{6EB7A926-EC0B-43BC-9DBB-26352EE3107D}">
      <dgm:prSet/>
      <dgm:spPr/>
      <dgm:t>
        <a:bodyPr/>
        <a:lstStyle/>
        <a:p>
          <a:r>
            <a:rPr lang="en-ZA" dirty="0"/>
            <a:t>Arrange venue</a:t>
          </a:r>
        </a:p>
      </dgm:t>
    </dgm:pt>
    <dgm:pt modelId="{E41BE83A-9AD4-4552-94A5-8C5487384483}" type="parTrans" cxnId="{8FBB3A48-39DC-4B80-92BB-B00DA622FF84}">
      <dgm:prSet/>
      <dgm:spPr/>
      <dgm:t>
        <a:bodyPr/>
        <a:lstStyle/>
        <a:p>
          <a:endParaRPr lang="en-ZA"/>
        </a:p>
      </dgm:t>
    </dgm:pt>
    <dgm:pt modelId="{71487199-7DA8-4D00-A8C7-C95C7B8168B3}" type="sibTrans" cxnId="{8FBB3A48-39DC-4B80-92BB-B00DA622FF84}">
      <dgm:prSet/>
      <dgm:spPr/>
      <dgm:t>
        <a:bodyPr/>
        <a:lstStyle/>
        <a:p>
          <a:endParaRPr lang="en-ZA"/>
        </a:p>
      </dgm:t>
    </dgm:pt>
    <dgm:pt modelId="{B6692F65-6ABD-4283-BF5F-00F1441DFEFE}">
      <dgm:prSet/>
      <dgm:spPr/>
      <dgm:t>
        <a:bodyPr/>
        <a:lstStyle/>
        <a:p>
          <a:r>
            <a:rPr lang="en-ZA"/>
            <a:t>Report and upload information.</a:t>
          </a:r>
        </a:p>
      </dgm:t>
    </dgm:pt>
    <dgm:pt modelId="{CDBBC64B-7993-419B-93C6-35C8AA51C370}" type="parTrans" cxnId="{96265109-6B6D-42B3-8604-199D3D1F7C36}">
      <dgm:prSet/>
      <dgm:spPr/>
      <dgm:t>
        <a:bodyPr/>
        <a:lstStyle/>
        <a:p>
          <a:endParaRPr lang="en-ZA"/>
        </a:p>
      </dgm:t>
    </dgm:pt>
    <dgm:pt modelId="{41564414-D979-4190-8D48-F871D3AD634C}" type="sibTrans" cxnId="{96265109-6B6D-42B3-8604-199D3D1F7C36}">
      <dgm:prSet/>
      <dgm:spPr/>
      <dgm:t>
        <a:bodyPr/>
        <a:lstStyle/>
        <a:p>
          <a:endParaRPr lang="en-ZA"/>
        </a:p>
      </dgm:t>
    </dgm:pt>
    <dgm:pt modelId="{27704496-2DB7-4C81-BCF0-1C215DBDD2B2}">
      <dgm:prSet/>
      <dgm:spPr/>
      <dgm:t>
        <a:bodyPr/>
        <a:lstStyle/>
        <a:p>
          <a:r>
            <a:rPr lang="en-ZA"/>
            <a:t>Follow up with GFPs for plans to roll</a:t>
          </a:r>
        </a:p>
      </dgm:t>
    </dgm:pt>
    <dgm:pt modelId="{1D85A78A-21A0-443D-9961-2DDE50316540}" type="parTrans" cxnId="{760E752D-3125-4CDF-A717-10EABD4AAECA}">
      <dgm:prSet/>
      <dgm:spPr/>
      <dgm:t>
        <a:bodyPr/>
        <a:lstStyle/>
        <a:p>
          <a:endParaRPr lang="en-ZA"/>
        </a:p>
      </dgm:t>
    </dgm:pt>
    <dgm:pt modelId="{C8694863-64D6-4123-A2CF-901CAA9BF757}" type="sibTrans" cxnId="{760E752D-3125-4CDF-A717-10EABD4AAECA}">
      <dgm:prSet/>
      <dgm:spPr/>
      <dgm:t>
        <a:bodyPr/>
        <a:lstStyle/>
        <a:p>
          <a:endParaRPr lang="en-ZA"/>
        </a:p>
      </dgm:t>
    </dgm:pt>
    <dgm:pt modelId="{7E856421-5CE2-41BC-ABBD-37A12B7E9B02}" type="pres">
      <dgm:prSet presAssocID="{8CF552A0-FABB-4E33-AEF1-39EF04516C8E}" presName="diagram" presStyleCnt="0">
        <dgm:presLayoutVars>
          <dgm:dir/>
          <dgm:resizeHandles val="exact"/>
        </dgm:presLayoutVars>
      </dgm:prSet>
      <dgm:spPr/>
    </dgm:pt>
    <dgm:pt modelId="{5D934092-1470-4236-BAB0-EC268EF5EB2A}" type="pres">
      <dgm:prSet presAssocID="{0D4E5569-EBA7-4D08-A8C7-005AB656AA81}" presName="node" presStyleLbl="node1" presStyleIdx="0" presStyleCnt="10">
        <dgm:presLayoutVars>
          <dgm:bulletEnabled val="1"/>
        </dgm:presLayoutVars>
      </dgm:prSet>
      <dgm:spPr/>
    </dgm:pt>
    <dgm:pt modelId="{01065F5C-2DE0-4279-A516-DDEC15EB3AD4}" type="pres">
      <dgm:prSet presAssocID="{C3D0B47C-661B-4068-B60E-323E87101F68}" presName="sibTrans" presStyleLbl="sibTrans2D1" presStyleIdx="0" presStyleCnt="9"/>
      <dgm:spPr/>
    </dgm:pt>
    <dgm:pt modelId="{31CE0747-FDDC-495F-BB66-4DF4A9633DED}" type="pres">
      <dgm:prSet presAssocID="{C3D0B47C-661B-4068-B60E-323E87101F68}" presName="connectorText" presStyleLbl="sibTrans2D1" presStyleIdx="0" presStyleCnt="9"/>
      <dgm:spPr/>
    </dgm:pt>
    <dgm:pt modelId="{1B437B96-C59F-423E-934F-2A348D4DF542}" type="pres">
      <dgm:prSet presAssocID="{F9643AE7-C145-4619-87BE-2C1480DEF557}" presName="node" presStyleLbl="node1" presStyleIdx="1" presStyleCnt="10">
        <dgm:presLayoutVars>
          <dgm:bulletEnabled val="1"/>
        </dgm:presLayoutVars>
      </dgm:prSet>
      <dgm:spPr/>
    </dgm:pt>
    <dgm:pt modelId="{264E15C1-82A3-4789-873C-C543E434BDAF}" type="pres">
      <dgm:prSet presAssocID="{34BA528D-E91B-4FC2-A7D4-8D268D044F67}" presName="sibTrans" presStyleLbl="sibTrans2D1" presStyleIdx="1" presStyleCnt="9"/>
      <dgm:spPr/>
    </dgm:pt>
    <dgm:pt modelId="{9354688F-41C5-4B29-8B27-BD51DD41B740}" type="pres">
      <dgm:prSet presAssocID="{34BA528D-E91B-4FC2-A7D4-8D268D044F67}" presName="connectorText" presStyleLbl="sibTrans2D1" presStyleIdx="1" presStyleCnt="9"/>
      <dgm:spPr/>
    </dgm:pt>
    <dgm:pt modelId="{1BD1082B-1492-4359-9CF3-17D28D408C28}" type="pres">
      <dgm:prSet presAssocID="{3A028682-06E5-46E1-8EFF-E1BF095022E1}" presName="node" presStyleLbl="node1" presStyleIdx="2" presStyleCnt="10">
        <dgm:presLayoutVars>
          <dgm:bulletEnabled val="1"/>
        </dgm:presLayoutVars>
      </dgm:prSet>
      <dgm:spPr/>
    </dgm:pt>
    <dgm:pt modelId="{85FDEE06-6F67-45AF-A871-EF0ED5C38DBC}" type="pres">
      <dgm:prSet presAssocID="{859D92B2-14B9-47B9-8A18-402F4F1C491E}" presName="sibTrans" presStyleLbl="sibTrans2D1" presStyleIdx="2" presStyleCnt="9"/>
      <dgm:spPr/>
    </dgm:pt>
    <dgm:pt modelId="{093D8373-7A66-4419-86ED-DBCAFAB28346}" type="pres">
      <dgm:prSet presAssocID="{859D92B2-14B9-47B9-8A18-402F4F1C491E}" presName="connectorText" presStyleLbl="sibTrans2D1" presStyleIdx="2" presStyleCnt="9"/>
      <dgm:spPr/>
    </dgm:pt>
    <dgm:pt modelId="{541438FA-967E-4F70-8350-3608190EEF40}" type="pres">
      <dgm:prSet presAssocID="{86EAB0E2-901D-4985-A441-D8CDE0C32E8B}" presName="node" presStyleLbl="node1" presStyleIdx="3" presStyleCnt="10">
        <dgm:presLayoutVars>
          <dgm:bulletEnabled val="1"/>
        </dgm:presLayoutVars>
      </dgm:prSet>
      <dgm:spPr/>
    </dgm:pt>
    <dgm:pt modelId="{3D155C88-2508-4CE9-B288-3A56C98E9810}" type="pres">
      <dgm:prSet presAssocID="{C9CC6B33-4A29-4363-8AEA-237232860076}" presName="sibTrans" presStyleLbl="sibTrans2D1" presStyleIdx="3" presStyleCnt="9"/>
      <dgm:spPr/>
    </dgm:pt>
    <dgm:pt modelId="{2ECA5DA2-82CA-4E8B-BD43-4BB871B60026}" type="pres">
      <dgm:prSet presAssocID="{C9CC6B33-4A29-4363-8AEA-237232860076}" presName="connectorText" presStyleLbl="sibTrans2D1" presStyleIdx="3" presStyleCnt="9"/>
      <dgm:spPr/>
    </dgm:pt>
    <dgm:pt modelId="{F1999ACE-A945-4B7F-9A7A-CA7CC69126FD}" type="pres">
      <dgm:prSet presAssocID="{40B24F1B-FCE7-47C5-ABDB-188BF5ECBA93}" presName="node" presStyleLbl="node1" presStyleIdx="4" presStyleCnt="10">
        <dgm:presLayoutVars>
          <dgm:bulletEnabled val="1"/>
        </dgm:presLayoutVars>
      </dgm:prSet>
      <dgm:spPr/>
    </dgm:pt>
    <dgm:pt modelId="{50245A3F-5FCA-49F3-9D80-898D2BCD5D64}" type="pres">
      <dgm:prSet presAssocID="{B6955B2E-0616-44F9-9AC7-AD45B4382F9D}" presName="sibTrans" presStyleLbl="sibTrans2D1" presStyleIdx="4" presStyleCnt="9"/>
      <dgm:spPr/>
    </dgm:pt>
    <dgm:pt modelId="{C6624EB6-2AF3-41C5-B29E-54AB81AC9643}" type="pres">
      <dgm:prSet presAssocID="{B6955B2E-0616-44F9-9AC7-AD45B4382F9D}" presName="connectorText" presStyleLbl="sibTrans2D1" presStyleIdx="4" presStyleCnt="9"/>
      <dgm:spPr/>
    </dgm:pt>
    <dgm:pt modelId="{EAEEFD33-EFD2-4456-B613-D7A251D85277}" type="pres">
      <dgm:prSet presAssocID="{6EB7A926-EC0B-43BC-9DBB-26352EE3107D}" presName="node" presStyleLbl="node1" presStyleIdx="5" presStyleCnt="10">
        <dgm:presLayoutVars>
          <dgm:bulletEnabled val="1"/>
        </dgm:presLayoutVars>
      </dgm:prSet>
      <dgm:spPr/>
    </dgm:pt>
    <dgm:pt modelId="{61AFED29-C7B5-4B77-998F-DCE1DAB81E2C}" type="pres">
      <dgm:prSet presAssocID="{71487199-7DA8-4D00-A8C7-C95C7B8168B3}" presName="sibTrans" presStyleLbl="sibTrans2D1" presStyleIdx="5" presStyleCnt="9"/>
      <dgm:spPr/>
    </dgm:pt>
    <dgm:pt modelId="{45CAEB5E-7A6D-41D6-B288-75FEE6C52BA8}" type="pres">
      <dgm:prSet presAssocID="{71487199-7DA8-4D00-A8C7-C95C7B8168B3}" presName="connectorText" presStyleLbl="sibTrans2D1" presStyleIdx="5" presStyleCnt="9"/>
      <dgm:spPr/>
    </dgm:pt>
    <dgm:pt modelId="{6A351A9C-47FD-4D98-ACF6-32E8DF05B454}" type="pres">
      <dgm:prSet presAssocID="{DC06F717-5C5E-4549-97C5-7A85D82A8BF0}" presName="node" presStyleLbl="node1" presStyleIdx="6" presStyleCnt="10">
        <dgm:presLayoutVars>
          <dgm:bulletEnabled val="1"/>
        </dgm:presLayoutVars>
      </dgm:prSet>
      <dgm:spPr/>
    </dgm:pt>
    <dgm:pt modelId="{9F2E05F2-75FC-4561-AD16-BD66C6305904}" type="pres">
      <dgm:prSet presAssocID="{A461A3AE-6C9A-4110-837B-50B837347584}" presName="sibTrans" presStyleLbl="sibTrans2D1" presStyleIdx="6" presStyleCnt="9"/>
      <dgm:spPr/>
    </dgm:pt>
    <dgm:pt modelId="{B83208E3-6601-4624-A43C-C3E60EF41283}" type="pres">
      <dgm:prSet presAssocID="{A461A3AE-6C9A-4110-837B-50B837347584}" presName="connectorText" presStyleLbl="sibTrans2D1" presStyleIdx="6" presStyleCnt="9"/>
      <dgm:spPr/>
    </dgm:pt>
    <dgm:pt modelId="{985017A1-E1CF-495F-B23C-4DA9EEC5F8F4}" type="pres">
      <dgm:prSet presAssocID="{ACBF8B97-717C-411A-85CE-78DE719755C5}" presName="node" presStyleLbl="node1" presStyleIdx="7" presStyleCnt="10">
        <dgm:presLayoutVars>
          <dgm:bulletEnabled val="1"/>
        </dgm:presLayoutVars>
      </dgm:prSet>
      <dgm:spPr/>
    </dgm:pt>
    <dgm:pt modelId="{5CE84C15-3C3F-4D6F-8451-BD4542E35626}" type="pres">
      <dgm:prSet presAssocID="{74FF6FC8-238D-4C79-BD22-67F86B9E2423}" presName="sibTrans" presStyleLbl="sibTrans2D1" presStyleIdx="7" presStyleCnt="9"/>
      <dgm:spPr/>
    </dgm:pt>
    <dgm:pt modelId="{828BE8B5-BB07-4EEF-9AF0-A6B35C31EDAA}" type="pres">
      <dgm:prSet presAssocID="{74FF6FC8-238D-4C79-BD22-67F86B9E2423}" presName="connectorText" presStyleLbl="sibTrans2D1" presStyleIdx="7" presStyleCnt="9"/>
      <dgm:spPr/>
    </dgm:pt>
    <dgm:pt modelId="{6224F20A-C9F5-4497-98C6-BC45DA06C459}" type="pres">
      <dgm:prSet presAssocID="{B6692F65-6ABD-4283-BF5F-00F1441DFEFE}" presName="node" presStyleLbl="node1" presStyleIdx="8" presStyleCnt="10">
        <dgm:presLayoutVars>
          <dgm:bulletEnabled val="1"/>
        </dgm:presLayoutVars>
      </dgm:prSet>
      <dgm:spPr/>
    </dgm:pt>
    <dgm:pt modelId="{50522C4E-333F-4338-922D-6F1E07BBAFA7}" type="pres">
      <dgm:prSet presAssocID="{41564414-D979-4190-8D48-F871D3AD634C}" presName="sibTrans" presStyleLbl="sibTrans2D1" presStyleIdx="8" presStyleCnt="9"/>
      <dgm:spPr/>
    </dgm:pt>
    <dgm:pt modelId="{BA175A51-2060-4BBF-A425-EF7EF863D49F}" type="pres">
      <dgm:prSet presAssocID="{41564414-D979-4190-8D48-F871D3AD634C}" presName="connectorText" presStyleLbl="sibTrans2D1" presStyleIdx="8" presStyleCnt="9"/>
      <dgm:spPr/>
    </dgm:pt>
    <dgm:pt modelId="{CEAE6542-579A-4687-BD99-2E88B2E20B55}" type="pres">
      <dgm:prSet presAssocID="{27704496-2DB7-4C81-BCF0-1C215DBDD2B2}" presName="node" presStyleLbl="node1" presStyleIdx="9" presStyleCnt="10">
        <dgm:presLayoutVars>
          <dgm:bulletEnabled val="1"/>
        </dgm:presLayoutVars>
      </dgm:prSet>
      <dgm:spPr/>
    </dgm:pt>
  </dgm:ptLst>
  <dgm:cxnLst>
    <dgm:cxn modelId="{13634702-44E9-4358-B6E7-2FC3A2274397}" type="presOf" srcId="{B6692F65-6ABD-4283-BF5F-00F1441DFEFE}" destId="{6224F20A-C9F5-4497-98C6-BC45DA06C459}" srcOrd="0" destOrd="0" presId="urn:microsoft.com/office/officeart/2005/8/layout/process5"/>
    <dgm:cxn modelId="{96265109-6B6D-42B3-8604-199D3D1F7C36}" srcId="{8CF552A0-FABB-4E33-AEF1-39EF04516C8E}" destId="{B6692F65-6ABD-4283-BF5F-00F1441DFEFE}" srcOrd="8" destOrd="0" parTransId="{CDBBC64B-7993-419B-93C6-35C8AA51C370}" sibTransId="{41564414-D979-4190-8D48-F871D3AD634C}"/>
    <dgm:cxn modelId="{A6C18511-1AEB-492E-A112-EF90B9744D9E}" type="presOf" srcId="{C3D0B47C-661B-4068-B60E-323E87101F68}" destId="{31CE0747-FDDC-495F-BB66-4DF4A9633DED}" srcOrd="1" destOrd="0" presId="urn:microsoft.com/office/officeart/2005/8/layout/process5"/>
    <dgm:cxn modelId="{7DD0CC12-495E-4420-BFDD-A48AC4626031}" type="presOf" srcId="{C9CC6B33-4A29-4363-8AEA-237232860076}" destId="{3D155C88-2508-4CE9-B288-3A56C98E9810}" srcOrd="0" destOrd="0" presId="urn:microsoft.com/office/officeart/2005/8/layout/process5"/>
    <dgm:cxn modelId="{01EE4626-EE89-4E34-AE7A-41AEDB62B546}" type="presOf" srcId="{71487199-7DA8-4D00-A8C7-C95C7B8168B3}" destId="{45CAEB5E-7A6D-41D6-B288-75FEE6C52BA8}" srcOrd="1" destOrd="0" presId="urn:microsoft.com/office/officeart/2005/8/layout/process5"/>
    <dgm:cxn modelId="{390F412D-28DC-4C51-8EF3-75B73689175E}" type="presOf" srcId="{34BA528D-E91B-4FC2-A7D4-8D268D044F67}" destId="{9354688F-41C5-4B29-8B27-BD51DD41B740}" srcOrd="1" destOrd="0" presId="urn:microsoft.com/office/officeart/2005/8/layout/process5"/>
    <dgm:cxn modelId="{3EB8542D-0B48-4DFE-A020-A3CE3A6BB593}" type="presOf" srcId="{74FF6FC8-238D-4C79-BD22-67F86B9E2423}" destId="{5CE84C15-3C3F-4D6F-8451-BD4542E35626}" srcOrd="0" destOrd="0" presId="urn:microsoft.com/office/officeart/2005/8/layout/process5"/>
    <dgm:cxn modelId="{760E752D-3125-4CDF-A717-10EABD4AAECA}" srcId="{8CF552A0-FABB-4E33-AEF1-39EF04516C8E}" destId="{27704496-2DB7-4C81-BCF0-1C215DBDD2B2}" srcOrd="9" destOrd="0" parTransId="{1D85A78A-21A0-443D-9961-2DDE50316540}" sibTransId="{C8694863-64D6-4123-A2CF-901CAA9BF757}"/>
    <dgm:cxn modelId="{FFD3E22E-6DB7-4E92-81D4-E0B21DDDBA22}" type="presOf" srcId="{C3D0B47C-661B-4068-B60E-323E87101F68}" destId="{01065F5C-2DE0-4279-A516-DDEC15EB3AD4}" srcOrd="0" destOrd="0" presId="urn:microsoft.com/office/officeart/2005/8/layout/process5"/>
    <dgm:cxn modelId="{F8369B36-E125-4C6E-B5F9-F46977069C0E}" type="presOf" srcId="{41564414-D979-4190-8D48-F871D3AD634C}" destId="{BA175A51-2060-4BBF-A425-EF7EF863D49F}" srcOrd="1" destOrd="0" presId="urn:microsoft.com/office/officeart/2005/8/layout/process5"/>
    <dgm:cxn modelId="{89FE6E3F-8093-4962-898C-84D1195AB0BF}" type="presOf" srcId="{34BA528D-E91B-4FC2-A7D4-8D268D044F67}" destId="{264E15C1-82A3-4789-873C-C543E434BDAF}" srcOrd="0" destOrd="0" presId="urn:microsoft.com/office/officeart/2005/8/layout/process5"/>
    <dgm:cxn modelId="{8FBB3A48-39DC-4B80-92BB-B00DA622FF84}" srcId="{8CF552A0-FABB-4E33-AEF1-39EF04516C8E}" destId="{6EB7A926-EC0B-43BC-9DBB-26352EE3107D}" srcOrd="5" destOrd="0" parTransId="{E41BE83A-9AD4-4552-94A5-8C5487384483}" sibTransId="{71487199-7DA8-4D00-A8C7-C95C7B8168B3}"/>
    <dgm:cxn modelId="{97B6B169-FFD8-4A79-9488-8EEE266AACF7}" srcId="{8CF552A0-FABB-4E33-AEF1-39EF04516C8E}" destId="{ACBF8B97-717C-411A-85CE-78DE719755C5}" srcOrd="7" destOrd="0" parTransId="{4EA47EAD-ED9F-46A7-A643-ACCD429E3224}" sibTransId="{74FF6FC8-238D-4C79-BD22-67F86B9E2423}"/>
    <dgm:cxn modelId="{ABB97955-1F52-4E6C-A6B7-68F4DF5DA12F}" srcId="{8CF552A0-FABB-4E33-AEF1-39EF04516C8E}" destId="{40B24F1B-FCE7-47C5-ABDB-188BF5ECBA93}" srcOrd="4" destOrd="0" parTransId="{960C946B-0EA8-4D8D-BD5E-E7A84E0F30AD}" sibTransId="{B6955B2E-0616-44F9-9AC7-AD45B4382F9D}"/>
    <dgm:cxn modelId="{BC28217B-6A43-4544-A5CB-E7B0B695872D}" type="presOf" srcId="{859D92B2-14B9-47B9-8A18-402F4F1C491E}" destId="{093D8373-7A66-4419-86ED-DBCAFAB28346}" srcOrd="1" destOrd="0" presId="urn:microsoft.com/office/officeart/2005/8/layout/process5"/>
    <dgm:cxn modelId="{2E53C584-6B04-49ED-9C5B-3C46E5B86FBA}" type="presOf" srcId="{27704496-2DB7-4C81-BCF0-1C215DBDD2B2}" destId="{CEAE6542-579A-4687-BD99-2E88B2E20B55}" srcOrd="0" destOrd="0" presId="urn:microsoft.com/office/officeart/2005/8/layout/process5"/>
    <dgm:cxn modelId="{CDD2E785-DF5D-4903-AD9F-067791783B3B}" type="presOf" srcId="{74FF6FC8-238D-4C79-BD22-67F86B9E2423}" destId="{828BE8B5-BB07-4EEF-9AF0-A6B35C31EDAA}" srcOrd="1" destOrd="0" presId="urn:microsoft.com/office/officeart/2005/8/layout/process5"/>
    <dgm:cxn modelId="{5EC1AC98-E40C-49DE-836A-3A82D95B5BF6}" srcId="{8CF552A0-FABB-4E33-AEF1-39EF04516C8E}" destId="{0D4E5569-EBA7-4D08-A8C7-005AB656AA81}" srcOrd="0" destOrd="0" parTransId="{D97FAE43-220D-4C13-903B-7223D2857656}" sibTransId="{C3D0B47C-661B-4068-B60E-323E87101F68}"/>
    <dgm:cxn modelId="{02D0589E-2D02-4DB0-8ED4-A4EAC0D16E44}" type="presOf" srcId="{A461A3AE-6C9A-4110-837B-50B837347584}" destId="{9F2E05F2-75FC-4561-AD16-BD66C6305904}" srcOrd="0" destOrd="0" presId="urn:microsoft.com/office/officeart/2005/8/layout/process5"/>
    <dgm:cxn modelId="{3E54F5A0-10D9-4D7B-9029-D856D142DC02}" srcId="{8CF552A0-FABB-4E33-AEF1-39EF04516C8E}" destId="{86EAB0E2-901D-4985-A441-D8CDE0C32E8B}" srcOrd="3" destOrd="0" parTransId="{84D289F1-96AB-43B9-BF12-2491F5BB1DF7}" sibTransId="{C9CC6B33-4A29-4363-8AEA-237232860076}"/>
    <dgm:cxn modelId="{219204A1-B3A7-4800-88DC-74E0253B954A}" type="presOf" srcId="{86EAB0E2-901D-4985-A441-D8CDE0C32E8B}" destId="{541438FA-967E-4F70-8350-3608190EEF40}" srcOrd="0" destOrd="0" presId="urn:microsoft.com/office/officeart/2005/8/layout/process5"/>
    <dgm:cxn modelId="{A6D030A1-5250-4F05-BEF6-EA07ED6E0BF4}" type="presOf" srcId="{6EB7A926-EC0B-43BC-9DBB-26352EE3107D}" destId="{EAEEFD33-EFD2-4456-B613-D7A251D85277}" srcOrd="0" destOrd="0" presId="urn:microsoft.com/office/officeart/2005/8/layout/process5"/>
    <dgm:cxn modelId="{62B645AB-8D27-41FB-A04C-84451AB39010}" type="presOf" srcId="{859D92B2-14B9-47B9-8A18-402F4F1C491E}" destId="{85FDEE06-6F67-45AF-A871-EF0ED5C38DBC}" srcOrd="0" destOrd="0" presId="urn:microsoft.com/office/officeart/2005/8/layout/process5"/>
    <dgm:cxn modelId="{517D31AD-EBF1-46D4-8514-4D88332E5ABC}" srcId="{8CF552A0-FABB-4E33-AEF1-39EF04516C8E}" destId="{3A028682-06E5-46E1-8EFF-E1BF095022E1}" srcOrd="2" destOrd="0" parTransId="{9F5335AE-DF8C-4D5C-B272-DAC3A37877F7}" sibTransId="{859D92B2-14B9-47B9-8A18-402F4F1C491E}"/>
    <dgm:cxn modelId="{261D1EB7-E8D3-457D-8F6F-697CAEA1E57A}" type="presOf" srcId="{C9CC6B33-4A29-4363-8AEA-237232860076}" destId="{2ECA5DA2-82CA-4E8B-BD43-4BB871B60026}" srcOrd="1" destOrd="0" presId="urn:microsoft.com/office/officeart/2005/8/layout/process5"/>
    <dgm:cxn modelId="{7A2F35BF-F987-4A38-8FE8-7F57E7C2FBB8}" type="presOf" srcId="{71487199-7DA8-4D00-A8C7-C95C7B8168B3}" destId="{61AFED29-C7B5-4B77-998F-DCE1DAB81E2C}" srcOrd="0" destOrd="0" presId="urn:microsoft.com/office/officeart/2005/8/layout/process5"/>
    <dgm:cxn modelId="{C782F8BF-7E26-4773-9251-8819EA5FD401}" type="presOf" srcId="{DC06F717-5C5E-4549-97C5-7A85D82A8BF0}" destId="{6A351A9C-47FD-4D98-ACF6-32E8DF05B454}" srcOrd="0" destOrd="0" presId="urn:microsoft.com/office/officeart/2005/8/layout/process5"/>
    <dgm:cxn modelId="{2E0772C4-B916-4D3F-AD04-470402DC1A3A}" type="presOf" srcId="{41564414-D979-4190-8D48-F871D3AD634C}" destId="{50522C4E-333F-4338-922D-6F1E07BBAFA7}" srcOrd="0" destOrd="0" presId="urn:microsoft.com/office/officeart/2005/8/layout/process5"/>
    <dgm:cxn modelId="{B23BE6C8-468A-4827-A852-D2214C10A440}" srcId="{8CF552A0-FABB-4E33-AEF1-39EF04516C8E}" destId="{DC06F717-5C5E-4549-97C5-7A85D82A8BF0}" srcOrd="6" destOrd="0" parTransId="{C873B2E1-7458-4BBD-A2D7-E66667DD9362}" sibTransId="{A461A3AE-6C9A-4110-837B-50B837347584}"/>
    <dgm:cxn modelId="{C47B4ACE-A45F-45A8-84A3-47324D4BFE3A}" type="presOf" srcId="{8CF552A0-FABB-4E33-AEF1-39EF04516C8E}" destId="{7E856421-5CE2-41BC-ABBD-37A12B7E9B02}" srcOrd="0" destOrd="0" presId="urn:microsoft.com/office/officeart/2005/8/layout/process5"/>
    <dgm:cxn modelId="{616FF4CE-A9BC-4BE5-93A1-AF2782FA059B}" type="presOf" srcId="{ACBF8B97-717C-411A-85CE-78DE719755C5}" destId="{985017A1-E1CF-495F-B23C-4DA9EEC5F8F4}" srcOrd="0" destOrd="0" presId="urn:microsoft.com/office/officeart/2005/8/layout/process5"/>
    <dgm:cxn modelId="{88E0F5D1-ECE6-48B1-8121-F39289240C8D}" type="presOf" srcId="{3A028682-06E5-46E1-8EFF-E1BF095022E1}" destId="{1BD1082B-1492-4359-9CF3-17D28D408C28}" srcOrd="0" destOrd="0" presId="urn:microsoft.com/office/officeart/2005/8/layout/process5"/>
    <dgm:cxn modelId="{DF3E5ED3-8DEA-4223-9894-0B7F2E356662}" srcId="{8CF552A0-FABB-4E33-AEF1-39EF04516C8E}" destId="{F9643AE7-C145-4619-87BE-2C1480DEF557}" srcOrd="1" destOrd="0" parTransId="{C0B2AE8C-43F0-49D8-8B3C-CD299266B71F}" sibTransId="{34BA528D-E91B-4FC2-A7D4-8D268D044F67}"/>
    <dgm:cxn modelId="{53ED97DA-3E7F-4FE9-8CF0-BE5174D3ACC2}" type="presOf" srcId="{F9643AE7-C145-4619-87BE-2C1480DEF557}" destId="{1B437B96-C59F-423E-934F-2A348D4DF542}" srcOrd="0" destOrd="0" presId="urn:microsoft.com/office/officeart/2005/8/layout/process5"/>
    <dgm:cxn modelId="{2A7704E8-0043-4669-97D5-0F86E236FACA}" type="presOf" srcId="{B6955B2E-0616-44F9-9AC7-AD45B4382F9D}" destId="{50245A3F-5FCA-49F3-9D80-898D2BCD5D64}" srcOrd="0" destOrd="0" presId="urn:microsoft.com/office/officeart/2005/8/layout/process5"/>
    <dgm:cxn modelId="{4BB6E2EE-CB18-41D3-ACD8-BD0CFB412D40}" type="presOf" srcId="{40B24F1B-FCE7-47C5-ABDB-188BF5ECBA93}" destId="{F1999ACE-A945-4B7F-9A7A-CA7CC69126FD}" srcOrd="0" destOrd="0" presId="urn:microsoft.com/office/officeart/2005/8/layout/process5"/>
    <dgm:cxn modelId="{CDB7F0EF-1903-4B9B-B1BD-0E08F1A9A2B2}" type="presOf" srcId="{B6955B2E-0616-44F9-9AC7-AD45B4382F9D}" destId="{C6624EB6-2AF3-41C5-B29E-54AB81AC9643}" srcOrd="1" destOrd="0" presId="urn:microsoft.com/office/officeart/2005/8/layout/process5"/>
    <dgm:cxn modelId="{837E47F3-ABE3-4DC7-86DF-0536AEFF264C}" type="presOf" srcId="{0D4E5569-EBA7-4D08-A8C7-005AB656AA81}" destId="{5D934092-1470-4236-BAB0-EC268EF5EB2A}" srcOrd="0" destOrd="0" presId="urn:microsoft.com/office/officeart/2005/8/layout/process5"/>
    <dgm:cxn modelId="{E8F9EEF8-30F2-4334-8C30-2ACB1BF0EDE4}" type="presOf" srcId="{A461A3AE-6C9A-4110-837B-50B837347584}" destId="{B83208E3-6601-4624-A43C-C3E60EF41283}" srcOrd="1" destOrd="0" presId="urn:microsoft.com/office/officeart/2005/8/layout/process5"/>
    <dgm:cxn modelId="{61242846-7494-416E-9D19-CA369B68B4EB}" type="presParOf" srcId="{7E856421-5CE2-41BC-ABBD-37A12B7E9B02}" destId="{5D934092-1470-4236-BAB0-EC268EF5EB2A}" srcOrd="0" destOrd="0" presId="urn:microsoft.com/office/officeart/2005/8/layout/process5"/>
    <dgm:cxn modelId="{9B5FF65E-2507-4A00-B79F-288DD6A44BCA}" type="presParOf" srcId="{7E856421-5CE2-41BC-ABBD-37A12B7E9B02}" destId="{01065F5C-2DE0-4279-A516-DDEC15EB3AD4}" srcOrd="1" destOrd="0" presId="urn:microsoft.com/office/officeart/2005/8/layout/process5"/>
    <dgm:cxn modelId="{CD0FD000-CA91-43D8-9478-5701CCBD6C1C}" type="presParOf" srcId="{01065F5C-2DE0-4279-A516-DDEC15EB3AD4}" destId="{31CE0747-FDDC-495F-BB66-4DF4A9633DED}" srcOrd="0" destOrd="0" presId="urn:microsoft.com/office/officeart/2005/8/layout/process5"/>
    <dgm:cxn modelId="{869523C7-7D27-4A97-8851-794B26CDFCAA}" type="presParOf" srcId="{7E856421-5CE2-41BC-ABBD-37A12B7E9B02}" destId="{1B437B96-C59F-423E-934F-2A348D4DF542}" srcOrd="2" destOrd="0" presId="urn:microsoft.com/office/officeart/2005/8/layout/process5"/>
    <dgm:cxn modelId="{F68254EB-2196-4585-9F4D-80F37914908B}" type="presParOf" srcId="{7E856421-5CE2-41BC-ABBD-37A12B7E9B02}" destId="{264E15C1-82A3-4789-873C-C543E434BDAF}" srcOrd="3" destOrd="0" presId="urn:microsoft.com/office/officeart/2005/8/layout/process5"/>
    <dgm:cxn modelId="{C024A0C6-769D-4C74-ADA1-396D3859BF2F}" type="presParOf" srcId="{264E15C1-82A3-4789-873C-C543E434BDAF}" destId="{9354688F-41C5-4B29-8B27-BD51DD41B740}" srcOrd="0" destOrd="0" presId="urn:microsoft.com/office/officeart/2005/8/layout/process5"/>
    <dgm:cxn modelId="{7EBE8AA0-52CA-408A-A11A-AA1BEAFE8F9F}" type="presParOf" srcId="{7E856421-5CE2-41BC-ABBD-37A12B7E9B02}" destId="{1BD1082B-1492-4359-9CF3-17D28D408C28}" srcOrd="4" destOrd="0" presId="urn:microsoft.com/office/officeart/2005/8/layout/process5"/>
    <dgm:cxn modelId="{A935A555-5ED9-4C41-860E-CF9BC042CDE4}" type="presParOf" srcId="{7E856421-5CE2-41BC-ABBD-37A12B7E9B02}" destId="{85FDEE06-6F67-45AF-A871-EF0ED5C38DBC}" srcOrd="5" destOrd="0" presId="urn:microsoft.com/office/officeart/2005/8/layout/process5"/>
    <dgm:cxn modelId="{C6FA3F15-977D-4547-9982-89793412C566}" type="presParOf" srcId="{85FDEE06-6F67-45AF-A871-EF0ED5C38DBC}" destId="{093D8373-7A66-4419-86ED-DBCAFAB28346}" srcOrd="0" destOrd="0" presId="urn:microsoft.com/office/officeart/2005/8/layout/process5"/>
    <dgm:cxn modelId="{57C70702-4A83-4B64-B997-1C7697F53E7B}" type="presParOf" srcId="{7E856421-5CE2-41BC-ABBD-37A12B7E9B02}" destId="{541438FA-967E-4F70-8350-3608190EEF40}" srcOrd="6" destOrd="0" presId="urn:microsoft.com/office/officeart/2005/8/layout/process5"/>
    <dgm:cxn modelId="{C8B6F68A-3010-4343-928E-DB0C5E99EB74}" type="presParOf" srcId="{7E856421-5CE2-41BC-ABBD-37A12B7E9B02}" destId="{3D155C88-2508-4CE9-B288-3A56C98E9810}" srcOrd="7" destOrd="0" presId="urn:microsoft.com/office/officeart/2005/8/layout/process5"/>
    <dgm:cxn modelId="{04391AFF-03D3-499F-805E-9822FB051721}" type="presParOf" srcId="{3D155C88-2508-4CE9-B288-3A56C98E9810}" destId="{2ECA5DA2-82CA-4E8B-BD43-4BB871B60026}" srcOrd="0" destOrd="0" presId="urn:microsoft.com/office/officeart/2005/8/layout/process5"/>
    <dgm:cxn modelId="{04E998D2-7800-4A2D-A630-02B3EE4AE5FD}" type="presParOf" srcId="{7E856421-5CE2-41BC-ABBD-37A12B7E9B02}" destId="{F1999ACE-A945-4B7F-9A7A-CA7CC69126FD}" srcOrd="8" destOrd="0" presId="urn:microsoft.com/office/officeart/2005/8/layout/process5"/>
    <dgm:cxn modelId="{0D7B65EA-B8BC-47DF-9B0B-F105A8FCE57A}" type="presParOf" srcId="{7E856421-5CE2-41BC-ABBD-37A12B7E9B02}" destId="{50245A3F-5FCA-49F3-9D80-898D2BCD5D64}" srcOrd="9" destOrd="0" presId="urn:microsoft.com/office/officeart/2005/8/layout/process5"/>
    <dgm:cxn modelId="{78157047-1D8E-4135-877E-4CA846CDBAD0}" type="presParOf" srcId="{50245A3F-5FCA-49F3-9D80-898D2BCD5D64}" destId="{C6624EB6-2AF3-41C5-B29E-54AB81AC9643}" srcOrd="0" destOrd="0" presId="urn:microsoft.com/office/officeart/2005/8/layout/process5"/>
    <dgm:cxn modelId="{14712082-0368-4405-95EE-0C4DB9D4B78F}" type="presParOf" srcId="{7E856421-5CE2-41BC-ABBD-37A12B7E9B02}" destId="{EAEEFD33-EFD2-4456-B613-D7A251D85277}" srcOrd="10" destOrd="0" presId="urn:microsoft.com/office/officeart/2005/8/layout/process5"/>
    <dgm:cxn modelId="{B5DC5012-9ABF-48CB-A2A1-A78E5A186D56}" type="presParOf" srcId="{7E856421-5CE2-41BC-ABBD-37A12B7E9B02}" destId="{61AFED29-C7B5-4B77-998F-DCE1DAB81E2C}" srcOrd="11" destOrd="0" presId="urn:microsoft.com/office/officeart/2005/8/layout/process5"/>
    <dgm:cxn modelId="{FD86F436-0334-43D5-A6A4-A39147A02A00}" type="presParOf" srcId="{61AFED29-C7B5-4B77-998F-DCE1DAB81E2C}" destId="{45CAEB5E-7A6D-41D6-B288-75FEE6C52BA8}" srcOrd="0" destOrd="0" presId="urn:microsoft.com/office/officeart/2005/8/layout/process5"/>
    <dgm:cxn modelId="{98986E94-5D7F-4934-898C-991C216BEFC2}" type="presParOf" srcId="{7E856421-5CE2-41BC-ABBD-37A12B7E9B02}" destId="{6A351A9C-47FD-4D98-ACF6-32E8DF05B454}" srcOrd="12" destOrd="0" presId="urn:microsoft.com/office/officeart/2005/8/layout/process5"/>
    <dgm:cxn modelId="{C75F3D99-2615-41AC-9941-97A1D43A9A9C}" type="presParOf" srcId="{7E856421-5CE2-41BC-ABBD-37A12B7E9B02}" destId="{9F2E05F2-75FC-4561-AD16-BD66C6305904}" srcOrd="13" destOrd="0" presId="urn:microsoft.com/office/officeart/2005/8/layout/process5"/>
    <dgm:cxn modelId="{0714C270-8216-4DB4-8BE6-55E91DD23B89}" type="presParOf" srcId="{9F2E05F2-75FC-4561-AD16-BD66C6305904}" destId="{B83208E3-6601-4624-A43C-C3E60EF41283}" srcOrd="0" destOrd="0" presId="urn:microsoft.com/office/officeart/2005/8/layout/process5"/>
    <dgm:cxn modelId="{D8D3078E-B772-4697-AE4A-E6A75898DB03}" type="presParOf" srcId="{7E856421-5CE2-41BC-ABBD-37A12B7E9B02}" destId="{985017A1-E1CF-495F-B23C-4DA9EEC5F8F4}" srcOrd="14" destOrd="0" presId="urn:microsoft.com/office/officeart/2005/8/layout/process5"/>
    <dgm:cxn modelId="{046BF312-1C11-4946-A90F-3B3A8CFB834C}" type="presParOf" srcId="{7E856421-5CE2-41BC-ABBD-37A12B7E9B02}" destId="{5CE84C15-3C3F-4D6F-8451-BD4542E35626}" srcOrd="15" destOrd="0" presId="urn:microsoft.com/office/officeart/2005/8/layout/process5"/>
    <dgm:cxn modelId="{001F64FD-5698-4349-AFCA-686F7AB818F0}" type="presParOf" srcId="{5CE84C15-3C3F-4D6F-8451-BD4542E35626}" destId="{828BE8B5-BB07-4EEF-9AF0-A6B35C31EDAA}" srcOrd="0" destOrd="0" presId="urn:microsoft.com/office/officeart/2005/8/layout/process5"/>
    <dgm:cxn modelId="{F6541621-B5D2-4B6D-A72A-3C492503E4EC}" type="presParOf" srcId="{7E856421-5CE2-41BC-ABBD-37A12B7E9B02}" destId="{6224F20A-C9F5-4497-98C6-BC45DA06C459}" srcOrd="16" destOrd="0" presId="urn:microsoft.com/office/officeart/2005/8/layout/process5"/>
    <dgm:cxn modelId="{96545041-63A7-44F6-8DC8-08799D141E32}" type="presParOf" srcId="{7E856421-5CE2-41BC-ABBD-37A12B7E9B02}" destId="{50522C4E-333F-4338-922D-6F1E07BBAFA7}" srcOrd="17" destOrd="0" presId="urn:microsoft.com/office/officeart/2005/8/layout/process5"/>
    <dgm:cxn modelId="{10E3E9BD-31EC-47E8-9281-937C222C039A}" type="presParOf" srcId="{50522C4E-333F-4338-922D-6F1E07BBAFA7}" destId="{BA175A51-2060-4BBF-A425-EF7EF863D49F}" srcOrd="0" destOrd="0" presId="urn:microsoft.com/office/officeart/2005/8/layout/process5"/>
    <dgm:cxn modelId="{4FA7D888-6598-48B1-AE0A-0EFDFE7AF024}" type="presParOf" srcId="{7E856421-5CE2-41BC-ABBD-37A12B7E9B02}" destId="{CEAE6542-579A-4687-BD99-2E88B2E20B55}" srcOrd="18" destOrd="0" presId="urn:microsoft.com/office/officeart/2005/8/layout/process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74BBF3-BC52-4E3A-9571-2AA4FECF3BAB}">
      <dsp:nvSpPr>
        <dsp:cNvPr id="0" name=""/>
        <dsp:cNvSpPr/>
      </dsp:nvSpPr>
      <dsp:spPr>
        <a:xfrm>
          <a:off x="1218555" y="590050"/>
          <a:ext cx="1474489" cy="73724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kern="1200" dirty="0"/>
            <a:t>Local level Action Plans to end GBV </a:t>
          </a:r>
        </a:p>
      </dsp:txBody>
      <dsp:txXfrm>
        <a:off x="1240148" y="611643"/>
        <a:ext cx="1431303" cy="694058"/>
      </dsp:txXfrm>
    </dsp:sp>
    <dsp:sp modelId="{9B6EFCFE-A43C-4DEA-B8DB-94A9E3191BBC}">
      <dsp:nvSpPr>
        <dsp:cNvPr id="0" name=""/>
        <dsp:cNvSpPr/>
      </dsp:nvSpPr>
      <dsp:spPr>
        <a:xfrm rot="3600000">
          <a:off x="2180364" y="1883987"/>
          <a:ext cx="768309" cy="25803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/>
        </a:p>
      </dsp:txBody>
      <dsp:txXfrm>
        <a:off x="2257775" y="1935594"/>
        <a:ext cx="613488" cy="154821"/>
      </dsp:txXfrm>
    </dsp:sp>
    <dsp:sp modelId="{A6E12925-9583-43C0-8732-68E8A17A3773}">
      <dsp:nvSpPr>
        <dsp:cNvPr id="0" name=""/>
        <dsp:cNvSpPr/>
      </dsp:nvSpPr>
      <dsp:spPr>
        <a:xfrm>
          <a:off x="2435993" y="2698715"/>
          <a:ext cx="1474489" cy="737244"/>
        </a:xfrm>
        <a:prstGeom prst="roundRect">
          <a:avLst>
            <a:gd name="adj" fmla="val 10000"/>
          </a:avLst>
        </a:prstGeom>
        <a:solidFill>
          <a:schemeClr val="accent4">
            <a:hueOff val="-494707"/>
            <a:satOff val="-2845"/>
            <a:lumOff val="-225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kern="1200" dirty="0"/>
            <a:t>Links through councils to LED plans and opportunities </a:t>
          </a:r>
        </a:p>
      </dsp:txBody>
      <dsp:txXfrm>
        <a:off x="2457586" y="2720308"/>
        <a:ext cx="1431303" cy="694058"/>
      </dsp:txXfrm>
    </dsp:sp>
    <dsp:sp modelId="{761B2CB0-EACE-4FC9-8560-698042F14728}">
      <dsp:nvSpPr>
        <dsp:cNvPr id="0" name=""/>
        <dsp:cNvSpPr/>
      </dsp:nvSpPr>
      <dsp:spPr>
        <a:xfrm rot="10800000">
          <a:off x="1571645" y="2938319"/>
          <a:ext cx="768309" cy="25803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494707"/>
            <a:satOff val="-2845"/>
            <a:lumOff val="-22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/>
        </a:p>
      </dsp:txBody>
      <dsp:txXfrm rot="10800000">
        <a:off x="1649055" y="2989926"/>
        <a:ext cx="613488" cy="154821"/>
      </dsp:txXfrm>
    </dsp:sp>
    <dsp:sp modelId="{C5EFFBC7-67A3-4694-A653-356661494651}">
      <dsp:nvSpPr>
        <dsp:cNvPr id="0" name=""/>
        <dsp:cNvSpPr/>
      </dsp:nvSpPr>
      <dsp:spPr>
        <a:xfrm>
          <a:off x="1116" y="2698715"/>
          <a:ext cx="1474489" cy="737244"/>
        </a:xfrm>
        <a:prstGeom prst="roundRect">
          <a:avLst>
            <a:gd name="adj" fmla="val 10000"/>
          </a:avLst>
        </a:prstGeom>
        <a:solidFill>
          <a:schemeClr val="accent4">
            <a:hueOff val="-989414"/>
            <a:satOff val="-5690"/>
            <a:lumOff val="-451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b="1" kern="1200" dirty="0"/>
            <a:t>Entrepreneurship training for survivors of GBV </a:t>
          </a:r>
        </a:p>
      </dsp:txBody>
      <dsp:txXfrm>
        <a:off x="22709" y="2720308"/>
        <a:ext cx="1431303" cy="694058"/>
      </dsp:txXfrm>
    </dsp:sp>
    <dsp:sp modelId="{2D06F40E-F375-4627-84B1-14F1A11CD65A}">
      <dsp:nvSpPr>
        <dsp:cNvPr id="0" name=""/>
        <dsp:cNvSpPr/>
      </dsp:nvSpPr>
      <dsp:spPr>
        <a:xfrm rot="18000000">
          <a:off x="962926" y="1883987"/>
          <a:ext cx="768309" cy="258035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4">
            <a:hueOff val="-989414"/>
            <a:satOff val="-5690"/>
            <a:lumOff val="-45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000" kern="1200"/>
        </a:p>
      </dsp:txBody>
      <dsp:txXfrm>
        <a:off x="1040337" y="1935594"/>
        <a:ext cx="613488" cy="1548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DC90A-0353-44CA-A543-98C84EC33B21}">
      <dsp:nvSpPr>
        <dsp:cNvPr id="0" name=""/>
        <dsp:cNvSpPr/>
      </dsp:nvSpPr>
      <dsp:spPr>
        <a:xfrm>
          <a:off x="1494262" y="1363618"/>
          <a:ext cx="1046081" cy="10460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200" kern="1200" dirty="0"/>
            <a:t>GBV SURVIVORS</a:t>
          </a:r>
        </a:p>
      </dsp:txBody>
      <dsp:txXfrm>
        <a:off x="1647457" y="1516813"/>
        <a:ext cx="739691" cy="739691"/>
      </dsp:txXfrm>
    </dsp:sp>
    <dsp:sp modelId="{240C3A4D-8502-4890-99E3-3063E375D69C}">
      <dsp:nvSpPr>
        <dsp:cNvPr id="0" name=""/>
        <dsp:cNvSpPr/>
      </dsp:nvSpPr>
      <dsp:spPr>
        <a:xfrm rot="16200000">
          <a:off x="1859523" y="1182504"/>
          <a:ext cx="315558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315558" y="23334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2009414" y="1197950"/>
        <a:ext cx="15777" cy="15777"/>
      </dsp:txXfrm>
    </dsp:sp>
    <dsp:sp modelId="{1AC59867-9EB2-4745-AED2-95AD6C17A8AA}">
      <dsp:nvSpPr>
        <dsp:cNvPr id="0" name=""/>
        <dsp:cNvSpPr/>
      </dsp:nvSpPr>
      <dsp:spPr>
        <a:xfrm>
          <a:off x="1494262" y="1978"/>
          <a:ext cx="1046081" cy="10460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/>
            <a:t>LIFE SKILLS</a:t>
          </a:r>
        </a:p>
      </dsp:txBody>
      <dsp:txXfrm>
        <a:off x="1647457" y="155173"/>
        <a:ext cx="739691" cy="739691"/>
      </dsp:txXfrm>
    </dsp:sp>
    <dsp:sp modelId="{737B58B0-E2BB-40AA-9D56-3FF08F1481F3}">
      <dsp:nvSpPr>
        <dsp:cNvPr id="0" name=""/>
        <dsp:cNvSpPr/>
      </dsp:nvSpPr>
      <dsp:spPr>
        <a:xfrm>
          <a:off x="2540343" y="1863324"/>
          <a:ext cx="315558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315558" y="23334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2690234" y="1878770"/>
        <a:ext cx="15777" cy="15777"/>
      </dsp:txXfrm>
    </dsp:sp>
    <dsp:sp modelId="{63764454-4AAD-474F-A427-42850161A1ED}">
      <dsp:nvSpPr>
        <dsp:cNvPr id="0" name=""/>
        <dsp:cNvSpPr/>
      </dsp:nvSpPr>
      <dsp:spPr>
        <a:xfrm>
          <a:off x="2855902" y="1363618"/>
          <a:ext cx="1046081" cy="1046081"/>
        </a:xfrm>
        <a:prstGeom prst="ellipse">
          <a:avLst/>
        </a:prstGeom>
        <a:solidFill>
          <a:schemeClr val="accent4">
            <a:hueOff val="-329805"/>
            <a:satOff val="-1897"/>
            <a:lumOff val="-15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/>
            <a:t>ENTERPIRSE SKILLS</a:t>
          </a:r>
        </a:p>
      </dsp:txBody>
      <dsp:txXfrm>
        <a:off x="3009097" y="1516813"/>
        <a:ext cx="739691" cy="739691"/>
      </dsp:txXfrm>
    </dsp:sp>
    <dsp:sp modelId="{E795BCC9-D98E-4263-99FC-97A23EF37D12}">
      <dsp:nvSpPr>
        <dsp:cNvPr id="0" name=""/>
        <dsp:cNvSpPr/>
      </dsp:nvSpPr>
      <dsp:spPr>
        <a:xfrm rot="5400000">
          <a:off x="1859523" y="2544144"/>
          <a:ext cx="315558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315558" y="23334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>
        <a:off x="2009414" y="2559590"/>
        <a:ext cx="15777" cy="15777"/>
      </dsp:txXfrm>
    </dsp:sp>
    <dsp:sp modelId="{5A147B6C-312C-4F87-B8E2-D209CA4288B1}">
      <dsp:nvSpPr>
        <dsp:cNvPr id="0" name=""/>
        <dsp:cNvSpPr/>
      </dsp:nvSpPr>
      <dsp:spPr>
        <a:xfrm>
          <a:off x="1494262" y="2725258"/>
          <a:ext cx="1046081" cy="1046081"/>
        </a:xfrm>
        <a:prstGeom prst="ellipse">
          <a:avLst/>
        </a:prstGeom>
        <a:solidFill>
          <a:schemeClr val="accent4">
            <a:hueOff val="-659609"/>
            <a:satOff val="-3793"/>
            <a:lumOff val="-30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/>
            <a:t>MENTORSHIP</a:t>
          </a:r>
        </a:p>
      </dsp:txBody>
      <dsp:txXfrm>
        <a:off x="1647457" y="2878453"/>
        <a:ext cx="739691" cy="739691"/>
      </dsp:txXfrm>
    </dsp:sp>
    <dsp:sp modelId="{C83A5C8D-B606-4A72-929C-F031A7CDD9B5}">
      <dsp:nvSpPr>
        <dsp:cNvPr id="0" name=""/>
        <dsp:cNvSpPr/>
      </dsp:nvSpPr>
      <dsp:spPr>
        <a:xfrm rot="10800000">
          <a:off x="1178703" y="1863324"/>
          <a:ext cx="315558" cy="46669"/>
        </a:xfrm>
        <a:custGeom>
          <a:avLst/>
          <a:gdLst/>
          <a:ahLst/>
          <a:cxnLst/>
          <a:rect l="0" t="0" r="0" b="0"/>
          <a:pathLst>
            <a:path>
              <a:moveTo>
                <a:pt x="0" y="23334"/>
              </a:moveTo>
              <a:lnTo>
                <a:pt x="315558" y="23334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500" kern="1200"/>
        </a:p>
      </dsp:txBody>
      <dsp:txXfrm rot="10800000">
        <a:off x="1328593" y="1878770"/>
        <a:ext cx="15777" cy="15777"/>
      </dsp:txXfrm>
    </dsp:sp>
    <dsp:sp modelId="{3C08D155-C627-4E9F-9528-1EFC8E1180F3}">
      <dsp:nvSpPr>
        <dsp:cNvPr id="0" name=""/>
        <dsp:cNvSpPr/>
      </dsp:nvSpPr>
      <dsp:spPr>
        <a:xfrm>
          <a:off x="132621" y="1363618"/>
          <a:ext cx="1046081" cy="1046081"/>
        </a:xfrm>
        <a:prstGeom prst="ellipse">
          <a:avLst/>
        </a:prstGeom>
        <a:solidFill>
          <a:schemeClr val="accent4">
            <a:hueOff val="-989414"/>
            <a:satOff val="-5690"/>
            <a:lumOff val="-451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000" kern="1200" dirty="0"/>
            <a:t>ACCESS TO FINANCE</a:t>
          </a:r>
        </a:p>
      </dsp:txBody>
      <dsp:txXfrm>
        <a:off x="285816" y="1516813"/>
        <a:ext cx="739691" cy="7396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934092-1470-4236-BAB0-EC268EF5EB2A}">
      <dsp:nvSpPr>
        <dsp:cNvPr id="0" name=""/>
        <dsp:cNvSpPr/>
      </dsp:nvSpPr>
      <dsp:spPr>
        <a:xfrm>
          <a:off x="3566" y="200022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/>
            <a:t>Meet with council</a:t>
          </a:r>
        </a:p>
      </dsp:txBody>
      <dsp:txXfrm>
        <a:off x="30968" y="227424"/>
        <a:ext cx="1504458" cy="880753"/>
      </dsp:txXfrm>
    </dsp:sp>
    <dsp:sp modelId="{01065F5C-2DE0-4279-A516-DDEC15EB3AD4}">
      <dsp:nvSpPr>
        <dsp:cNvPr id="0" name=""/>
        <dsp:cNvSpPr/>
      </dsp:nvSpPr>
      <dsp:spPr>
        <a:xfrm>
          <a:off x="1700044" y="474452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>
        <a:off x="1700044" y="551791"/>
        <a:ext cx="231394" cy="232019"/>
      </dsp:txXfrm>
    </dsp:sp>
    <dsp:sp modelId="{1B437B96-C59F-423E-934F-2A348D4DF542}">
      <dsp:nvSpPr>
        <dsp:cNvPr id="0" name=""/>
        <dsp:cNvSpPr/>
      </dsp:nvSpPr>
      <dsp:spPr>
        <a:xfrm>
          <a:off x="2186534" y="200022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109935"/>
            <a:satOff val="-632"/>
            <a:lumOff val="-50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Discuss  handing over the programme</a:t>
          </a:r>
        </a:p>
      </dsp:txBody>
      <dsp:txXfrm>
        <a:off x="2213936" y="227424"/>
        <a:ext cx="1504458" cy="880753"/>
      </dsp:txXfrm>
    </dsp:sp>
    <dsp:sp modelId="{264E15C1-82A3-4789-873C-C543E434BDAF}">
      <dsp:nvSpPr>
        <dsp:cNvPr id="0" name=""/>
        <dsp:cNvSpPr/>
      </dsp:nvSpPr>
      <dsp:spPr>
        <a:xfrm>
          <a:off x="3883012" y="474452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23677"/>
            <a:satOff val="-711"/>
            <a:lumOff val="-56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>
        <a:off x="3883012" y="551791"/>
        <a:ext cx="231394" cy="232019"/>
      </dsp:txXfrm>
    </dsp:sp>
    <dsp:sp modelId="{1BD1082B-1492-4359-9CF3-17D28D408C28}">
      <dsp:nvSpPr>
        <dsp:cNvPr id="0" name=""/>
        <dsp:cNvSpPr/>
      </dsp:nvSpPr>
      <dsp:spPr>
        <a:xfrm>
          <a:off x="4369502" y="200022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219870"/>
            <a:satOff val="-1264"/>
            <a:lumOff val="-100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Sign an agreement</a:t>
          </a:r>
        </a:p>
      </dsp:txBody>
      <dsp:txXfrm>
        <a:off x="4396904" y="227424"/>
        <a:ext cx="1504458" cy="880753"/>
      </dsp:txXfrm>
    </dsp:sp>
    <dsp:sp modelId="{85FDEE06-6F67-45AF-A871-EF0ED5C38DBC}">
      <dsp:nvSpPr>
        <dsp:cNvPr id="0" name=""/>
        <dsp:cNvSpPr/>
      </dsp:nvSpPr>
      <dsp:spPr>
        <a:xfrm>
          <a:off x="6065980" y="474452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47353"/>
            <a:satOff val="-1423"/>
            <a:lumOff val="-11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>
        <a:off x="6065980" y="551791"/>
        <a:ext cx="231394" cy="232019"/>
      </dsp:txXfrm>
    </dsp:sp>
    <dsp:sp modelId="{541438FA-967E-4F70-8350-3608190EEF40}">
      <dsp:nvSpPr>
        <dsp:cNvPr id="0" name=""/>
        <dsp:cNvSpPr/>
      </dsp:nvSpPr>
      <dsp:spPr>
        <a:xfrm>
          <a:off x="6552470" y="200022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329805"/>
            <a:satOff val="-1897"/>
            <a:lumOff val="-150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Ask COE to select trainees</a:t>
          </a:r>
        </a:p>
      </dsp:txBody>
      <dsp:txXfrm>
        <a:off x="6579872" y="227424"/>
        <a:ext cx="1504458" cy="880753"/>
      </dsp:txXfrm>
    </dsp:sp>
    <dsp:sp modelId="{3D155C88-2508-4CE9-B288-3A56C98E9810}">
      <dsp:nvSpPr>
        <dsp:cNvPr id="0" name=""/>
        <dsp:cNvSpPr/>
      </dsp:nvSpPr>
      <dsp:spPr>
        <a:xfrm rot="5400000">
          <a:off x="7166820" y="1244728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371030"/>
            <a:satOff val="-2134"/>
            <a:lumOff val="-16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 rot="-5400000">
        <a:off x="7216093" y="1272795"/>
        <a:ext cx="232019" cy="231394"/>
      </dsp:txXfrm>
    </dsp:sp>
    <dsp:sp modelId="{F1999ACE-A945-4B7F-9A7A-CA7CC69126FD}">
      <dsp:nvSpPr>
        <dsp:cNvPr id="0" name=""/>
        <dsp:cNvSpPr/>
      </dsp:nvSpPr>
      <dsp:spPr>
        <a:xfrm>
          <a:off x="6552470" y="1759285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439740"/>
            <a:satOff val="-2529"/>
            <a:lumOff val="-200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/>
            <a:t>Provide COE with supporting documents</a:t>
          </a:r>
        </a:p>
      </dsp:txBody>
      <dsp:txXfrm>
        <a:off x="6579872" y="1786687"/>
        <a:ext cx="1504458" cy="880753"/>
      </dsp:txXfrm>
    </dsp:sp>
    <dsp:sp modelId="{50245A3F-5FCA-49F3-9D80-898D2BCD5D64}">
      <dsp:nvSpPr>
        <dsp:cNvPr id="0" name=""/>
        <dsp:cNvSpPr/>
      </dsp:nvSpPr>
      <dsp:spPr>
        <a:xfrm rot="10800000">
          <a:off x="6084691" y="2033715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94707"/>
            <a:satOff val="-2845"/>
            <a:lumOff val="-225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 rot="10800000">
        <a:off x="6183860" y="2111054"/>
        <a:ext cx="231394" cy="232019"/>
      </dsp:txXfrm>
    </dsp:sp>
    <dsp:sp modelId="{EAEEFD33-EFD2-4456-B613-D7A251D85277}">
      <dsp:nvSpPr>
        <dsp:cNvPr id="0" name=""/>
        <dsp:cNvSpPr/>
      </dsp:nvSpPr>
      <dsp:spPr>
        <a:xfrm>
          <a:off x="4369502" y="1759285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549674"/>
            <a:satOff val="-3161"/>
            <a:lumOff val="-250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Arrange venue</a:t>
          </a:r>
        </a:p>
      </dsp:txBody>
      <dsp:txXfrm>
        <a:off x="4396904" y="1786687"/>
        <a:ext cx="1504458" cy="880753"/>
      </dsp:txXfrm>
    </dsp:sp>
    <dsp:sp modelId="{61AFED29-C7B5-4B77-998F-DCE1DAB81E2C}">
      <dsp:nvSpPr>
        <dsp:cNvPr id="0" name=""/>
        <dsp:cNvSpPr/>
      </dsp:nvSpPr>
      <dsp:spPr>
        <a:xfrm rot="10800000">
          <a:off x="3901723" y="2033715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618384"/>
            <a:satOff val="-3556"/>
            <a:lumOff val="-28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 rot="10800000">
        <a:off x="4000892" y="2111054"/>
        <a:ext cx="231394" cy="232019"/>
      </dsp:txXfrm>
    </dsp:sp>
    <dsp:sp modelId="{6A351A9C-47FD-4D98-ACF6-32E8DF05B454}">
      <dsp:nvSpPr>
        <dsp:cNvPr id="0" name=""/>
        <dsp:cNvSpPr/>
      </dsp:nvSpPr>
      <dsp:spPr>
        <a:xfrm>
          <a:off x="2186534" y="1759285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659609"/>
            <a:satOff val="-3793"/>
            <a:lumOff val="-30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/>
            <a:t>COE arranges their own logisitcs </a:t>
          </a:r>
        </a:p>
      </dsp:txBody>
      <dsp:txXfrm>
        <a:off x="2213936" y="1786687"/>
        <a:ext cx="1504458" cy="880753"/>
      </dsp:txXfrm>
    </dsp:sp>
    <dsp:sp modelId="{9F2E05F2-75FC-4561-AD16-BD66C6305904}">
      <dsp:nvSpPr>
        <dsp:cNvPr id="0" name=""/>
        <dsp:cNvSpPr/>
      </dsp:nvSpPr>
      <dsp:spPr>
        <a:xfrm rot="10800000">
          <a:off x="1718755" y="2033715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742060"/>
            <a:satOff val="-4268"/>
            <a:lumOff val="-33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 rot="10800000">
        <a:off x="1817924" y="2111054"/>
        <a:ext cx="231394" cy="232019"/>
      </dsp:txXfrm>
    </dsp:sp>
    <dsp:sp modelId="{985017A1-E1CF-495F-B23C-4DA9EEC5F8F4}">
      <dsp:nvSpPr>
        <dsp:cNvPr id="0" name=""/>
        <dsp:cNvSpPr/>
      </dsp:nvSpPr>
      <dsp:spPr>
        <a:xfrm>
          <a:off x="3566" y="1759285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769544"/>
            <a:satOff val="-4426"/>
            <a:lumOff val="-350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/>
            <a:t>Conduct TOT</a:t>
          </a:r>
        </a:p>
      </dsp:txBody>
      <dsp:txXfrm>
        <a:off x="30968" y="1786687"/>
        <a:ext cx="1504458" cy="880753"/>
      </dsp:txXfrm>
    </dsp:sp>
    <dsp:sp modelId="{5CE84C15-3C3F-4D6F-8451-BD4542E35626}">
      <dsp:nvSpPr>
        <dsp:cNvPr id="0" name=""/>
        <dsp:cNvSpPr/>
      </dsp:nvSpPr>
      <dsp:spPr>
        <a:xfrm rot="5400000">
          <a:off x="617915" y="2803991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865737"/>
            <a:satOff val="-4979"/>
            <a:lumOff val="-394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 rot="-5400000">
        <a:off x="667188" y="2832058"/>
        <a:ext cx="232019" cy="231394"/>
      </dsp:txXfrm>
    </dsp:sp>
    <dsp:sp modelId="{6224F20A-C9F5-4497-98C6-BC45DA06C459}">
      <dsp:nvSpPr>
        <dsp:cNvPr id="0" name=""/>
        <dsp:cNvSpPr/>
      </dsp:nvSpPr>
      <dsp:spPr>
        <a:xfrm>
          <a:off x="3566" y="3318548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879479"/>
            <a:satOff val="-5058"/>
            <a:lumOff val="-401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/>
            <a:t>Report and upload information.</a:t>
          </a:r>
        </a:p>
      </dsp:txBody>
      <dsp:txXfrm>
        <a:off x="30968" y="3345950"/>
        <a:ext cx="1504458" cy="880753"/>
      </dsp:txXfrm>
    </dsp:sp>
    <dsp:sp modelId="{50522C4E-333F-4338-922D-6F1E07BBAFA7}">
      <dsp:nvSpPr>
        <dsp:cNvPr id="0" name=""/>
        <dsp:cNvSpPr/>
      </dsp:nvSpPr>
      <dsp:spPr>
        <a:xfrm>
          <a:off x="1700044" y="3592978"/>
          <a:ext cx="330563" cy="3866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989414"/>
            <a:satOff val="-5690"/>
            <a:lumOff val="-451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ZA" sz="1400" kern="1200"/>
        </a:p>
      </dsp:txBody>
      <dsp:txXfrm>
        <a:off x="1700044" y="3670317"/>
        <a:ext cx="231394" cy="232019"/>
      </dsp:txXfrm>
    </dsp:sp>
    <dsp:sp modelId="{CEAE6542-579A-4687-BD99-2E88B2E20B55}">
      <dsp:nvSpPr>
        <dsp:cNvPr id="0" name=""/>
        <dsp:cNvSpPr/>
      </dsp:nvSpPr>
      <dsp:spPr>
        <a:xfrm>
          <a:off x="2186534" y="3318548"/>
          <a:ext cx="1559262" cy="935557"/>
        </a:xfrm>
        <a:prstGeom prst="roundRect">
          <a:avLst>
            <a:gd name="adj" fmla="val 10000"/>
          </a:avLst>
        </a:prstGeom>
        <a:solidFill>
          <a:schemeClr val="accent4">
            <a:hueOff val="-989414"/>
            <a:satOff val="-5690"/>
            <a:lumOff val="-451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/>
            <a:t>Follow up with GFPs for plans to roll</a:t>
          </a:r>
        </a:p>
      </dsp:txBody>
      <dsp:txXfrm>
        <a:off x="2213936" y="3345950"/>
        <a:ext cx="1504458" cy="8807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AC549-005F-48E2-AEAA-C259AC207C81}" type="datetimeFigureOut">
              <a:rPr lang="en-US" smtClean="0"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5C93C-0BAF-483C-AE85-5650F624B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69532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CE2FBF-D2B3-4134-A5B5-9ECD617E317F}" type="datetimeFigureOut">
              <a:rPr lang="en-ZA" smtClean="0"/>
              <a:t>2018/03/05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FDDF2-F46A-470D-8FC1-06B937DDE09C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1845981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17481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C6EAC-6483-4FAE-AD6E-1E0B20EDBA77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83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8E3A-D75B-4F7B-9A8E-78EAD74BAEF4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13669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8E3A-D75B-4F7B-9A8E-78EAD74BAEF4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17340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8E3A-D75B-4F7B-9A8E-78EAD74BAEF4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39599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8E3A-D75B-4F7B-9A8E-78EAD74BAEF4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4823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8E3A-D75B-4F7B-9A8E-78EAD74BAEF4}" type="datetime1">
              <a:rPr lang="en-US" smtClean="0"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4189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78E3A-D75B-4F7B-9A8E-78EAD74BAEF4}" type="datetime1">
              <a:rPr lang="en-US" smtClean="0"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0489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8F770-FF08-4B6C-B630-FB2D4D135E44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266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129E0-5E5B-4B0A-AF9F-15E339FC246E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1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5C5DF6-E57C-4B58-88EA-D3694E44AE41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6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1579C-C434-4CD6-B8A3-9B42369B7106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39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F2AA1-F077-4B42-A71D-B7D80AA637F5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94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861D0-BD09-40DD-8CFC-9F60DF04CA33}" type="datetime1">
              <a:rPr lang="en-US" smtClean="0"/>
              <a:t>3/5/2018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27E2B-7451-40BA-9299-4D320FCE8961}" type="datetime1">
              <a:rPr lang="en-US" smtClean="0"/>
              <a:t>3/5/2018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628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03873-E414-4678-9734-4DAA8BBD5AE2}" type="datetime1">
              <a:rPr lang="en-US" smtClean="0"/>
              <a:t>3/5/2018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956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E88D8-8989-46FE-B34D-BB2B133A00EC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54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7D4D1-F1BE-430F-A26B-E04CFBBF6821}" type="datetime1">
              <a:rPr lang="en-US" smtClean="0"/>
              <a:t>3/5/2018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49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66"/>
            </a:gs>
            <a:gs pos="100000">
              <a:schemeClr val="bg1">
                <a:shade val="64000"/>
                <a:lumMod val="8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F1B78E3A-D75B-4F7B-9A8E-78EAD74BAEF4}" type="datetime1">
              <a:rPr lang="en-US" smtClean="0"/>
              <a:t>3/5/2018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533F6F6-0072-45AD-B2EB-C5EB73382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922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2209800"/>
            <a:ext cx="6517482" cy="1600199"/>
          </a:xfrm>
        </p:spPr>
        <p:txBody>
          <a:bodyPr/>
          <a:lstStyle/>
          <a:p>
            <a:pPr algn="ctr"/>
            <a:r>
              <a:rPr lang="en-US" sz="5400" dirty="0">
                <a:solidFill>
                  <a:srgbClr val="C00000"/>
                </a:solidFill>
              </a:rPr>
              <a:t>Gender Links</a:t>
            </a:r>
            <a:br>
              <a:rPr lang="en-US" sz="5400" dirty="0">
                <a:solidFill>
                  <a:srgbClr val="C00000"/>
                </a:solidFill>
              </a:rPr>
            </a:br>
            <a:r>
              <a:rPr lang="en-US" sz="5400" dirty="0">
                <a:solidFill>
                  <a:srgbClr val="C00000"/>
                </a:solidFill>
              </a:rPr>
              <a:t>SUNRISE CAMPAIGN 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>
                <a:solidFill>
                  <a:srgbClr val="FFCC99"/>
                </a:solidFill>
              </a:rPr>
              <a:t>TRAINING OF TRAINERS PROGRAMME</a:t>
            </a:r>
          </a:p>
        </p:txBody>
      </p:sp>
      <p:sp>
        <p:nvSpPr>
          <p:cNvPr id="5" name="AutoShape 4" descr="data:image/jpeg;base64,/9j/4AAQSkZJRgABAQAAAQABAAD/2wCEAAkGBwgHBgkIBwgKCgkLDRYPDQwMDRsUFRAWIB0iIiAdHx8kKDQsJCYxJx8fLT0tMTU3Ojo6Iys/RD84QzQ5OjcBCgoKDQwNGg8PGjclHyU3Nzc3Nzc3Nzc3Nzc3Nzc3Nzc3Nzc3Nzc3Nzc3Nzc3Nzc3Nzc3Nzc3Nzc3Nzc3Nzc3N//AABEIAHoBfQMBIgACEQEDEQH/xAAcAAEAAgMBAQEAAAAAAAAAAAAABgcBBAUDAgj/xABHEAABAwMBBQUFBQQHBgcAAAABAgMEAAURBgcSITFBEyJRYYEUMnGRoRUjQrHBUmJy0RYkU4LC0vAzVIOSouEXJSY1Q3Oy/8QAGAEBAQEBAQAAAAAAAAAAAAAAAAECAwT/xAAqEQACAgEDAgUEAwEAAAAAAAAAAQIRAxIhMSJBBBMyUaEjYYHwcbHBYv/aAAwDAQACEQMRAD8AvGlKxkUApWvOlx4MVyRLebaYQkla1nAAqAq1Xe9VyFxNHRuwhpO65dJCeA/hT1NKNxg5E5uNzg21kvT5bDDY5qdWEiuGNZx5at2zWy43LBwVsM7qB/eWQCPhmvKz6Ft0R5M27Lcu1x5mRL72D+6nkKzr3Vn9EIEZbMEvqkKUhsZ3UIIGeNUqjFuluzeRM1K/xbtMGNn/AHiYSr5IQfzr2QnUSuLjtrQf2UtuK+uR+Veumru1frJDuTI3Q+2FKRn3FclJ9DkV1KGZbOqOYFXtGMt29z/iLR/hNeglzEcX7cs+JZcStP1wfpW8FA8jms8KhDUbnx3FhG+UOfsOAoP1rbTx68K+HW23UbriErT4EZr6bSlKd1IwB08KEPqlKUApSlAKUpQClKUApSlAKUpQCsUNaL1zgtz0W9UlsTFoK0sZ7ykjqBQqVm9WDyrgaa1MxqODNkQWVoXFdWyWXCN4qAyD65qq5t01XaGoOob1c3mH5ErH2arAw2OJOB06ePKqkdIYXK1ZO4t3uSdpMyzTZZMF6J2kZoJSN09cHGc+tbGhzCt0e7wGrzJur0WSpcgvBRU1ke4M5yO6fUmuLrZ1uLqzSeoWjhpxYYWRywscM/OvrTqjbdr99hcm5scPp8yN1X+NXyqnVxuP4/o5ezHU8qRqW4xFsXCQzNeLyS84VGKnJICgSccwOHhUtlaudi6on2R6IlPYwVSmHd/PaYGSCMcK5NrxB2yXRgK3UzYaXSk/iIAHD/lrQ2yRX4Uq3XuFlLm6uM4oDkFChpxjPIl7omOz++y9SabZuc5ppp1xxxO61nGEqKevwqQukpQVAHgM4HWo3szYTH0NaAn8bAcPxV3v1ru3OUIUCRKUCoNNqWQOuBUPNNJTaRVdx1zq+AtV2kW6OxaBK7JLLqCHFJB6HOeXXFS3Xer3NLQre9HhJlPTHdzs1OlOAE5OMA5PIYqq7zJXqG1xbzcrot2bInBtqAD3WG97HIdfOprtKPtGrdFwU8f6wlah5do1+iTWqR6vLi3G17nd0ZrN/UN3uFtmWxUB6Kne3VL3jjOMK4DB4jxrT1LtHtEJdytbZf8Aam2VJQ6hOUdpjkDzzx54rU0S+l3W2sp28MNudnn+Hh/hqELZaOzu63NSErl3K5lLKlDvAbx4A+GfzqdyLFDXb+xbGzFMn+hNucmPuvPPILu+64pZwokjiSTyIqULOBk8hWpZoiYFpiQ0e6wyhsfAACtDWd3+w9NTrik4cZaJb81dPrU7nmfVMxprULOoUTVsRZDCYsgsq7ZON8jqOPKu4OVQs6me07oOLd72jtpq20lbaAElxZ8PSu1H1FAVNhWx90MXKYx2zcVZyoDBOPTB+VBKD9jtCs1gEY51moYFKxkVnNAKUpQGK0LzdYlntz06e6lthoZJPPyAHia3ipIBJIGKpq9yZO0bWaLRCcULPCXlxaTwUBzV6+6PU1UrOmKGp78GzAi3XaddTMuJdiacjrw2yk4LxB5A/mr0HlakCFHgRm40NhDLDSd1CEJwAKxAhsW+EzDitJaYYQEoQkcABX3MmxoMdUiY+2wynmtxQSB60bE56nS4PZXKqn2lazsVyt86xoZkvyWl5beQgbqXUn45I5jgOtWlDlx58ZEmG+2+ysZS42oKSfUVSl8xovami4FAEN50OLKuQbc7qz/d4n0qx5s6eHj1fdHX2IXs4l2V5eUAe0R+HQ+9+hrubX7/ACbNYGm4LymXZTm4pxHvBIGTioBdWlaH2kpfijs4inUvtBJ4KZX7yfgDvemKk+3VYXabS+2d5suKIxyIKKvc7yhF5oy7Mh13iX7SDNsubN5dLs5kupCVKHZnAJSckhXveVTzaleZqdFWebDkPRVS32yvs1bpIU0pWD6gfKotO0NboMCFJverUxRKRllDkcqSBwJAyrgOIrt7WY7UPRGnorL/AG7bTzaW3f2wGVDPrR1Zp6ZTj72eWibfrS8zLffHrmWoCPdDiyrtGxwPcHj4586t1HWo9s7SUaJs4UOPsyeFSOss8eWeqRmlYyPGvN59plJU64lKRzJOKhyPWlcW1altl1u0u2Q3XDLioStxK2lI7quRBI4j4V2U8uAxQGaUpQClKUArFMilACa1p8n2aDJkBtTnYtLXuJ5qwCcCq+2vPT0KtMcTn4dpkPdnKcYJSRk/iIPLHTlWtswnuxb5c7I1MkXOzoIMeYokoQocN0HzzyHDKeHOqdli6NRxv6f6qlRY1/W0y1Z48pKH0x+Oc44Kzxxx+eKkG0pYiPWHWMFXdjuJDhT+JtX/AGzXEfZg6T1LedP3Y9nYru2XWVFPdaJzgDHLdOR5Ddrf2evM6o0fcNKy3wpyOChp3d5t57qvmK0elqKqaW3+M2LE+mw7U5MZJCYF+YD0cj3S5jeH+MeoqNa1mwF6q1OzqBp1yQlgNWzu5CCUgjHhkk8ak9m2YS0yIUm83x5bkB1HsqGB3W0IOUgFXLj/AC41YL1tgyZbMyRDjuSWP9k8tlKlo/hUeI9Kl7nN5oRna32KtSzK1ZspajwmHXLpblpSlBTuqJTyxnHQ/SpK/pu6yda6f1E2llkMxeznNLWd7O6ocMZB97x6CpwBxyc1rTLlBhIK5cxhkDqtwCocvNk+Pv8AJFdXaKdvd6i3iBdXbfNYQlsrS3vbyQSeHEYPE1z9rkpz7EjWSPCfmTJih2SkJzgp6n4/KuvN2kaUiZCrol4j/d21OfVIxXGkbX7Eg4iwp8g/utpT+Zq7moRy7bcE003CVbbDb4S8BcaM20rHLISB+ldB1tLrakLSFJUMEEcxVYq2turP9V0zMcHTecx+QNfB2oX5R+60g4R5ur/yVKZHgyN2SJ7ZnpZeS3AUwvtA4lbTigUkHgBx4Dy5V1LjpaBcL5brw+p72m3jDSQruHnzHrUJG03UXM6Pcx/9i/8AJXonanc0f7bSUsDqUuqP5oFXc28eZ9/klFm0fHtIvfZS33FXZxbiyvGWyrePDA5ZVUEi7M9SR/s+E7cIki1x5aXSyFKSUgKBJxjiTjl5122trcIcJlkujHmEJUB9c11IW1DSktYQZ6oyz0kMqQPnjFTcLzoW6JikBIxVf7VHlXCbYdNsnKp0oOOD9xH/AHI+VTWDdINxb7SDNYfSerbgV+VQ7T2lr6dYLvuppjEjs21NxkN8kgk44YGMA/GiOePpbk+Uc/We5fdc2PTbZBiQh7TJH7ITyH5D1r62fhWodZ3vU7ifuWT7JEyOnDOPgkJ/5jXV1Zs9jXybIuUWdJhTnWtxXZrw2vyVjjj1rn3FU/ZtoKCm3sR3pAkJ9rcUklCd7eKlcMHnhIPwrX8HVSjKKjHn9sjki+6vu1xulwtMyQE2+cGE25lsq3k75TkgeAGScVZWoNTwdOWxqRdl7j7qPu2QkkrWBnHDl8TUP2ezGbhr6/XC0IWbZKQFqUWykBzhngeucn1r0124NV6pt+lYeS2wvt5riRncSOgPQ/zqCaTmk1siU6EvM7UFgRcrlGbjqdWrsw1nC0A4CsH1+WetdeBc4VxL4gymZBYcLTvZLB7NY4EHwPCobeZ0LZxYYttsUYyZUqQRHiuuElZUrKiT4cQB5kVJdP2W3WSIsw4LMFcpXavtoVkBZ5jPkc4qHCcVyvwdscqVjgBWahzIXtUvyrHphaY6yiXMV2DRHQEEqV6AH1xXhslsCLRppuUtvEib94rPRP4R8qiO011d82g26xtqy2x2bZHgtZ3j/wBIT86uNltthpDTSd1CEhKQOgFa4R6Z/TxRj3e56LO6hSj0GeFUXqC+u7Q9QwrSgm3RW3XAjtiQVKHVSeiuBGPOr03geFV5tC0Ai8hd2sgDN1R3lAHdD+PyV4H51EZ8PKMZdRDdNXu5bOr27bLw0r2JZytA4geDiP1FSvaxbGL9paPfbaUvCIkrKkcd5lXvH0wD86jVtu8PV8ROndWKMa5MnciTVDdUF8txfn0x1+Nbmz5jVFk1O7YHoqnrZlXtQWPukII4LQfP9kePHlWj0S2eviS+SM3W7u6oslmtrUB+RdYAU2XEJ3t9rHD8k58x51NUaXveoNnMeBcGewnxHcx0PK95A5BXPHCpsiJprR8Z6WG4FqYUe+6d1sHwHn8K4bu1OxKybZDu1yTnAciQlKQfU4qWcpeIvaC4INI0bri9exQrk212MRBbaccWMIB5nhxVyFTLXukrjP0jZ7VaUpfcgLQCVr3d5KW1I/UV7NbTIoViTp3ULKT+P2ErA+ODUgsOrLFf1KatdxadfQO/HUCh1PxQrBpZh552nXBjRFvlWvS1uhTxuyGWQlYznBruHmK5l91DaLBHD94uDERB90OK7y/gnmfSog9tf0yhe4yzdnweS2YZwfhkipycW3J2fO06/awtFwtzGmLb7RGeSQ6tLZWSrPu/ujHU+NRG6XS+xGXLhqh4Rkpx2EBle844voFH49BU1nbRbc7YXLky1LisjKcymwhR8gMnNRPZtZ3Nb3teqr1uqgxHN2FGKge+D7yh5efWh1j9NWz6s1zdtetdJyLiEszLhHXEltkgEFQSpAI/jwBV0D45qCTNmVpm6yb1O7Lll5D6H+w3hub6eKemcZGcZqdI5VDk3bs+qUrBUBzNCGa+SRWcioVq7aFC09chb0Q3p0gJ33ktHHZJ8TwNVFjGUtomzrfWsPTEdTaAmTclBJaiA8VAnGT4cKlLLnasocKFIK0hW6rmPI1XOorZbtotgavOn3gm5RwCjeICsjvdmvwPHIPjjpXY2e6vGoYSos8Fm7Re7IZWN1SscCrHQ55joaNHaWJKFrlcnc1NZmb9ZpNue4B1PdX1QroapuWu/myxNIItEtu5QpYWzIaSUoWE5CVKI4HmOPlnnV8dK+cDOSBnlRMzjy6FVbHJvOnrbforTV4iofKE+9yIPXBrnM6LixdUxr1b3TEQ0x2Ko7SQEuDpmvvU+uLLpzealSA9LAyIzJysfxfs+tQT7Y1trxRbszP2bbFcO2JKUkfx4yr+6MVaNwhka3dIsW+6ssliQTcJ7aVjk0k7yz6CoTJ2oT7o4pjSdkelKzgOuDh8hy9SK6Nh2U2mGoP3l125yiQo9oohvP8ADnj65qdxYbERpLUVltltIwEtpAFTYl4ocK2Vj9g7Q9QkG6XRFuYV+BlW6fkOI+dbcPZDbVLDt4uEua71JXj686srjwpxpZH4ifC2IvB0DpiEB2VqaWodXSVGu0xZrZHA7CBFRj9llI/St3BrNLObnJ8s+ENoRwQhKR5DFfdKVDNisY8azSgPNxhpwYcaQoeBSDXPlads8tJD9riL/wCEB+VdSlC6n2IbJ2aabcd7aLHegv8ARyI8psj5UZsOqbR/7VfhOaHJi4t5OPALHH1OamVCKprzJdyMtaklQylOobU9CJ4F9n75n45HEDzIrtIXCukUlC2ZUZwYOCFpUPCtopzwPI9DXLfsMZTxkwiuFKP/AMsc4z/En3VeooTZ/Y24UGNBaLUKO0wgkkBpIAz41BNHWq46cv2pLjfEoMdz70TVKGVJBJwB5CpgmZLgjdujaVtDh7UwDujzWnmn4jI+Fb6ksyo5B7N5h1ODyKVg/nSyqbVr3Kv0mn7evdw13fVhu3xd5MFLh4ICc9705eZJrm3BF11vGuWopUuRCs8MLMNpnO8vd64HM+fTpUv2l2GVK0Um36fipKWHm1rjMjBU2M5CR14kHHlXhoC6Xye6iKuxfZlkixw0EvtqStSx4bwGeuf51T0qW2tfqOvs3l3CZpCC7dd8vqScKX7yk57pPpUpzjnVXaz12mRc2tOacmsRnFu9k/PWsBDXiEn6Z8eFcvTer71Y5VxtI37+zGWkNvtZO7zzx48Djx6GlGHgnPqWx5aa/wDNdsc2SvvBuS+Rnpudwf8A5FWzqG5ps1kmXFaQoR2isJ6E9BVTbKj2m0O5uHif6wr1Lhq273bmbxapVvk8G5CCgkcx50fJfEetL2SKPTdtdyoL+pI06YIW+pa1IeBbRg4OEHI3Ry5VLbJr+42/QhvV9SJzy5ZYjABLRcHXOBjorkOlRu76H1fZIUmDDcdm2x0grbYUMKwQRlJ5cRk4515w9YTLLYUafumm0OsthQQp9CkkqJJzgjHXoaux6ZRjkS00/g7j9rtu1Jk3G0pFuubC0tykujIWk9eHM45H0NWhAjN2eztR3ZCltRGQFPvqySEjiomoFsVsr8C2S7jKQ437UoBtKwQShPXFdva1NVA2d3t1HNbIZ9HFBB+ijUZ488nehcIrZFxGur5O1HeMmxW0qTBjue7gc1qHjjBOfEDpXpHu+r78P/S2nyiJyRIfTupPwzgD610tljEYaXtLchpC2XitTqVcUnK1DiPSrgbShCUpbSEoAwkJHACoVyeOKUShrmnaTp6M5PuUFmTFaSVOlIQoITjJJ3cHArY03qC36zwmVDDc6MO0SpKzvI4+8lYwQatLaBbLleNH3K32d1Lct9rcG9wCk57yc9MjI9aoXZtebRalOMzWQxMUSkyCc5HgaWXHllN1IlWvtUTbCqM40huTJfBT27ycqOOXLAqNtX/aFLSHosCT2fPuQ04PzFTB7WGmoeobfEuTYloKwtDqUhaG1HgCauRBG6CMbuM5oyZMrTqJ+Z5WqdRxmC3qewJlRFHvCRG3fqBitzTSWX3lXTQU961XJvi7AdXvNujwOeY+P0q5dXagjR7a/GZt7l1cdQUdi2E7vhxJOKpfQelLlZbj9r3ndhsMNkbqlDJz49MUCcp7SRb+g9cI1Ep223OMIN7ijL8Yngofto8U/l8iZmKofQ8tzVO1iPcLW2UQ7a04Hnv7RJCkpz8SeHkKvcHhUOEklJpH1Whepb0C0zpkZgyHo7C3G2RzcKUkhPrjFb28KxxPKhFyQTQOvIt3gxo14mxUXd51TfZITub/AFBxWlrG03GwakOsbM0Jbe5uTovVSOpH0+VfV92cSDd5V9sVyLE8uh5hkoAbSoAAj1xXvpvXalzPsXVkf7PuY7uVDDbueHDwzWqPV31Y/wAoiVzu9vs0iNrHRshCBJdDc+1KO7vHBURu8d30HAkEZBINlNaYtMm/ManQ08zNU0CUpVuJXkc1pHM44enHOBWq3s902i7JuaYI7UK3w3vfd72cg7vxrr6ivsHT9uXMuDoQkcEIHvLPgB41DM5qVKBuzZ0W3xVyZj7bLDYypazgAVVN811etUzfsjRbDyGVd1ckcFqHiD+BPnz+FarUa/7ULgHpSlQ7K2rgB7vDoP2lefIdKtWw2C32CEmJbGEtIHFSualnxJ61eC1HEt95EO0nstgW7dlX0puM3O9uKz2SVePH3j5n5dasJDYQkJQAlI4AAYxX3SpZwnOU+RWaUqGRSlKAUpSgFKUoBSlKAUpSgFKUoBSlKA+SOPOtIwiysuwSGlE5U0fcX6dD5j1zW/SgNZiSl4qbIKHk+82rmPPzHnWpqGPKlWOdHgq3ZTjCkNKzjCiPGtyTFS+ASSlaTlC08Ck15MPLSvsJQAdHuqHJY8R/Khb7lQ6SiS34LelZOkVlpx0/aMx9RSRjkoHHvDpVoad01b9N29MO2NYBOXXV8Vuq8VHhn8h0xXZ3T0oRxrVm8mVz4RSezs+x7ULgweBW9LbA+CyR+VTzaXqO4aatDEm2JYK3HghXbHkPIdar3Uajpna2ZpG606+3I4fsLG6r/qCqlO2S0zLla4EyE0qQ3GcJcbRk5SR7wxx9fOr3PVkSlkjJ8NHtH2t6fUhHaszkLx3vuRgHrjvcq71v1dY7xZJl2ikOMw0kupcb76cDI4edVQ3qCxjswvZ3GLSBjeG9vlXqjj6mte3tXq0aZuz4s74gXhBYQoKJLI3jxPUjBwCeZqUR4IPjY7DO1TUQSqZ9kx1Qd7d/2KwhJ/Z3+Wasq5xo+ttEvMNLAauUT7tZ47iiMpPorHyqm5lznWfRv9F51qdZXIc9oQ8o80E5wE+NXNoS3u2zSNshvp3HUMArHgTxP50aM+IhBK0qKIs2pJ2iH16d1FAUkR1ndUn3gCc5HRSTzBqaJ1rbLiwjsNRSYW4PwOKQfgRgirN1Dpuz6jjBi9QWpSE+4pfBSP4VDiPSq5vGxzTEJSZbDs8tlYSY6nklPHwOM/U1EznDJfS1ZyblcLdMSWpmubiWnO6WzKASfIkJyPnWvB0XpO4RhbrbIbekvKy083JSp0nyHh5YxWns/wBmVm1OLoudPltCHOUwlthSQVIABByQfE9KufS2j7FpRlSLLCS24sYckLO86v4qPTyGB5UsjyJcRKktOw+7M6gYcmXCGq3tOJcUtO92iwCDu7uMDwzmrR2mouKdA3dNkDypnYpCA17+5vJ38f3N6uxDvlqlzVwotxjPSmwSpltwFQxzyBXyb/aVXb7KFxjfaGcez9oN/lnlUo502+D83WG5Xa0aSu8p2S+yovNtxg6TvKd3hvgA8eAzmt6w6O1prV9tVwVLi24nK35OUDH7qTxV+VfpQJHM8x1qJbS79ddP2NMq0MtlanNxb6xvBkdDu9ePCqajKUulHR0jpW2aTtggWtvgo5ceXgrdV4qP+sV1LjPjW2E9NmOpajsp3lrUeAFRrTOtoVx0m7d5i1Nrgt/10bnFKgM8PHPMfGovq+9Pa32ePTrbGeaQxMHbRzhSlIGCCceGQfSlGo4paqZKtK69t2pbs/AhRpLZbR2gccAwofpUtBqgLRrONZbUmPpqypYu7iQh+Wv7zex1SnmT8cAedZnta/t8VWoJk24sIylSnFSRwzwGWs4A5DGKtHaXheqk6L9PEmuVedP2u9KZVcobby2FhbayOIIOefhWloC9yr/pmPOmpR7RvKbWUDdBKSRnFb+or7C09bHZ85eEpGEoHvOHwA8ah5tMlLSuT41Lf4GmbYZk9zCR3Wmk+84rHBKR/rFVZZLXddpl6N2vBWxamV4ShB4fwI/VVfFntd12magXdLutce1Mq3cJJHd59mj6Eq/0Lmhw2YUZqNEaQyw0kJbbQMBI8KHZ1hVL1GIkNiFFbjRWkNMtpCUoSOAFbVY44rNQ8wpSlAKUpQClKUApSlAKUpQClKUApSlAKUpQClKUApSlAK+SnJ5CvqlAKUpQFY7bLGZNsjXlhGVxCUPEf2SuvocH1NdjZbqFN708hh5zM2Hhp0HmR+FXqKl0yK1MiuxZCAtp1BQpJGQQaod5E/ZprDfQFuRT7ng+z4fxD/XOtLdHrx/Vx6O64L93aBOK0rLd4d7tzM+3uBxl0eqT1BHQjwrfrJ5WmnTNeRBiyShUiO06ps5QVoCik+Wa98Yx5VmlCcka2hQb1P0y8xpx0Nzd9Csb5QVpB4pBHLIqvrU5rv29lF+tHs9uTnfc3woA9PxGrmIri6wg3OfYJLFjeaZnKx2a3fdobhNxZR2nbfq+ReL0rTDUctomqDynTg7xxw+GKuPQkG/wrO4jVMhp2Yt0qCWjkITgADPpn1rW2aaXuGmrZM+2ZLT8+bKMh1TWd1PADGTz5Z9al6hhPpQjk2Uls0aT/wCJdwOcFKpPDHP7ypS3b9JO7R+1TPfVew8pfYb53Q4EnI+WeFR7ZUd7aDeCVDP334ef3p+VasJHbbbwlO8gC4Oq58ThpZPzxW3ye7ItU3vVItK76wsNnmGHcbg21JSAVNdQDyqLxdpFk1JcPsN+C+mNMJZS47jCsjw5io7tst6I2orddFAFqS0G3E45lCs/VKj8q5evosSxaotVxt7KGoTjbMlLTacBO4oE/MflRKzGLDCUU+7Na4sy9EXO9WWRlUK4QnWklI4LBSrs1jzCjg/E+Fd/ZNqyDbGl2a4Et+0P77Tp4p3iAN0+HKprr7TSNW6fS7F3ROZQXoq8e9kZKD5H88Gqi0vYot/amW0umLe2zvRg4TuubvvNqHQ56/Gqt0dYSjlxPVz3L+jWi2Rn1SI0CK26o5LjbQBz8arvU+i9XagvkhLlybTalvhbaS4cISMY7g6jHjXtszvOpxcnLHeYMhxmMkhUh1JBaI5J3uSs9MVPr3eYFitztwub4aYR16rPRKR1J8KweS54p0tznoNq0RphtC3A1DhowCr3lqPH1JJNVlEi3PahqL2qWXGLRGVwHLdT+yPFR6npXylN42pagy4FxbTGVkjmloeHms/SrjtNriWmA1CgNpaYbThIT18zVNtrCv8Ap/B6W+DHt0NqJDaS0w0ndQhI4AVsjlQCs1k8opSlAKUpQClKUApSlAKUpQClKUApSlAKUpQClKUApSlAKUpQClKUApSlAYriar01D1Na1w5g3VjvMvAd5pfiP18a7lYxSypuLtH5+iydQbNL+pDre+yv32icNSk+KTxwoeOOHI5q5dMaqtepoYet7w7QAdrHXwcaPmP15Gty9WWBfISodzYS80eWeBSfEHoap7UGz29aal/aOnnnpDbeSlTJw835Y/EK1yetyhnW+0v7LwBrNU9pvay9GIj6jjb+53VPtDC0n95FWXZ9SWi9NhdunMu5/BvYUPiKjRwnhnDlHXoa+c8ayD5YqHIAY49aw57ivhWawobySk8jQFK7J9//AMQLtuqBRh7e8/vDjFedtw5txwokYnPnh5NLP6VYGm9BQ9PX1+6xpshangodksDA3jk8eZrDez+C3q4ajRNkh8PKe7IY3Sogg8eeONas9jzQ1SfuqNDbPb/bNIe0AEmE+h3H7p7p+ij8qgWoD9r7NrLcFZ7SC8qK4Sc5HIelXbfLWzebTJt0kkNSGyhRTzGa49k0RZ7VaHLYW1yo7rgccTIO9lQ5GidIxjzKMUu6Z87Nbn9r6Mtz6iS4232Dh8VIO6T9M1pzNnNukavTf0SH2Bvh5yOz3Qt0fi3uYz1A5+tdC4X/AE5pGH2KnY8dKclMZgZUT17o61ALntCv+qJCrfpOC6yg91ToAU5j8k+tEmIxnJuUdkyeau1pa9MNYfc7aYofdxGj3lfHwHmariBaNQbTbqm4XVxcW2oOApIwlIzxS2k8zjPePrkcK7+ldlyG3vb9TOmVJUd9TO8VJJ8VKPFVWYyy202lDKEoQkYSlIwAKDXDEqhu/c1bRaodntzMC3MpZjtDASnr5k9T4mt4DAApjzrNZPNy7YpSlAKUpQClKUApSlAKUpQClKUApSlAKUpQClKUApSlAKUpQClKUApSlAKUpQClKUBisbo61mnSgI/qDRtkv6SZ0NPa9Hm+4seoqvLtshnR3O2sNyQ4U8kyMoWPgtP8quM8Rxr5R7uetW6O0M+SHDKORM2j6Yyhxic60nllsSUY+KcketbkTbHPjns7lbYy1p4K3XC2r5GrmPMVrTIUWUAmTGZeT4ONhQ+tU2s0JeqJX0bbHalpHtFtltnwQUq/lW4na3pw+83PT8WR/mrx1Rp6yNFRas9uQeeUxUD9Kqq6R2WnlJbZbQkHklIAq6TvHBin2LcXtb02n8E855YYH+atOTtis7SSWoExZ6b+6jP1NVtZIzD0lCHmGlpJ4pUgEVcWm9OWIgKNltu9u8/ZG8/lSiTw4oK6Ie/teuE5zsrLZkrd6Jyp5XyQK8C3tL1QndWHYLCv7TEcY8wO99KuJphmOhLcdpDSByShISB8q9ql0cfOjH0xRWFj2RxG3EyL/OcmO81NtkpST5n3j86sS22yFbIyY8CK1HaSOCWkgCttNBWWzlPLOfqZjFZFDQUORmlKUKKUpQClKUApSlAKUpQClKUApSlAKUpQClKUApSlAKUpQClKUApSlAKUpQClKUB//9k="/>
          <p:cNvSpPr>
            <a:spLocks noChangeAspect="1" noChangeArrowheads="1"/>
          </p:cNvSpPr>
          <p:nvPr/>
        </p:nvSpPr>
        <p:spPr bwMode="auto">
          <a:xfrm>
            <a:off x="155575" y="-555625"/>
            <a:ext cx="362902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data:image/jpeg;base64,/9j/4AAQSkZJRgABAQAAAQABAAD/2wCEAAkGBwgHBgkIBwgKCgkLDRYPDQwMDRsUFRAWIB0iIiAdHx8kKDQsJCYxJx8fLT0tMTU3Ojo6Iys/RD84QzQ5OjcBCgoKDQwNGg8PGjclHyU3Nzc3Nzc3Nzc3Nzc3Nzc3Nzc3Nzc3Nzc3Nzc3Nzc3Nzc3Nzc3Nzc3Nzc3Nzc3Nzc3N//AABEIAHoBfQMBIgACEQEDEQH/xAAcAAEAAgMBAQEAAAAAAAAAAAAABgcBBAUDAgj/xABHEAABAwMBBQUFBQQHBgcAAAABAgMEAAURBgcSITFBEyJRYYEUMnGRoRUjQrHBUmJy0RYkU4LC0vAzVIOSouEXJSY1Q3Oy/8QAGAEBAQEBAQAAAAAAAAAAAAAAAAECAwT/xAAqEQACAgEDAgUEAwEAAAAAAAAAAQIRAxIhMSJBBBMyUaEjYYHwcbHBYv/aAAwDAQACEQMRAD8AvGlKxkUApWvOlx4MVyRLebaYQkla1nAAqAq1Xe9VyFxNHRuwhpO65dJCeA/hT1NKNxg5E5uNzg21kvT5bDDY5qdWEiuGNZx5at2zWy43LBwVsM7qB/eWQCPhmvKz6Ft0R5M27Lcu1x5mRL72D+6nkKzr3Vn9EIEZbMEvqkKUhsZ3UIIGeNUqjFuluzeRM1K/xbtMGNn/AHiYSr5IQfzr2QnUSuLjtrQf2UtuK+uR+Veumru1frJDuTI3Q+2FKRn3FclJ9DkV1KGZbOqOYFXtGMt29z/iLR/hNeglzEcX7cs+JZcStP1wfpW8FA8jms8KhDUbnx3FhG+UOfsOAoP1rbTx68K+HW23UbriErT4EZr6bSlKd1IwB08KEPqlKUApSlAKUpQClKUApSlAKUpQCsUNaL1zgtz0W9UlsTFoK0sZ7ykjqBQqVm9WDyrgaa1MxqODNkQWVoXFdWyWXCN4qAyD65qq5t01XaGoOob1c3mH5ErH2arAw2OJOB06ePKqkdIYXK1ZO4t3uSdpMyzTZZMF6J2kZoJSN09cHGc+tbGhzCt0e7wGrzJur0WSpcgvBRU1ke4M5yO6fUmuLrZ1uLqzSeoWjhpxYYWRywscM/OvrTqjbdr99hcm5scPp8yN1X+NXyqnVxuP4/o5ezHU8qRqW4xFsXCQzNeLyS84VGKnJICgSccwOHhUtlaudi6on2R6IlPYwVSmHd/PaYGSCMcK5NrxB2yXRgK3UzYaXSk/iIAHD/lrQ2yRX4Uq3XuFlLm6uM4oDkFChpxjPIl7omOz++y9SabZuc5ppp1xxxO61nGEqKevwqQukpQVAHgM4HWo3szYTH0NaAn8bAcPxV3v1ru3OUIUCRKUCoNNqWQOuBUPNNJTaRVdx1zq+AtV2kW6OxaBK7JLLqCHFJB6HOeXXFS3Xer3NLQre9HhJlPTHdzs1OlOAE5OMA5PIYqq7zJXqG1xbzcrot2bInBtqAD3WG97HIdfOprtKPtGrdFwU8f6wlah5do1+iTWqR6vLi3G17nd0ZrN/UN3uFtmWxUB6Kne3VL3jjOMK4DB4jxrT1LtHtEJdytbZf8Aam2VJQ6hOUdpjkDzzx54rU0S+l3W2sp28MNudnn+Hh/hqELZaOzu63NSErl3K5lLKlDvAbx4A+GfzqdyLFDXb+xbGzFMn+hNucmPuvPPILu+64pZwokjiSTyIqULOBk8hWpZoiYFpiQ0e6wyhsfAACtDWd3+w9NTrik4cZaJb81dPrU7nmfVMxprULOoUTVsRZDCYsgsq7ZON8jqOPKu4OVQs6me07oOLd72jtpq20lbaAElxZ8PSu1H1FAVNhWx90MXKYx2zcVZyoDBOPTB+VBKD9jtCs1gEY51moYFKxkVnNAKUpQGK0LzdYlntz06e6lthoZJPPyAHia3ipIBJIGKpq9yZO0bWaLRCcULPCXlxaTwUBzV6+6PU1UrOmKGp78GzAi3XaddTMuJdiacjrw2yk4LxB5A/mr0HlakCFHgRm40NhDLDSd1CEJwAKxAhsW+EzDitJaYYQEoQkcABX3MmxoMdUiY+2wynmtxQSB60bE56nS4PZXKqn2lazsVyt86xoZkvyWl5beQgbqXUn45I5jgOtWlDlx58ZEmG+2+ysZS42oKSfUVSl8xovami4FAEN50OLKuQbc7qz/d4n0qx5s6eHj1fdHX2IXs4l2V5eUAe0R+HQ+9+hrubX7/ACbNYGm4LymXZTm4pxHvBIGTioBdWlaH2kpfijs4inUvtBJ4KZX7yfgDvemKk+3VYXabS+2d5suKIxyIKKvc7yhF5oy7Mh13iX7SDNsubN5dLs5kupCVKHZnAJSckhXveVTzaleZqdFWebDkPRVS32yvs1bpIU0pWD6gfKotO0NboMCFJverUxRKRllDkcqSBwJAyrgOIrt7WY7UPRGnorL/AG7bTzaW3f2wGVDPrR1Zp6ZTj72eWibfrS8zLffHrmWoCPdDiyrtGxwPcHj4586t1HWo9s7SUaJs4UOPsyeFSOss8eWeqRmlYyPGvN59plJU64lKRzJOKhyPWlcW1altl1u0u2Q3XDLioStxK2lI7quRBI4j4V2U8uAxQGaUpQClKUArFMilACa1p8n2aDJkBtTnYtLXuJ5qwCcCq+2vPT0KtMcTn4dpkPdnKcYJSRk/iIPLHTlWtswnuxb5c7I1MkXOzoIMeYokoQocN0HzzyHDKeHOqdli6NRxv6f6qlRY1/W0y1Z48pKH0x+Oc44Kzxxx+eKkG0pYiPWHWMFXdjuJDhT+JtX/AGzXEfZg6T1LedP3Y9nYru2XWVFPdaJzgDHLdOR5Ddrf2evM6o0fcNKy3wpyOChp3d5t57qvmK0elqKqaW3+M2LE+mw7U5MZJCYF+YD0cj3S5jeH+MeoqNa1mwF6q1OzqBp1yQlgNWzu5CCUgjHhkk8ak9m2YS0yIUm83x5bkB1HsqGB3W0IOUgFXLj/AC41YL1tgyZbMyRDjuSWP9k8tlKlo/hUeI9Kl7nN5oRna32KtSzK1ZspajwmHXLpblpSlBTuqJTyxnHQ/SpK/pu6yda6f1E2llkMxeznNLWd7O6ocMZB97x6CpwBxyc1rTLlBhIK5cxhkDqtwCocvNk+Pv8AJFdXaKdvd6i3iBdXbfNYQlsrS3vbyQSeHEYPE1z9rkpz7EjWSPCfmTJih2SkJzgp6n4/KuvN2kaUiZCrol4j/d21OfVIxXGkbX7Eg4iwp8g/utpT+Zq7moRy7bcE003CVbbDb4S8BcaM20rHLISB+ldB1tLrakLSFJUMEEcxVYq2turP9V0zMcHTecx+QNfB2oX5R+60g4R5ur/yVKZHgyN2SJ7ZnpZeS3AUwvtA4lbTigUkHgBx4Dy5V1LjpaBcL5brw+p72m3jDSQruHnzHrUJG03UXM6Pcx/9i/8AJXonanc0f7bSUsDqUuqP5oFXc28eZ9/klFm0fHtIvfZS33FXZxbiyvGWyrePDA5ZVUEi7M9SR/s+E7cIki1x5aXSyFKSUgKBJxjiTjl5122trcIcJlkujHmEJUB9c11IW1DSktYQZ6oyz0kMqQPnjFTcLzoW6JikBIxVf7VHlXCbYdNsnKp0oOOD9xH/AHI+VTWDdINxb7SDNYfSerbgV+VQ7T2lr6dYLvuppjEjs21NxkN8kgk44YGMA/GiOePpbk+Uc/We5fdc2PTbZBiQh7TJH7ITyH5D1r62fhWodZ3vU7ifuWT7JEyOnDOPgkJ/5jXV1Zs9jXybIuUWdJhTnWtxXZrw2vyVjjj1rn3FU/ZtoKCm3sR3pAkJ9rcUklCd7eKlcMHnhIPwrX8HVSjKKjHn9sjki+6vu1xulwtMyQE2+cGE25lsq3k75TkgeAGScVZWoNTwdOWxqRdl7j7qPu2QkkrWBnHDl8TUP2ezGbhr6/XC0IWbZKQFqUWykBzhngeucn1r0124NV6pt+lYeS2wvt5riRncSOgPQ/zqCaTmk1siU6EvM7UFgRcrlGbjqdWrsw1nC0A4CsH1+WetdeBc4VxL4gymZBYcLTvZLB7NY4EHwPCobeZ0LZxYYttsUYyZUqQRHiuuElZUrKiT4cQB5kVJdP2W3WSIsw4LMFcpXavtoVkBZ5jPkc4qHCcVyvwdscqVjgBWahzIXtUvyrHphaY6yiXMV2DRHQEEqV6AH1xXhslsCLRppuUtvEib94rPRP4R8qiO011d82g26xtqy2x2bZHgtZ3j/wBIT86uNltthpDTSd1CEhKQOgFa4R6Z/TxRj3e56LO6hSj0GeFUXqC+u7Q9QwrSgm3RW3XAjtiQVKHVSeiuBGPOr03geFV5tC0Ai8hd2sgDN1R3lAHdD+PyV4H51EZ8PKMZdRDdNXu5bOr27bLw0r2JZytA4geDiP1FSvaxbGL9paPfbaUvCIkrKkcd5lXvH0wD86jVtu8PV8ROndWKMa5MnciTVDdUF8txfn0x1+Nbmz5jVFk1O7YHoqnrZlXtQWPukII4LQfP9kePHlWj0S2eviS+SM3W7u6oslmtrUB+RdYAU2XEJ3t9rHD8k58x51NUaXveoNnMeBcGewnxHcx0PK95A5BXPHCpsiJprR8Z6WG4FqYUe+6d1sHwHn8K4bu1OxKybZDu1yTnAciQlKQfU4qWcpeIvaC4INI0bri9exQrk212MRBbaccWMIB5nhxVyFTLXukrjP0jZ7VaUpfcgLQCVr3d5KW1I/UV7NbTIoViTp3ULKT+P2ErA+ODUgsOrLFf1KatdxadfQO/HUCh1PxQrBpZh552nXBjRFvlWvS1uhTxuyGWQlYznBruHmK5l91DaLBHD94uDERB90OK7y/gnmfSog9tf0yhe4yzdnweS2YZwfhkipycW3J2fO06/awtFwtzGmLb7RGeSQ6tLZWSrPu/ujHU+NRG6XS+xGXLhqh4Rkpx2EBle844voFH49BU1nbRbc7YXLky1LisjKcymwhR8gMnNRPZtZ3Nb3teqr1uqgxHN2FGKge+D7yh5efWh1j9NWz6s1zdtetdJyLiEszLhHXEltkgEFQSpAI/jwBV0D45qCTNmVpm6yb1O7Lll5D6H+w3hub6eKemcZGcZqdI5VDk3bs+qUrBUBzNCGa+SRWcioVq7aFC09chb0Q3p0gJ33ktHHZJ8TwNVFjGUtomzrfWsPTEdTaAmTclBJaiA8VAnGT4cKlLLnasocKFIK0hW6rmPI1XOorZbtotgavOn3gm5RwCjeICsjvdmvwPHIPjjpXY2e6vGoYSos8Fm7Re7IZWN1SscCrHQ55joaNHaWJKFrlcnc1NZmb9ZpNue4B1PdX1QroapuWu/myxNIItEtu5QpYWzIaSUoWE5CVKI4HmOPlnnV8dK+cDOSBnlRMzjy6FVbHJvOnrbforTV4iofKE+9yIPXBrnM6LixdUxr1b3TEQ0x2Ko7SQEuDpmvvU+uLLpzealSA9LAyIzJysfxfs+tQT7Y1trxRbszP2bbFcO2JKUkfx4yr+6MVaNwhka3dIsW+6ssliQTcJ7aVjk0k7yz6CoTJ2oT7o4pjSdkelKzgOuDh8hy9SK6Nh2U2mGoP3l125yiQo9oohvP8ADnj65qdxYbERpLUVltltIwEtpAFTYl4ocK2Vj9g7Q9QkG6XRFuYV+BlW6fkOI+dbcPZDbVLDt4uEua71JXj686srjwpxpZH4ifC2IvB0DpiEB2VqaWodXSVGu0xZrZHA7CBFRj9llI/St3BrNLObnJ8s+ENoRwQhKR5DFfdKVDNisY8azSgPNxhpwYcaQoeBSDXPlads8tJD9riL/wCEB+VdSlC6n2IbJ2aabcd7aLHegv8ARyI8psj5UZsOqbR/7VfhOaHJi4t5OPALHH1OamVCKprzJdyMtaklQylOobU9CJ4F9n75n45HEDzIrtIXCukUlC2ZUZwYOCFpUPCtopzwPI9DXLfsMZTxkwiuFKP/AMsc4z/En3VeooTZ/Y24UGNBaLUKO0wgkkBpIAz41BNHWq46cv2pLjfEoMdz70TVKGVJBJwB5CpgmZLgjdujaVtDh7UwDujzWnmn4jI+Fb6ksyo5B7N5h1ODyKVg/nSyqbVr3Kv0mn7evdw13fVhu3xd5MFLh4ICc9705eZJrm3BF11vGuWopUuRCs8MLMNpnO8vd64HM+fTpUv2l2GVK0Um36fipKWHm1rjMjBU2M5CR14kHHlXhoC6Xye6iKuxfZlkixw0EvtqStSx4bwGeuf51T0qW2tfqOvs3l3CZpCC7dd8vqScKX7yk57pPpUpzjnVXaz12mRc2tOacmsRnFu9k/PWsBDXiEn6Z8eFcvTer71Y5VxtI37+zGWkNvtZO7zzx48Djx6GlGHgnPqWx5aa/wDNdsc2SvvBuS+Rnpudwf8A5FWzqG5ps1kmXFaQoR2isJ6E9BVTbKj2m0O5uHif6wr1Lhq273bmbxapVvk8G5CCgkcx50fJfEetL2SKPTdtdyoL+pI06YIW+pa1IeBbRg4OEHI3Ry5VLbJr+42/QhvV9SJzy5ZYjABLRcHXOBjorkOlRu76H1fZIUmDDcdm2x0grbYUMKwQRlJ5cRk4515w9YTLLYUafumm0OsthQQp9CkkqJJzgjHXoaux6ZRjkS00/g7j9rtu1Jk3G0pFuubC0tykujIWk9eHM45H0NWhAjN2eztR3ZCltRGQFPvqySEjiomoFsVsr8C2S7jKQ437UoBtKwQShPXFdva1NVA2d3t1HNbIZ9HFBB+ijUZ488nehcIrZFxGur5O1HeMmxW0qTBjue7gc1qHjjBOfEDpXpHu+r78P/S2nyiJyRIfTupPwzgD610tljEYaXtLchpC2XitTqVcUnK1DiPSrgbShCUpbSEoAwkJHACoVyeOKUShrmnaTp6M5PuUFmTFaSVOlIQoITjJJ3cHArY03qC36zwmVDDc6MO0SpKzvI4+8lYwQatLaBbLleNH3K32d1Lct9rcG9wCk57yc9MjI9aoXZtebRalOMzWQxMUSkyCc5HgaWXHllN1IlWvtUTbCqM40huTJfBT27ycqOOXLAqNtX/aFLSHosCT2fPuQ04PzFTB7WGmoeobfEuTYloKwtDqUhaG1HgCauRBG6CMbuM5oyZMrTqJ+Z5WqdRxmC3qewJlRFHvCRG3fqBitzTSWX3lXTQU961XJvi7AdXvNujwOeY+P0q5dXagjR7a/GZt7l1cdQUdi2E7vhxJOKpfQelLlZbj9r3ndhsMNkbqlDJz49MUCcp7SRb+g9cI1Ep223OMIN7ijL8Yngofto8U/l8iZmKofQ8tzVO1iPcLW2UQ7a04Hnv7RJCkpz8SeHkKvcHhUOEklJpH1Whepb0C0zpkZgyHo7C3G2RzcKUkhPrjFb28KxxPKhFyQTQOvIt3gxo14mxUXd51TfZITub/AFBxWlrG03GwakOsbM0Jbe5uTovVSOpH0+VfV92cSDd5V9sVyLE8uh5hkoAbSoAAj1xXvpvXalzPsXVkf7PuY7uVDDbueHDwzWqPV31Y/wAoiVzu9vs0iNrHRshCBJdDc+1KO7vHBURu8d30HAkEZBINlNaYtMm/ManQ08zNU0CUpVuJXkc1pHM44enHOBWq3s902i7JuaYI7UK3w3vfd72cg7vxrr6ivsHT9uXMuDoQkcEIHvLPgB41DM5qVKBuzZ0W3xVyZj7bLDYypazgAVVN811etUzfsjRbDyGVd1ckcFqHiD+BPnz+FarUa/7ULgHpSlQ7K2rgB7vDoP2lefIdKtWw2C32CEmJbGEtIHFSualnxJ61eC1HEt95EO0nstgW7dlX0puM3O9uKz2SVePH3j5n5dasJDYQkJQAlI4AAYxX3SpZwnOU+RWaUqGRSlKAUpSgFKUoBSlKAUpSgFKUoBSlKA+SOPOtIwiysuwSGlE5U0fcX6dD5j1zW/SgNZiSl4qbIKHk+82rmPPzHnWpqGPKlWOdHgq3ZTjCkNKzjCiPGtyTFS+ASSlaTlC08Ck15MPLSvsJQAdHuqHJY8R/Khb7lQ6SiS34LelZOkVlpx0/aMx9RSRjkoHHvDpVoad01b9N29MO2NYBOXXV8Vuq8VHhn8h0xXZ3T0oRxrVm8mVz4RSezs+x7ULgweBW9LbA+CyR+VTzaXqO4aatDEm2JYK3HghXbHkPIdar3Uajpna2ZpG606+3I4fsLG6r/qCqlO2S0zLla4EyE0qQ3GcJcbRk5SR7wxx9fOr3PVkSlkjJ8NHtH2t6fUhHaszkLx3vuRgHrjvcq71v1dY7xZJl2ikOMw0kupcb76cDI4edVQ3qCxjswvZ3GLSBjeG9vlXqjj6mte3tXq0aZuz4s74gXhBYQoKJLI3jxPUjBwCeZqUR4IPjY7DO1TUQSqZ9kx1Qd7d/2KwhJ/Z3+Wasq5xo+ttEvMNLAauUT7tZ47iiMpPorHyqm5lznWfRv9F51qdZXIc9oQ8o80E5wE+NXNoS3u2zSNshvp3HUMArHgTxP50aM+IhBK0qKIs2pJ2iH16d1FAUkR1ndUn3gCc5HRSTzBqaJ1rbLiwjsNRSYW4PwOKQfgRgirN1Dpuz6jjBi9QWpSE+4pfBSP4VDiPSq5vGxzTEJSZbDs8tlYSY6nklPHwOM/U1EznDJfS1ZyblcLdMSWpmubiWnO6WzKASfIkJyPnWvB0XpO4RhbrbIbekvKy083JSp0nyHh5YxWns/wBmVm1OLoudPltCHOUwlthSQVIABByQfE9KufS2j7FpRlSLLCS24sYckLO86v4qPTyGB5UsjyJcRKktOw+7M6gYcmXCGq3tOJcUtO92iwCDu7uMDwzmrR2mouKdA3dNkDypnYpCA17+5vJ38f3N6uxDvlqlzVwotxjPSmwSpltwFQxzyBXyb/aVXb7KFxjfaGcez9oN/lnlUo502+D83WG5Xa0aSu8p2S+yovNtxg6TvKd3hvgA8eAzmt6w6O1prV9tVwVLi24nK35OUDH7qTxV+VfpQJHM8x1qJbS79ddP2NMq0MtlanNxb6xvBkdDu9ePCqajKUulHR0jpW2aTtggWtvgo5ceXgrdV4qP+sV1LjPjW2E9NmOpajsp3lrUeAFRrTOtoVx0m7d5i1Nrgt/10bnFKgM8PHPMfGovq+9Pa32ePTrbGeaQxMHbRzhSlIGCCceGQfSlGo4paqZKtK69t2pbs/AhRpLZbR2gccAwofpUtBqgLRrONZbUmPpqypYu7iQh+Wv7zex1SnmT8cAedZnta/t8VWoJk24sIylSnFSRwzwGWs4A5DGKtHaXheqk6L9PEmuVedP2u9KZVcobby2FhbayOIIOefhWloC9yr/pmPOmpR7RvKbWUDdBKSRnFb+or7C09bHZ85eEpGEoHvOHwA8ah5tMlLSuT41Lf4GmbYZk9zCR3Wmk+84rHBKR/rFVZZLXddpl6N2vBWxamV4ShB4fwI/VVfFntd12magXdLutce1Mq3cJJHd59mj6Eq/0Lmhw2YUZqNEaQyw0kJbbQMBI8KHZ1hVL1GIkNiFFbjRWkNMtpCUoSOAFbVY44rNQ8wpSlAKUpQClKUApSlAKUpQClKUApSlAKUpQClKUApSlAK+SnJ5CvqlAKUpQFY7bLGZNsjXlhGVxCUPEf2SuvocH1NdjZbqFN708hh5zM2Hhp0HmR+FXqKl0yK1MiuxZCAtp1BQpJGQQaod5E/ZprDfQFuRT7ng+z4fxD/XOtLdHrx/Vx6O64L93aBOK0rLd4d7tzM+3uBxl0eqT1BHQjwrfrJ5WmnTNeRBiyShUiO06ps5QVoCik+Wa98Yx5VmlCcka2hQb1P0y8xpx0Nzd9Csb5QVpB4pBHLIqvrU5rv29lF+tHs9uTnfc3woA9PxGrmIri6wg3OfYJLFjeaZnKx2a3fdobhNxZR2nbfq+ReL0rTDUctomqDynTg7xxw+GKuPQkG/wrO4jVMhp2Yt0qCWjkITgADPpn1rW2aaXuGmrZM+2ZLT8+bKMh1TWd1PADGTz5Z9al6hhPpQjk2Uls0aT/wCJdwOcFKpPDHP7ypS3b9JO7R+1TPfVew8pfYb53Q4EnI+WeFR7ZUd7aDeCVDP334ef3p+VasJHbbbwlO8gC4Oq58ThpZPzxW3ye7ItU3vVItK76wsNnmGHcbg21JSAVNdQDyqLxdpFk1JcPsN+C+mNMJZS47jCsjw5io7tst6I2orddFAFqS0G3E45lCs/VKj8q5evosSxaotVxt7KGoTjbMlLTacBO4oE/MflRKzGLDCUU+7Na4sy9EXO9WWRlUK4QnWklI4LBSrs1jzCjg/E+Fd/ZNqyDbGl2a4Et+0P77Tp4p3iAN0+HKprr7TSNW6fS7F3ROZQXoq8e9kZKD5H88Gqi0vYot/amW0umLe2zvRg4TuubvvNqHQ56/Gqt0dYSjlxPVz3L+jWi2Rn1SI0CK26o5LjbQBz8arvU+i9XagvkhLlybTalvhbaS4cISMY7g6jHjXtszvOpxcnLHeYMhxmMkhUh1JBaI5J3uSs9MVPr3eYFitztwub4aYR16rPRKR1J8KweS54p0tznoNq0RphtC3A1DhowCr3lqPH1JJNVlEi3PahqL2qWXGLRGVwHLdT+yPFR6npXylN42pagy4FxbTGVkjmloeHms/SrjtNriWmA1CgNpaYbThIT18zVNtrCv8Ap/B6W+DHt0NqJDaS0w0ndQhI4AVsjlQCs1k8opSlAKUpQClKUApSlAKUpQClKUApSlAKUpQClKUApSlAKUpQClKUApSlAYriar01D1Na1w5g3VjvMvAd5pfiP18a7lYxSypuLtH5+iydQbNL+pDre+yv32icNSk+KTxwoeOOHI5q5dMaqtepoYet7w7QAdrHXwcaPmP15Gty9WWBfISodzYS80eWeBSfEHoap7UGz29aal/aOnnnpDbeSlTJw835Y/EK1yetyhnW+0v7LwBrNU9pvay9GIj6jjb+53VPtDC0n95FWXZ9SWi9NhdunMu5/BvYUPiKjRwnhnDlHXoa+c8ayD5YqHIAY49aw57ivhWawobySk8jQFK7J9//AMQLtuqBRh7e8/vDjFedtw5txwokYnPnh5NLP6VYGm9BQ9PX1+6xpshangodksDA3jk8eZrDez+C3q4ajRNkh8PKe7IY3Sogg8eeONas9jzQ1SfuqNDbPb/bNIe0AEmE+h3H7p7p+ij8qgWoD9r7NrLcFZ7SC8qK4Sc5HIelXbfLWzebTJt0kkNSGyhRTzGa49k0RZ7VaHLYW1yo7rgccTIO9lQ5GidIxjzKMUu6Z87Nbn9r6Mtz6iS4232Dh8VIO6T9M1pzNnNukavTf0SH2Bvh5yOz3Qt0fi3uYz1A5+tdC4X/AE5pGH2KnY8dKclMZgZUT17o61ALntCv+qJCrfpOC6yg91ToAU5j8k+tEmIxnJuUdkyeau1pa9MNYfc7aYofdxGj3lfHwHmariBaNQbTbqm4XVxcW2oOApIwlIzxS2k8zjPePrkcK7+ldlyG3vb9TOmVJUd9TO8VJJ8VKPFVWYyy202lDKEoQkYSlIwAKDXDEqhu/c1bRaodntzMC3MpZjtDASnr5k9T4mt4DAApjzrNZPNy7YpSlAKUpQClKUApSlAKUpQClKUApSlAKUpQClKUApSlAKUpQClKUApSlAKUpQClKUBisbo61mnSgI/qDRtkv6SZ0NPa9Hm+4seoqvLtshnR3O2sNyQ4U8kyMoWPgtP8quM8Rxr5R7uetW6O0M+SHDKORM2j6Yyhxic60nllsSUY+KcketbkTbHPjns7lbYy1p4K3XC2r5GrmPMVrTIUWUAmTGZeT4ONhQ+tU2s0JeqJX0bbHalpHtFtltnwQUq/lW4na3pw+83PT8WR/mrx1Rp6yNFRas9uQeeUxUD9Kqq6R2WnlJbZbQkHklIAq6TvHBin2LcXtb02n8E855YYH+atOTtis7SSWoExZ6b+6jP1NVtZIzD0lCHmGlpJ4pUgEVcWm9OWIgKNltu9u8/ZG8/lSiTw4oK6Ie/teuE5zsrLZkrd6Jyp5XyQK8C3tL1QndWHYLCv7TEcY8wO99KuJphmOhLcdpDSByShISB8q9ql0cfOjH0xRWFj2RxG3EyL/OcmO81NtkpST5n3j86sS22yFbIyY8CK1HaSOCWkgCttNBWWzlPLOfqZjFZFDQUORmlKUKKUpQClKUApSlAKUpQClKUApSlAKUpQClKUApSlAKUpQClKUApSlAKUpQClKUB//9k="/>
          <p:cNvSpPr>
            <a:spLocks noChangeAspect="1" noChangeArrowheads="1"/>
          </p:cNvSpPr>
          <p:nvPr/>
        </p:nvSpPr>
        <p:spPr bwMode="auto">
          <a:xfrm>
            <a:off x="307975" y="-403225"/>
            <a:ext cx="362902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data:image/jpeg;base64,/9j/4AAQSkZJRgABAQAAAQABAAD/2wCEAAkGBwgHBgkIBwgKCgkLDRYPDQwMDRsUFRAWIB0iIiAdHx8kKDQsJCYxJx8fLT0tMTU3Ojo6Iys/RD84QzQ5OjcBCgoKDQwNGg8PGjclHyU3Nzc3Nzc3Nzc3Nzc3Nzc3Nzc3Nzc3Nzc3Nzc3Nzc3Nzc3Nzc3Nzc3Nzc3Nzc3Nzc3N//AABEIAHoBfQMBIgACEQEDEQH/xAAcAAEAAgMBAQEAAAAAAAAAAAAABgcBBAUDAgj/xABHEAABAwMBBQUFBQQHBgcAAAABAgMEAAURBgcSITFBEyJRYYEUMnGRoRUjQrHBUmJy0RYkU4LC0vAzVIOSouEXJSY1Q3Oy/8QAGAEBAQEBAQAAAAAAAAAAAAAAAAECAwT/xAAqEQACAgEDAgUEAwEAAAAAAAAAAQIRAxIhMSJBBBMyUaEjYYHwcbHBYv/aAAwDAQACEQMRAD8AvGlKxkUApWvOlx4MVyRLebaYQkla1nAAqAq1Xe9VyFxNHRuwhpO65dJCeA/hT1NKNxg5E5uNzg21kvT5bDDY5qdWEiuGNZx5at2zWy43LBwVsM7qB/eWQCPhmvKz6Ft0R5M27Lcu1x5mRL72D+6nkKzr3Vn9EIEZbMEvqkKUhsZ3UIIGeNUqjFuluzeRM1K/xbtMGNn/AHiYSr5IQfzr2QnUSuLjtrQf2UtuK+uR+Veumru1frJDuTI3Q+2FKRn3FclJ9DkV1KGZbOqOYFXtGMt29z/iLR/hNeglzEcX7cs+JZcStP1wfpW8FA8jms8KhDUbnx3FhG+UOfsOAoP1rbTx68K+HW23UbriErT4EZr6bSlKd1IwB08KEPqlKUApSlAKUpQClKUApSlAKUpQCsUNaL1zgtz0W9UlsTFoK0sZ7ykjqBQqVm9WDyrgaa1MxqODNkQWVoXFdWyWXCN4qAyD65qq5t01XaGoOob1c3mH5ErH2arAw2OJOB06ePKqkdIYXK1ZO4t3uSdpMyzTZZMF6J2kZoJSN09cHGc+tbGhzCt0e7wGrzJur0WSpcgvBRU1ke4M5yO6fUmuLrZ1uLqzSeoWjhpxYYWRywscM/OvrTqjbdr99hcm5scPp8yN1X+NXyqnVxuP4/o5ezHU8qRqW4xFsXCQzNeLyS84VGKnJICgSccwOHhUtlaudi6on2R6IlPYwVSmHd/PaYGSCMcK5NrxB2yXRgK3UzYaXSk/iIAHD/lrQ2yRX4Uq3XuFlLm6uM4oDkFChpxjPIl7omOz++y9SabZuc5ppp1xxxO61nGEqKevwqQukpQVAHgM4HWo3szYTH0NaAn8bAcPxV3v1ru3OUIUCRKUCoNNqWQOuBUPNNJTaRVdx1zq+AtV2kW6OxaBK7JLLqCHFJB6HOeXXFS3Xer3NLQre9HhJlPTHdzs1OlOAE5OMA5PIYqq7zJXqG1xbzcrot2bInBtqAD3WG97HIdfOprtKPtGrdFwU8f6wlah5do1+iTWqR6vLi3G17nd0ZrN/UN3uFtmWxUB6Kne3VL3jjOMK4DB4jxrT1LtHtEJdytbZf8Aam2VJQ6hOUdpjkDzzx54rU0S+l3W2sp28MNudnn+Hh/hqELZaOzu63NSErl3K5lLKlDvAbx4A+GfzqdyLFDXb+xbGzFMn+hNucmPuvPPILu+64pZwokjiSTyIqULOBk8hWpZoiYFpiQ0e6wyhsfAACtDWd3+w9NTrik4cZaJb81dPrU7nmfVMxprULOoUTVsRZDCYsgsq7ZON8jqOPKu4OVQs6me07oOLd72jtpq20lbaAElxZ8PSu1H1FAVNhWx90MXKYx2zcVZyoDBOPTB+VBKD9jtCs1gEY51moYFKxkVnNAKUpQGK0LzdYlntz06e6lthoZJPPyAHia3ipIBJIGKpq9yZO0bWaLRCcULPCXlxaTwUBzV6+6PU1UrOmKGp78GzAi3XaddTMuJdiacjrw2yk4LxB5A/mr0HlakCFHgRm40NhDLDSd1CEJwAKxAhsW+EzDitJaYYQEoQkcABX3MmxoMdUiY+2wynmtxQSB60bE56nS4PZXKqn2lazsVyt86xoZkvyWl5beQgbqXUn45I5jgOtWlDlx58ZEmG+2+ysZS42oKSfUVSl8xovami4FAEN50OLKuQbc7qz/d4n0qx5s6eHj1fdHX2IXs4l2V5eUAe0R+HQ+9+hrubX7/ACbNYGm4LymXZTm4pxHvBIGTioBdWlaH2kpfijs4inUvtBJ4KZX7yfgDvemKk+3VYXabS+2d5suKIxyIKKvc7yhF5oy7Mh13iX7SDNsubN5dLs5kupCVKHZnAJSckhXveVTzaleZqdFWebDkPRVS32yvs1bpIU0pWD6gfKotO0NboMCFJverUxRKRllDkcqSBwJAyrgOIrt7WY7UPRGnorL/AG7bTzaW3f2wGVDPrR1Zp6ZTj72eWibfrS8zLffHrmWoCPdDiyrtGxwPcHj4586t1HWo9s7SUaJs4UOPsyeFSOss8eWeqRmlYyPGvN59plJU64lKRzJOKhyPWlcW1altl1u0u2Q3XDLioStxK2lI7quRBI4j4V2U8uAxQGaUpQClKUArFMilACa1p8n2aDJkBtTnYtLXuJ5qwCcCq+2vPT0KtMcTn4dpkPdnKcYJSRk/iIPLHTlWtswnuxb5c7I1MkXOzoIMeYokoQocN0HzzyHDKeHOqdli6NRxv6f6qlRY1/W0y1Z48pKH0x+Oc44Kzxxx+eKkG0pYiPWHWMFXdjuJDhT+JtX/AGzXEfZg6T1LedP3Y9nYru2XWVFPdaJzgDHLdOR5Ddrf2evM6o0fcNKy3wpyOChp3d5t57qvmK0elqKqaW3+M2LE+mw7U5MZJCYF+YD0cj3S5jeH+MeoqNa1mwF6q1OzqBp1yQlgNWzu5CCUgjHhkk8ak9m2YS0yIUm83x5bkB1HsqGB3W0IOUgFXLj/AC41YL1tgyZbMyRDjuSWP9k8tlKlo/hUeI9Kl7nN5oRna32KtSzK1ZspajwmHXLpblpSlBTuqJTyxnHQ/SpK/pu6yda6f1E2llkMxeznNLWd7O6ocMZB97x6CpwBxyc1rTLlBhIK5cxhkDqtwCocvNk+Pv8AJFdXaKdvd6i3iBdXbfNYQlsrS3vbyQSeHEYPE1z9rkpz7EjWSPCfmTJih2SkJzgp6n4/KuvN2kaUiZCrol4j/d21OfVIxXGkbX7Eg4iwp8g/utpT+Zq7moRy7bcE003CVbbDb4S8BcaM20rHLISB+ldB1tLrakLSFJUMEEcxVYq2turP9V0zMcHTecx+QNfB2oX5R+60g4R5ur/yVKZHgyN2SJ7ZnpZeS3AUwvtA4lbTigUkHgBx4Dy5V1LjpaBcL5brw+p72m3jDSQruHnzHrUJG03UXM6Pcx/9i/8AJXonanc0f7bSUsDqUuqP5oFXc28eZ9/klFm0fHtIvfZS33FXZxbiyvGWyrePDA5ZVUEi7M9SR/s+E7cIki1x5aXSyFKSUgKBJxjiTjl5122trcIcJlkujHmEJUB9c11IW1DSktYQZ6oyz0kMqQPnjFTcLzoW6JikBIxVf7VHlXCbYdNsnKp0oOOD9xH/AHI+VTWDdINxb7SDNYfSerbgV+VQ7T2lr6dYLvuppjEjs21NxkN8kgk44YGMA/GiOePpbk+Uc/We5fdc2PTbZBiQh7TJH7ITyH5D1r62fhWodZ3vU7ifuWT7JEyOnDOPgkJ/5jXV1Zs9jXybIuUWdJhTnWtxXZrw2vyVjjj1rn3FU/ZtoKCm3sR3pAkJ9rcUklCd7eKlcMHnhIPwrX8HVSjKKjHn9sjki+6vu1xulwtMyQE2+cGE25lsq3k75TkgeAGScVZWoNTwdOWxqRdl7j7qPu2QkkrWBnHDl8TUP2ezGbhr6/XC0IWbZKQFqUWykBzhngeucn1r0124NV6pt+lYeS2wvt5riRncSOgPQ/zqCaTmk1siU6EvM7UFgRcrlGbjqdWrsw1nC0A4CsH1+WetdeBc4VxL4gymZBYcLTvZLB7NY4EHwPCobeZ0LZxYYttsUYyZUqQRHiuuElZUrKiT4cQB5kVJdP2W3WSIsw4LMFcpXavtoVkBZ5jPkc4qHCcVyvwdscqVjgBWahzIXtUvyrHphaY6yiXMV2DRHQEEqV6AH1xXhslsCLRppuUtvEib94rPRP4R8qiO011d82g26xtqy2x2bZHgtZ3j/wBIT86uNltthpDTSd1CEhKQOgFa4R6Z/TxRj3e56LO6hSj0GeFUXqC+u7Q9QwrSgm3RW3XAjtiQVKHVSeiuBGPOr03geFV5tC0Ai8hd2sgDN1R3lAHdD+PyV4H51EZ8PKMZdRDdNXu5bOr27bLw0r2JZytA4geDiP1FSvaxbGL9paPfbaUvCIkrKkcd5lXvH0wD86jVtu8PV8ROndWKMa5MnciTVDdUF8txfn0x1+Nbmz5jVFk1O7YHoqnrZlXtQWPukII4LQfP9kePHlWj0S2eviS+SM3W7u6oslmtrUB+RdYAU2XEJ3t9rHD8k58x51NUaXveoNnMeBcGewnxHcx0PK95A5BXPHCpsiJprR8Z6WG4FqYUe+6d1sHwHn8K4bu1OxKybZDu1yTnAciQlKQfU4qWcpeIvaC4INI0bri9exQrk212MRBbaccWMIB5nhxVyFTLXukrjP0jZ7VaUpfcgLQCVr3d5KW1I/UV7NbTIoViTp3ULKT+P2ErA+ODUgsOrLFf1KatdxadfQO/HUCh1PxQrBpZh552nXBjRFvlWvS1uhTxuyGWQlYznBruHmK5l91DaLBHD94uDERB90OK7y/gnmfSog9tf0yhe4yzdnweS2YZwfhkipycW3J2fO06/awtFwtzGmLb7RGeSQ6tLZWSrPu/ujHU+NRG6XS+xGXLhqh4Rkpx2EBle844voFH49BU1nbRbc7YXLky1LisjKcymwhR8gMnNRPZtZ3Nb3teqr1uqgxHN2FGKge+D7yh5efWh1j9NWz6s1zdtetdJyLiEszLhHXEltkgEFQSpAI/jwBV0D45qCTNmVpm6yb1O7Lll5D6H+w3hub6eKemcZGcZqdI5VDk3bs+qUrBUBzNCGa+SRWcioVq7aFC09chb0Q3p0gJ33ktHHZJ8TwNVFjGUtomzrfWsPTEdTaAmTclBJaiA8VAnGT4cKlLLnasocKFIK0hW6rmPI1XOorZbtotgavOn3gm5RwCjeICsjvdmvwPHIPjjpXY2e6vGoYSos8Fm7Re7IZWN1SscCrHQ55joaNHaWJKFrlcnc1NZmb9ZpNue4B1PdX1QroapuWu/myxNIItEtu5QpYWzIaSUoWE5CVKI4HmOPlnnV8dK+cDOSBnlRMzjy6FVbHJvOnrbforTV4iofKE+9yIPXBrnM6LixdUxr1b3TEQ0x2Ko7SQEuDpmvvU+uLLpzealSA9LAyIzJysfxfs+tQT7Y1trxRbszP2bbFcO2JKUkfx4yr+6MVaNwhka3dIsW+6ssliQTcJ7aVjk0k7yz6CoTJ2oT7o4pjSdkelKzgOuDh8hy9SK6Nh2U2mGoP3l125yiQo9oohvP8ADnj65qdxYbERpLUVltltIwEtpAFTYl4ocK2Vj9g7Q9QkG6XRFuYV+BlW6fkOI+dbcPZDbVLDt4uEua71JXj686srjwpxpZH4ifC2IvB0DpiEB2VqaWodXSVGu0xZrZHA7CBFRj9llI/St3BrNLObnJ8s+ENoRwQhKR5DFfdKVDNisY8azSgPNxhpwYcaQoeBSDXPlads8tJD9riL/wCEB+VdSlC6n2IbJ2aabcd7aLHegv8ARyI8psj5UZsOqbR/7VfhOaHJi4t5OPALHH1OamVCKprzJdyMtaklQylOobU9CJ4F9n75n45HEDzIrtIXCukUlC2ZUZwYOCFpUPCtopzwPI9DXLfsMZTxkwiuFKP/AMsc4z/En3VeooTZ/Y24UGNBaLUKO0wgkkBpIAz41BNHWq46cv2pLjfEoMdz70TVKGVJBJwB5CpgmZLgjdujaVtDh7UwDujzWnmn4jI+Fb6ksyo5B7N5h1ODyKVg/nSyqbVr3Kv0mn7evdw13fVhu3xd5MFLh4ICc9705eZJrm3BF11vGuWopUuRCs8MLMNpnO8vd64HM+fTpUv2l2GVK0Um36fipKWHm1rjMjBU2M5CR14kHHlXhoC6Xye6iKuxfZlkixw0EvtqStSx4bwGeuf51T0qW2tfqOvs3l3CZpCC7dd8vqScKX7yk57pPpUpzjnVXaz12mRc2tOacmsRnFu9k/PWsBDXiEn6Z8eFcvTer71Y5VxtI37+zGWkNvtZO7zzx48Djx6GlGHgnPqWx5aa/wDNdsc2SvvBuS+Rnpudwf8A5FWzqG5ps1kmXFaQoR2isJ6E9BVTbKj2m0O5uHif6wr1Lhq273bmbxapVvk8G5CCgkcx50fJfEetL2SKPTdtdyoL+pI06YIW+pa1IeBbRg4OEHI3Ry5VLbJr+42/QhvV9SJzy5ZYjABLRcHXOBjorkOlRu76H1fZIUmDDcdm2x0grbYUMKwQRlJ5cRk4515w9YTLLYUafumm0OsthQQp9CkkqJJzgjHXoaux6ZRjkS00/g7j9rtu1Jk3G0pFuubC0tykujIWk9eHM45H0NWhAjN2eztR3ZCltRGQFPvqySEjiomoFsVsr8C2S7jKQ437UoBtKwQShPXFdva1NVA2d3t1HNbIZ9HFBB+ijUZ488nehcIrZFxGur5O1HeMmxW0qTBjue7gc1qHjjBOfEDpXpHu+r78P/S2nyiJyRIfTupPwzgD610tljEYaXtLchpC2XitTqVcUnK1DiPSrgbShCUpbSEoAwkJHACoVyeOKUShrmnaTp6M5PuUFmTFaSVOlIQoITjJJ3cHArY03qC36zwmVDDc6MO0SpKzvI4+8lYwQatLaBbLleNH3K32d1Lct9rcG9wCk57yc9MjI9aoXZtebRalOMzWQxMUSkyCc5HgaWXHllN1IlWvtUTbCqM40huTJfBT27ycqOOXLAqNtX/aFLSHosCT2fPuQ04PzFTB7WGmoeobfEuTYloKwtDqUhaG1HgCauRBG6CMbuM5oyZMrTqJ+Z5WqdRxmC3qewJlRFHvCRG3fqBitzTSWX3lXTQU961XJvi7AdXvNujwOeY+P0q5dXagjR7a/GZt7l1cdQUdi2E7vhxJOKpfQelLlZbj9r3ndhsMNkbqlDJz49MUCcp7SRb+g9cI1Ep223OMIN7ijL8Yngofto8U/l8iZmKofQ8tzVO1iPcLW2UQ7a04Hnv7RJCkpz8SeHkKvcHhUOEklJpH1Whepb0C0zpkZgyHo7C3G2RzcKUkhPrjFb28KxxPKhFyQTQOvIt3gxo14mxUXd51TfZITub/AFBxWlrG03GwakOsbM0Jbe5uTovVSOpH0+VfV92cSDd5V9sVyLE8uh5hkoAbSoAAj1xXvpvXalzPsXVkf7PuY7uVDDbueHDwzWqPV31Y/wAoiVzu9vs0iNrHRshCBJdDc+1KO7vHBURu8d30HAkEZBINlNaYtMm/ManQ08zNU0CUpVuJXkc1pHM44enHOBWq3s902i7JuaYI7UK3w3vfd72cg7vxrr6ivsHT9uXMuDoQkcEIHvLPgB41DM5qVKBuzZ0W3xVyZj7bLDYypazgAVVN811etUzfsjRbDyGVd1ckcFqHiD+BPnz+FarUa/7ULgHpSlQ7K2rgB7vDoP2lefIdKtWw2C32CEmJbGEtIHFSualnxJ61eC1HEt95EO0nstgW7dlX0puM3O9uKz2SVePH3j5n5dasJDYQkJQAlI4AAYxX3SpZwnOU+RWaUqGRSlKAUpSgFKUoBSlKAUpSgFKUoBSlKA+SOPOtIwiysuwSGlE5U0fcX6dD5j1zW/SgNZiSl4qbIKHk+82rmPPzHnWpqGPKlWOdHgq3ZTjCkNKzjCiPGtyTFS+ASSlaTlC08Ck15MPLSvsJQAdHuqHJY8R/Khb7lQ6SiS34LelZOkVlpx0/aMx9RSRjkoHHvDpVoad01b9N29MO2NYBOXXV8Vuq8VHhn8h0xXZ3T0oRxrVm8mVz4RSezs+x7ULgweBW9LbA+CyR+VTzaXqO4aatDEm2JYK3HghXbHkPIdar3Uajpna2ZpG606+3I4fsLG6r/qCqlO2S0zLla4EyE0qQ3GcJcbRk5SR7wxx9fOr3PVkSlkjJ8NHtH2t6fUhHaszkLx3vuRgHrjvcq71v1dY7xZJl2ikOMw0kupcb76cDI4edVQ3qCxjswvZ3GLSBjeG9vlXqjj6mte3tXq0aZuz4s74gXhBYQoKJLI3jxPUjBwCeZqUR4IPjY7DO1TUQSqZ9kx1Qd7d/2KwhJ/Z3+Wasq5xo+ttEvMNLAauUT7tZ47iiMpPorHyqm5lznWfRv9F51qdZXIc9oQ8o80E5wE+NXNoS3u2zSNshvp3HUMArHgTxP50aM+IhBK0qKIs2pJ2iH16d1FAUkR1ndUn3gCc5HRSTzBqaJ1rbLiwjsNRSYW4PwOKQfgRgirN1Dpuz6jjBi9QWpSE+4pfBSP4VDiPSq5vGxzTEJSZbDs8tlYSY6nklPHwOM/U1EznDJfS1ZyblcLdMSWpmubiWnO6WzKASfIkJyPnWvB0XpO4RhbrbIbekvKy083JSp0nyHh5YxWns/wBmVm1OLoudPltCHOUwlthSQVIABByQfE9KufS2j7FpRlSLLCS24sYckLO86v4qPTyGB5UsjyJcRKktOw+7M6gYcmXCGq3tOJcUtO92iwCDu7uMDwzmrR2mouKdA3dNkDypnYpCA17+5vJ38f3N6uxDvlqlzVwotxjPSmwSpltwFQxzyBXyb/aVXb7KFxjfaGcez9oN/lnlUo502+D83WG5Xa0aSu8p2S+yovNtxg6TvKd3hvgA8eAzmt6w6O1prV9tVwVLi24nK35OUDH7qTxV+VfpQJHM8x1qJbS79ddP2NMq0MtlanNxb6xvBkdDu9ePCqajKUulHR0jpW2aTtggWtvgo5ceXgrdV4qP+sV1LjPjW2E9NmOpajsp3lrUeAFRrTOtoVx0m7d5i1Nrgt/10bnFKgM8PHPMfGovq+9Pa32ePTrbGeaQxMHbRzhSlIGCCceGQfSlGo4paqZKtK69t2pbs/AhRpLZbR2gccAwofpUtBqgLRrONZbUmPpqypYu7iQh+Wv7zex1SnmT8cAedZnta/t8VWoJk24sIylSnFSRwzwGWs4A5DGKtHaXheqk6L9PEmuVedP2u9KZVcobby2FhbayOIIOefhWloC9yr/pmPOmpR7RvKbWUDdBKSRnFb+or7C09bHZ85eEpGEoHvOHwA8ah5tMlLSuT41Lf4GmbYZk9zCR3Wmk+84rHBKR/rFVZZLXddpl6N2vBWxamV4ShB4fwI/VVfFntd12magXdLutce1Mq3cJJHd59mj6Eq/0Lmhw2YUZqNEaQyw0kJbbQMBI8KHZ1hVL1GIkNiFFbjRWkNMtpCUoSOAFbVY44rNQ8wpSlAKUpQClKUApSlAKUpQClKUApSlAKUpQClKUApSlAK+SnJ5CvqlAKUpQFY7bLGZNsjXlhGVxCUPEf2SuvocH1NdjZbqFN708hh5zM2Hhp0HmR+FXqKl0yK1MiuxZCAtp1BQpJGQQaod5E/ZprDfQFuRT7ng+z4fxD/XOtLdHrx/Vx6O64L93aBOK0rLd4d7tzM+3uBxl0eqT1BHQjwrfrJ5WmnTNeRBiyShUiO06ps5QVoCik+Wa98Yx5VmlCcka2hQb1P0y8xpx0Nzd9Csb5QVpB4pBHLIqvrU5rv29lF+tHs9uTnfc3woA9PxGrmIri6wg3OfYJLFjeaZnKx2a3fdobhNxZR2nbfq+ReL0rTDUctomqDynTg7xxw+GKuPQkG/wrO4jVMhp2Yt0qCWjkITgADPpn1rW2aaXuGmrZM+2ZLT8+bKMh1TWd1PADGTz5Z9al6hhPpQjk2Uls0aT/wCJdwOcFKpPDHP7ypS3b9JO7R+1TPfVew8pfYb53Q4EnI+WeFR7ZUd7aDeCVDP334ef3p+VasJHbbbwlO8gC4Oq58ThpZPzxW3ye7ItU3vVItK76wsNnmGHcbg21JSAVNdQDyqLxdpFk1JcPsN+C+mNMJZS47jCsjw5io7tst6I2orddFAFqS0G3E45lCs/VKj8q5evosSxaotVxt7KGoTjbMlLTacBO4oE/MflRKzGLDCUU+7Na4sy9EXO9WWRlUK4QnWklI4LBSrs1jzCjg/E+Fd/ZNqyDbGl2a4Et+0P77Tp4p3iAN0+HKprr7TSNW6fS7F3ROZQXoq8e9kZKD5H88Gqi0vYot/amW0umLe2zvRg4TuubvvNqHQ56/Gqt0dYSjlxPVz3L+jWi2Rn1SI0CK26o5LjbQBz8arvU+i9XagvkhLlybTalvhbaS4cISMY7g6jHjXtszvOpxcnLHeYMhxmMkhUh1JBaI5J3uSs9MVPr3eYFitztwub4aYR16rPRKR1J8KweS54p0tznoNq0RphtC3A1DhowCr3lqPH1JJNVlEi3PahqL2qWXGLRGVwHLdT+yPFR6npXylN42pagy4FxbTGVkjmloeHms/SrjtNriWmA1CgNpaYbThIT18zVNtrCv8Ap/B6W+DHt0NqJDaS0w0ndQhI4AVsjlQCs1k8opSlAKUpQClKUApSlAKUpQClKUApSlAKUpQClKUApSlAKUpQClKUApSlAYriar01D1Na1w5g3VjvMvAd5pfiP18a7lYxSypuLtH5+iydQbNL+pDre+yv32icNSk+KTxwoeOOHI5q5dMaqtepoYet7w7QAdrHXwcaPmP15Gty9WWBfISodzYS80eWeBSfEHoap7UGz29aal/aOnnnpDbeSlTJw835Y/EK1yetyhnW+0v7LwBrNU9pvay9GIj6jjb+53VPtDC0n95FWXZ9SWi9NhdunMu5/BvYUPiKjRwnhnDlHXoa+c8ayD5YqHIAY49aw57ivhWawobySk8jQFK7J9//AMQLtuqBRh7e8/vDjFedtw5txwokYnPnh5NLP6VYGm9BQ9PX1+6xpshangodksDA3jk8eZrDez+C3q4ajRNkh8PKe7IY3Sogg8eeONas9jzQ1SfuqNDbPb/bNIe0AEmE+h3H7p7p+ij8qgWoD9r7NrLcFZ7SC8qK4Sc5HIelXbfLWzebTJt0kkNSGyhRTzGa49k0RZ7VaHLYW1yo7rgccTIO9lQ5GidIxjzKMUu6Z87Nbn9r6Mtz6iS4232Dh8VIO6T9M1pzNnNukavTf0SH2Bvh5yOz3Qt0fi3uYz1A5+tdC4X/AE5pGH2KnY8dKclMZgZUT17o61ALntCv+qJCrfpOC6yg91ToAU5j8k+tEmIxnJuUdkyeau1pa9MNYfc7aYofdxGj3lfHwHmariBaNQbTbqm4XVxcW2oOApIwlIzxS2k8zjPePrkcK7+ldlyG3vb9TOmVJUd9TO8VJJ8VKPFVWYyy202lDKEoQkYSlIwAKDXDEqhu/c1bRaodntzMC3MpZjtDASnr5k9T4mt4DAApjzrNZPNy7YpSlAKUpQClKUApSlAKUpQClKUApSlAKUpQClKUApSlAKUpQClKUApSlAKUpQClKUBisbo61mnSgI/qDRtkv6SZ0NPa9Hm+4seoqvLtshnR3O2sNyQ4U8kyMoWPgtP8quM8Rxr5R7uetW6O0M+SHDKORM2j6Yyhxic60nllsSUY+KcketbkTbHPjns7lbYy1p4K3XC2r5GrmPMVrTIUWUAmTGZeT4ONhQ+tU2s0JeqJX0bbHalpHtFtltnwQUq/lW4na3pw+83PT8WR/mrx1Rp6yNFRas9uQeeUxUD9Kqq6R2WnlJbZbQkHklIAq6TvHBin2LcXtb02n8E855YYH+atOTtis7SSWoExZ6b+6jP1NVtZIzD0lCHmGlpJ4pUgEVcWm9OWIgKNltu9u8/ZG8/lSiTw4oK6Ie/teuE5zsrLZkrd6Jyp5XyQK8C3tL1QndWHYLCv7TEcY8wO99KuJphmOhLcdpDSByShISB8q9ql0cfOjH0xRWFj2RxG3EyL/OcmO81NtkpST5n3j86sS22yFbIyY8CK1HaSOCWkgCttNBWWzlPLOfqZjFZFDQUORmlKUKKUpQClKUApSlAKUpQClKUApSlAKUpQClKUApSlAKUpQClKUApSlAKUpQClKUB//9k="/>
          <p:cNvSpPr>
            <a:spLocks noChangeAspect="1" noChangeArrowheads="1"/>
          </p:cNvSpPr>
          <p:nvPr/>
        </p:nvSpPr>
        <p:spPr bwMode="auto">
          <a:xfrm>
            <a:off x="460375" y="-250825"/>
            <a:ext cx="3629025" cy="116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8" descr="http://genderlinks.org.za/wp-content/uploads/2016/03/sunrise-campaign-logo-16-days-fin_250x250_crop_80.jpg">
            <a:extLst>
              <a:ext uri="{FF2B5EF4-FFF2-40B4-BE49-F238E27FC236}">
                <a16:creationId xmlns:a16="http://schemas.microsoft.com/office/drawing/2014/main" id="{2B25E3A5-02BF-4DAC-936E-3313A9A3D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4572000"/>
            <a:ext cx="2205037" cy="220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0">
            <a:extLst>
              <a:ext uri="{FF2B5EF4-FFF2-40B4-BE49-F238E27FC236}">
                <a16:creationId xmlns:a16="http://schemas.microsoft.com/office/drawing/2014/main" id="{F51AB1AC-B27E-4F4F-9BD8-2A36F3481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208" y="28574"/>
            <a:ext cx="4652788" cy="1489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50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AC930-A61D-4E56-8CBB-A67066177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0" y="268711"/>
            <a:ext cx="7773338" cy="950489"/>
          </a:xfrm>
        </p:spPr>
        <p:txBody>
          <a:bodyPr/>
          <a:lstStyle/>
          <a:p>
            <a:r>
              <a:rPr lang="en-ZA" dirty="0"/>
              <a:t>WHY HAVE WE WORKED WITH COE’S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21C69C-9FFC-462B-831C-7B8EBA9228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42899" y="1600201"/>
            <a:ext cx="8458200" cy="5257799"/>
          </a:xfrm>
        </p:spPr>
        <p:txBody>
          <a:bodyPr/>
          <a:lstStyle/>
          <a:p>
            <a:r>
              <a:rPr lang="en-ZA" sz="2400" b="1" dirty="0">
                <a:solidFill>
                  <a:srgbClr val="CC0000"/>
                </a:solidFill>
              </a:rPr>
              <a:t>Government closest to the people</a:t>
            </a:r>
          </a:p>
          <a:p>
            <a:r>
              <a:rPr lang="en-ZA" sz="2400" b="1" dirty="0">
                <a:solidFill>
                  <a:srgbClr val="CC0000"/>
                </a:solidFill>
              </a:rPr>
              <a:t>Already have plans for local economic empowerment and gender empowerment</a:t>
            </a:r>
          </a:p>
          <a:p>
            <a:r>
              <a:rPr lang="en-ZA" sz="2400" b="1" dirty="0">
                <a:solidFill>
                  <a:srgbClr val="CC0000"/>
                </a:solidFill>
              </a:rPr>
              <a:t>have resources to support the women in different ways</a:t>
            </a:r>
          </a:p>
          <a:p>
            <a:r>
              <a:rPr lang="en-ZA" sz="2400" b="1" dirty="0">
                <a:solidFill>
                  <a:srgbClr val="CC0000"/>
                </a:solidFill>
              </a:rPr>
              <a:t>Have the influence to mobilise support from the community around them</a:t>
            </a:r>
          </a:p>
          <a:p>
            <a:r>
              <a:rPr lang="en-ZA" sz="2400" b="1" dirty="0">
                <a:solidFill>
                  <a:srgbClr val="CC0000"/>
                </a:solidFill>
              </a:rPr>
              <a:t>Able to make significant change at local level</a:t>
            </a:r>
          </a:p>
          <a:p>
            <a:r>
              <a:rPr lang="en-ZA" sz="2400" b="1" dirty="0">
                <a:solidFill>
                  <a:srgbClr val="CC0000"/>
                </a:solidFill>
              </a:rPr>
              <a:t>Can influence the broader agenda in their countries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84837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782C7-57DE-47BB-80F9-99C89F5F4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000" y="304800"/>
            <a:ext cx="6457950" cy="589598"/>
          </a:xfrm>
        </p:spPr>
        <p:txBody>
          <a:bodyPr/>
          <a:lstStyle/>
          <a:p>
            <a:r>
              <a:rPr lang="en-ZA" dirty="0"/>
              <a:t>Envisaged process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4403DA4-3D58-4A2D-A9CB-4E4ACC439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8279773"/>
              </p:ext>
            </p:extLst>
          </p:nvPr>
        </p:nvGraphicFramePr>
        <p:xfrm>
          <a:off x="514350" y="1066800"/>
          <a:ext cx="8115300" cy="4454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6875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8234C-B37F-42E4-9278-8F036AE6C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0" y="268711"/>
            <a:ext cx="7773338" cy="798089"/>
          </a:xfrm>
        </p:spPr>
        <p:txBody>
          <a:bodyPr/>
          <a:lstStyle/>
          <a:p>
            <a:r>
              <a:rPr lang="en-ZA" dirty="0"/>
              <a:t>Tot programme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170AF-FB97-457C-BAB6-FD8B1885750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330" y="1066800"/>
            <a:ext cx="7772870" cy="5638799"/>
          </a:xfrm>
        </p:spPr>
        <p:txBody>
          <a:bodyPr/>
          <a:lstStyle/>
          <a:p>
            <a:r>
              <a:rPr lang="en-ZA" b="1" dirty="0">
                <a:solidFill>
                  <a:srgbClr val="CC0000"/>
                </a:solidFill>
              </a:rPr>
              <a:t>Familiarise participants with history and outcomes of the programme</a:t>
            </a:r>
          </a:p>
          <a:p>
            <a:r>
              <a:rPr lang="en-ZA" b="1" dirty="0">
                <a:solidFill>
                  <a:srgbClr val="CC0000"/>
                </a:solidFill>
              </a:rPr>
              <a:t>Understanding the roles and responsibilities of facilitators</a:t>
            </a:r>
          </a:p>
          <a:p>
            <a:r>
              <a:rPr lang="en-ZA" b="1" dirty="0">
                <a:solidFill>
                  <a:srgbClr val="CC0000"/>
                </a:solidFill>
              </a:rPr>
              <a:t>Go through manuals and content</a:t>
            </a:r>
          </a:p>
          <a:p>
            <a:r>
              <a:rPr lang="en-ZA" b="1" dirty="0">
                <a:solidFill>
                  <a:srgbClr val="CC0000"/>
                </a:solidFill>
              </a:rPr>
              <a:t>Mentorship </a:t>
            </a:r>
          </a:p>
          <a:p>
            <a:r>
              <a:rPr lang="en-ZA" b="1" dirty="0">
                <a:solidFill>
                  <a:srgbClr val="CC0000"/>
                </a:solidFill>
              </a:rPr>
              <a:t>Monitoring and evaluation to measure change</a:t>
            </a:r>
          </a:p>
          <a:p>
            <a:r>
              <a:rPr lang="en-ZA" b="1" dirty="0">
                <a:solidFill>
                  <a:srgbClr val="CC0000"/>
                </a:solidFill>
              </a:rPr>
              <a:t>Promote interest and buy in</a:t>
            </a:r>
          </a:p>
          <a:p>
            <a:r>
              <a:rPr lang="en-ZA" b="1" dirty="0">
                <a:solidFill>
                  <a:srgbClr val="CC0000"/>
                </a:solidFill>
              </a:rPr>
              <a:t>The way forward</a:t>
            </a:r>
          </a:p>
        </p:txBody>
      </p:sp>
    </p:spTree>
    <p:extLst>
      <p:ext uri="{BB962C8B-B14F-4D97-AF65-F5344CB8AC3E}">
        <p14:creationId xmlns:p14="http://schemas.microsoft.com/office/powerpoint/2010/main" val="1101282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3621-C54F-45B5-8778-17F9464C3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31" y="268711"/>
            <a:ext cx="7773338" cy="798089"/>
          </a:xfrm>
        </p:spPr>
        <p:txBody>
          <a:bodyPr/>
          <a:lstStyle/>
          <a:p>
            <a:r>
              <a:rPr lang="en-ZA" b="1" dirty="0"/>
              <a:t>PURPOSE OF TOT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BD671B-3A73-4F52-9486-74C0C7F96E8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066800"/>
            <a:ext cx="8458200" cy="5791200"/>
          </a:xfrm>
        </p:spPr>
        <p:txBody>
          <a:bodyPr>
            <a:normAutofit/>
          </a:bodyPr>
          <a:lstStyle/>
          <a:p>
            <a:r>
              <a:rPr lang="en-ZA" dirty="0"/>
              <a:t> </a:t>
            </a:r>
            <a:r>
              <a:rPr lang="en-ZA" sz="2400" dirty="0"/>
              <a:t>draw on the success and results of a pilot programme rolled out and largely funded by gender links (</a:t>
            </a:r>
            <a:r>
              <a:rPr lang="en-ZA" sz="2400" dirty="0" err="1"/>
              <a:t>gl</a:t>
            </a:r>
            <a:r>
              <a:rPr lang="en-ZA" sz="2400" dirty="0"/>
              <a:t>) to expand the programme within local government</a:t>
            </a:r>
          </a:p>
          <a:p>
            <a:r>
              <a:rPr lang="en-ZA" sz="2400" dirty="0"/>
              <a:t>Ideally integrate programme  into the gender action plans and economic development aims of local governments</a:t>
            </a:r>
          </a:p>
          <a:p>
            <a:r>
              <a:rPr lang="en-ZA" sz="2400" dirty="0"/>
              <a:t>Create long term sustainability as a model for achieving the aims of </a:t>
            </a:r>
            <a:r>
              <a:rPr lang="en-ZA" sz="2400" dirty="0" err="1"/>
              <a:t>loCal</a:t>
            </a:r>
            <a:r>
              <a:rPr lang="en-ZA" sz="2400" dirty="0"/>
              <a:t> government to;</a:t>
            </a:r>
          </a:p>
          <a:p>
            <a:pPr lvl="1"/>
            <a:r>
              <a:rPr lang="en-ZA" sz="2400" dirty="0"/>
              <a:t>Reduce </a:t>
            </a:r>
            <a:r>
              <a:rPr lang="en-ZA" sz="2400" dirty="0" err="1"/>
              <a:t>gbv</a:t>
            </a:r>
            <a:endParaRPr lang="en-ZA" sz="2400" dirty="0"/>
          </a:p>
          <a:p>
            <a:pPr lvl="1"/>
            <a:r>
              <a:rPr lang="en-ZA" sz="2400" dirty="0"/>
              <a:t>Promote the Economic empowerment of women (</a:t>
            </a:r>
            <a:r>
              <a:rPr lang="en-ZA" sz="2400" dirty="0" err="1"/>
              <a:t>eew</a:t>
            </a:r>
            <a:r>
              <a:rPr lang="en-ZA" sz="2400" dirty="0"/>
              <a:t>) at a local level</a:t>
            </a:r>
          </a:p>
          <a:p>
            <a:endParaRPr lang="en-ZA" sz="2400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79614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119795"/>
            <a:ext cx="7251065" cy="657531"/>
          </a:xfrm>
        </p:spPr>
        <p:txBody>
          <a:bodyPr>
            <a:normAutofit fontScale="90000"/>
          </a:bodyPr>
          <a:lstStyle/>
          <a:p>
            <a:r>
              <a:rPr lang="en-ZA" sz="2800" b="1" dirty="0"/>
              <a:t>New  model for challenging GBV and economically empowering women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1743" y="1274383"/>
            <a:ext cx="3923810" cy="504056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ZA" sz="1600" b="1" cap="none" dirty="0">
                <a:ln/>
                <a:solidFill>
                  <a:schemeClr val="accent4"/>
                </a:solidFill>
              </a:rPr>
              <a:t>ANCHORED IN LOCAL GOVERNMENT</a:t>
            </a:r>
          </a:p>
        </p:txBody>
      </p:sp>
      <p:graphicFrame>
        <p:nvGraphicFramePr>
          <p:cNvPr id="8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47042731"/>
              </p:ext>
            </p:extLst>
          </p:nvPr>
        </p:nvGraphicFramePr>
        <p:xfrm>
          <a:off x="395536" y="2078519"/>
          <a:ext cx="3911600" cy="4026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1523" y="1288783"/>
            <a:ext cx="3755942" cy="504056"/>
          </a:xfrm>
        </p:spPr>
        <p:txBody>
          <a:bodyPr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ZA" sz="1600" b="1" cap="none" dirty="0">
                <a:ln/>
                <a:solidFill>
                  <a:schemeClr val="accent4"/>
                </a:solidFill>
              </a:rPr>
              <a:t>LIFE SKILLS AND ENTREPRENEURSHIP</a:t>
            </a:r>
          </a:p>
        </p:txBody>
      </p:sp>
      <p:graphicFrame>
        <p:nvGraphicFramePr>
          <p:cNvPr id="7" name="Content Placeholder 10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2074993882"/>
              </p:ext>
            </p:extLst>
          </p:nvPr>
        </p:nvGraphicFramePr>
        <p:xfrm>
          <a:off x="4817538" y="2204865"/>
          <a:ext cx="4034606" cy="3773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Left-Right Arrow 8"/>
          <p:cNvSpPr/>
          <p:nvPr/>
        </p:nvSpPr>
        <p:spPr>
          <a:xfrm>
            <a:off x="1043608" y="6036755"/>
            <a:ext cx="7272808" cy="564831"/>
          </a:xfrm>
          <a:prstGeom prst="leftRightArrow">
            <a:avLst/>
          </a:prstGeom>
          <a:solidFill>
            <a:srgbClr val="CC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/>
              <a:t>Unique model</a:t>
            </a:r>
          </a:p>
        </p:txBody>
      </p:sp>
      <p:sp>
        <p:nvSpPr>
          <p:cNvPr id="11" name="Plus 10"/>
          <p:cNvSpPr/>
          <p:nvPr/>
        </p:nvSpPr>
        <p:spPr>
          <a:xfrm>
            <a:off x="4395311" y="1318445"/>
            <a:ext cx="569402" cy="675618"/>
          </a:xfrm>
          <a:prstGeom prst="mathPlus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7066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02" y="152400"/>
            <a:ext cx="7546634" cy="560231"/>
          </a:xfrm>
        </p:spPr>
        <p:txBody>
          <a:bodyPr>
            <a:normAutofit fontScale="90000"/>
          </a:bodyPr>
          <a:lstStyle/>
          <a:p>
            <a:r>
              <a:rPr lang="en-ZA" sz="4000" dirty="0"/>
              <a:t>Target 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47349" y="1218883"/>
            <a:ext cx="8174287" cy="2195502"/>
          </a:xfrm>
        </p:spPr>
        <p:txBody>
          <a:bodyPr>
            <a:normAutofit lnSpcReduction="10000"/>
          </a:bodyPr>
          <a:lstStyle/>
          <a:p>
            <a:r>
              <a:rPr lang="en-ZA" sz="1800" b="1" dirty="0"/>
              <a:t>Women who have experienced gender based violence (GBV)</a:t>
            </a:r>
          </a:p>
          <a:p>
            <a:r>
              <a:rPr lang="en-ZA" sz="1800" b="1" dirty="0"/>
              <a:t>18 years or older – 50% under 35 years</a:t>
            </a:r>
          </a:p>
          <a:p>
            <a:r>
              <a:rPr lang="en-ZA" sz="1800" b="1" dirty="0"/>
              <a:t>Referred from an institution that can offer ongoing support</a:t>
            </a:r>
          </a:p>
          <a:p>
            <a:r>
              <a:rPr lang="en-ZA" sz="1800" b="1" dirty="0"/>
              <a:t>Unemployed or self employed</a:t>
            </a:r>
          </a:p>
          <a:p>
            <a:r>
              <a:rPr lang="en-ZA" sz="1800" b="1" dirty="0"/>
              <a:t>WANT TO BE IN BUSINESS</a:t>
            </a:r>
          </a:p>
          <a:p>
            <a:pPr marL="0" indent="0">
              <a:buNone/>
            </a:pPr>
            <a:endParaRPr lang="en-ZA" sz="1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7A3090-1854-4B5F-BDF4-6DA6BCFC7D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492303"/>
            <a:ext cx="48768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74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60560"/>
            <a:ext cx="7160267" cy="531254"/>
          </a:xfrm>
        </p:spPr>
        <p:txBody>
          <a:bodyPr>
            <a:normAutofit fontScale="90000"/>
          </a:bodyPr>
          <a:lstStyle/>
          <a:p>
            <a:r>
              <a:rPr lang="en-ZA" dirty="0"/>
              <a:t>Programme 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295400"/>
            <a:ext cx="8857446" cy="4555633"/>
          </a:xfrm>
        </p:spPr>
        <p:txBody>
          <a:bodyPr>
            <a:normAutofit fontScale="62500" lnSpcReduction="20000"/>
          </a:bodyPr>
          <a:lstStyle/>
          <a:p>
            <a:r>
              <a:rPr lang="en-US" sz="4175" b="1" dirty="0">
                <a:solidFill>
                  <a:schemeClr val="accent5">
                    <a:lumMod val="75000"/>
                  </a:schemeClr>
                </a:solidFill>
              </a:rPr>
              <a:t>Life skills </a:t>
            </a:r>
            <a:r>
              <a:rPr lang="en-US" sz="4175" b="1" dirty="0"/>
              <a:t>including confidence and self-esteem building, writing; public speaking; decision making.</a:t>
            </a:r>
            <a:endParaRPr lang="en-ZA" sz="4175" b="1" dirty="0"/>
          </a:p>
          <a:p>
            <a:r>
              <a:rPr lang="en-US" sz="4175" b="1" dirty="0"/>
              <a:t>Introduction to </a:t>
            </a:r>
            <a:r>
              <a:rPr lang="en-US" sz="4175" b="1" dirty="0">
                <a:solidFill>
                  <a:schemeClr val="accent5">
                    <a:lumMod val="75000"/>
                  </a:schemeClr>
                </a:solidFill>
              </a:rPr>
              <a:t>basic entrepreneurship </a:t>
            </a:r>
            <a:r>
              <a:rPr lang="en-US" sz="4175" b="1" dirty="0"/>
              <a:t>skills for planning a business </a:t>
            </a:r>
          </a:p>
          <a:p>
            <a:pPr lvl="0"/>
            <a:r>
              <a:rPr lang="en-US" sz="4275" b="1" dirty="0"/>
              <a:t>IT as a tool with </a:t>
            </a:r>
            <a:r>
              <a:rPr lang="en-US" sz="4275" b="1" dirty="0">
                <a:solidFill>
                  <a:schemeClr val="accent5">
                    <a:lumMod val="75000"/>
                  </a:schemeClr>
                </a:solidFill>
              </a:rPr>
              <a:t>basic computer skills training</a:t>
            </a:r>
            <a:endParaRPr lang="en-ZA" sz="4275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4125" b="1" dirty="0"/>
              <a:t>Develop business plans</a:t>
            </a:r>
          </a:p>
          <a:p>
            <a:r>
              <a:rPr lang="en-US" sz="4125" b="1" dirty="0"/>
              <a:t>Follow up </a:t>
            </a:r>
          </a:p>
          <a:p>
            <a:r>
              <a:rPr lang="en-US" sz="4125" b="1" dirty="0"/>
              <a:t>Link up with resources </a:t>
            </a:r>
            <a:endParaRPr lang="en-US" sz="3975" b="1" dirty="0">
              <a:solidFill>
                <a:schemeClr val="accent5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ZA" sz="4125" b="1" dirty="0"/>
          </a:p>
          <a:p>
            <a:endParaRPr lang="en-ZA" b="1" dirty="0"/>
          </a:p>
        </p:txBody>
      </p:sp>
      <p:pic>
        <p:nvPicPr>
          <p:cNvPr id="4" name="Picture 2" descr="Entrepreneurship Training  _Midvaal Local Municipality_ Gauteng South Africa_nm050820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10200" y="3685897"/>
            <a:ext cx="3733800" cy="326831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3036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4801"/>
            <a:ext cx="7215389" cy="685800"/>
          </a:xfrm>
        </p:spPr>
        <p:txBody>
          <a:bodyPr>
            <a:noAutofit/>
          </a:bodyPr>
          <a:lstStyle/>
          <a:p>
            <a:r>
              <a:rPr lang="en-ZA" sz="3200" dirty="0"/>
              <a:t>The aims of the programme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1" y="1143000"/>
            <a:ext cx="8791978" cy="5638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500" b="1" dirty="0"/>
              <a:t>Provide a framework for the </a:t>
            </a:r>
            <a:r>
              <a:rPr lang="en-GB" sz="1500" b="1" dirty="0">
                <a:solidFill>
                  <a:schemeClr val="tx2">
                    <a:lumMod val="75000"/>
                  </a:schemeClr>
                </a:solidFill>
              </a:rPr>
              <a:t>development of potentially sustainable </a:t>
            </a:r>
            <a:r>
              <a:rPr lang="en-GB" sz="1500" b="1" dirty="0"/>
              <a:t>entrepreneurship opportunities for survivors of gender based violence (GBV)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400" b="1" dirty="0"/>
              <a:t>Integrated model of </a:t>
            </a: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life </a:t>
            </a:r>
            <a:r>
              <a:rPr lang="en-GB" sz="1400" b="1" dirty="0">
                <a:solidFill>
                  <a:srgbClr val="3333FF"/>
                </a:solidFill>
              </a:rPr>
              <a:t>skills preparation</a:t>
            </a:r>
            <a:r>
              <a:rPr lang="en-GB" sz="1400" b="1" dirty="0"/>
              <a:t>, business development skills training, mentorship opportunities and access to finance.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14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400" b="1" dirty="0">
                <a:solidFill>
                  <a:schemeClr val="tx2">
                    <a:lumMod val="75000"/>
                  </a:schemeClr>
                </a:solidFill>
              </a:rPr>
              <a:t>Mainstream</a:t>
            </a:r>
            <a:r>
              <a:rPr lang="en-GB" sz="1400" b="1" dirty="0"/>
              <a:t> participants in </a:t>
            </a:r>
            <a:r>
              <a:rPr lang="en-GB" sz="1400" b="1" dirty="0">
                <a:solidFill>
                  <a:srgbClr val="3333FF"/>
                </a:solidFill>
              </a:rPr>
              <a:t>local economic development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To 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increase women’s agency </a:t>
            </a:r>
            <a:r>
              <a:rPr lang="en-US" sz="1400" b="1" dirty="0">
                <a:solidFill>
                  <a:srgbClr val="3333FF"/>
                </a:solidFill>
              </a:rPr>
              <a:t>and independence</a:t>
            </a:r>
            <a:r>
              <a:rPr lang="en-US" sz="1400" b="1" dirty="0"/>
              <a:t>, socially, emotionally and economically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To provide them with the 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tools</a:t>
            </a:r>
            <a:r>
              <a:rPr lang="en-US" sz="1400" b="1" dirty="0"/>
              <a:t> to realize their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/>
              <a:t>    economic potential as entrepreneurs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b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400" b="1" dirty="0"/>
              <a:t>Introduce women to </a:t>
            </a:r>
            <a:r>
              <a:rPr lang="en-US" sz="1400" b="1" dirty="0">
                <a:solidFill>
                  <a:srgbClr val="3333FF"/>
                </a:solidFill>
              </a:rPr>
              <a:t>alternatives</a:t>
            </a:r>
            <a:r>
              <a:rPr lang="en-US" sz="1400" b="1" dirty="0"/>
              <a:t> to staying in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/>
              <a:t>    situations where they experience GBV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solidFill>
                <a:srgbClr val="3333FF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solidFill>
                  <a:srgbClr val="3333FF"/>
                </a:solidFill>
              </a:rPr>
              <a:t>Break the stereotypes </a:t>
            </a:r>
            <a:r>
              <a:rPr lang="en-US" sz="1400" b="1" dirty="0"/>
              <a:t>of women in business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endParaRPr lang="en-US" sz="1400" b="1" dirty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Connect</a:t>
            </a:r>
            <a:r>
              <a:rPr lang="en-US" sz="1400" b="1" dirty="0"/>
              <a:t> women </a:t>
            </a:r>
            <a:r>
              <a:rPr lang="en-US" sz="1400" b="1" dirty="0">
                <a:solidFill>
                  <a:srgbClr val="3333FF"/>
                </a:solidFill>
              </a:rPr>
              <a:t>with information, services and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solidFill>
                  <a:srgbClr val="3333FF"/>
                </a:solidFill>
              </a:rPr>
              <a:t>    resources </a:t>
            </a:r>
            <a:r>
              <a:rPr lang="en-US" sz="1400" b="1" dirty="0"/>
              <a:t>to enhance their ability to succeed</a:t>
            </a:r>
            <a:endParaRPr lang="en-ZA" sz="1400" b="1" dirty="0"/>
          </a:p>
          <a:p>
            <a:endParaRPr lang="en-ZA" dirty="0"/>
          </a:p>
        </p:txBody>
      </p:sp>
      <p:pic>
        <p:nvPicPr>
          <p:cNvPr id="4" name="Content Placeholder 36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2895600"/>
            <a:ext cx="4277851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773" y="601282"/>
            <a:ext cx="7200900" cy="511936"/>
          </a:xfrm>
        </p:spPr>
        <p:txBody>
          <a:bodyPr>
            <a:normAutofit fontScale="90000"/>
          </a:bodyPr>
          <a:lstStyle/>
          <a:p>
            <a:r>
              <a:rPr lang="en-ZA" dirty="0"/>
              <a:t>SUMMARY OF RESULTS - Business 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1" y="1447800"/>
            <a:ext cx="8526194" cy="5410200"/>
          </a:xfrm>
        </p:spPr>
        <p:txBody>
          <a:bodyPr>
            <a:normAutofit/>
          </a:bodyPr>
          <a:lstStyle/>
          <a:p>
            <a:r>
              <a:rPr lang="en-ZA" sz="3200" b="1" dirty="0">
                <a:solidFill>
                  <a:schemeClr val="accent5">
                    <a:lumMod val="75000"/>
                  </a:schemeClr>
                </a:solidFill>
              </a:rPr>
              <a:t>91% completed a business plan </a:t>
            </a:r>
          </a:p>
          <a:p>
            <a:r>
              <a:rPr lang="en-ZA" sz="3200" b="1" dirty="0">
                <a:solidFill>
                  <a:schemeClr val="accent5">
                    <a:lumMod val="75000"/>
                  </a:schemeClr>
                </a:solidFill>
              </a:rPr>
              <a:t>79% followed through on the plan   </a:t>
            </a:r>
          </a:p>
          <a:p>
            <a:r>
              <a:rPr lang="en-ZA" sz="3200" b="1" dirty="0">
                <a:solidFill>
                  <a:schemeClr val="accent5">
                    <a:lumMod val="75000"/>
                  </a:schemeClr>
                </a:solidFill>
              </a:rPr>
              <a:t>48% indicated starting a new business</a:t>
            </a:r>
          </a:p>
          <a:p>
            <a:r>
              <a:rPr lang="en-ZA" sz="3200" b="1" dirty="0">
                <a:solidFill>
                  <a:schemeClr val="accent5">
                    <a:lumMod val="75000"/>
                  </a:schemeClr>
                </a:solidFill>
              </a:rPr>
              <a:t>41% opened a banking account </a:t>
            </a:r>
          </a:p>
          <a:p>
            <a:r>
              <a:rPr lang="en-ZA" sz="3200" b="1" dirty="0">
                <a:solidFill>
                  <a:schemeClr val="accent5">
                    <a:lumMod val="75000"/>
                  </a:schemeClr>
                </a:solidFill>
              </a:rPr>
              <a:t>29% increased the size of their business</a:t>
            </a:r>
          </a:p>
          <a:p>
            <a:r>
              <a:rPr lang="en-ZA" sz="3200" b="1" dirty="0">
                <a:solidFill>
                  <a:schemeClr val="accent5">
                    <a:lumMod val="75000"/>
                  </a:schemeClr>
                </a:solidFill>
              </a:rPr>
              <a:t>28% employed staff</a:t>
            </a:r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29312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200900" cy="548640"/>
          </a:xfrm>
        </p:spPr>
        <p:txBody>
          <a:bodyPr>
            <a:normAutofit fontScale="90000"/>
          </a:bodyPr>
          <a:lstStyle/>
          <a:p>
            <a:r>
              <a:rPr lang="en-ZA" dirty="0"/>
              <a:t>CHANGES IN GBV EXPERIENCES</a:t>
            </a:r>
          </a:p>
        </p:txBody>
      </p:sp>
      <p:graphicFrame>
        <p:nvGraphicFramePr>
          <p:cNvPr id="8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45076754"/>
              </p:ext>
            </p:extLst>
          </p:nvPr>
        </p:nvGraphicFramePr>
        <p:xfrm>
          <a:off x="221566" y="1143000"/>
          <a:ext cx="8846234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91391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228600"/>
            <a:ext cx="7200900" cy="696351"/>
          </a:xfrm>
        </p:spPr>
        <p:txBody>
          <a:bodyPr>
            <a:normAutofit fontScale="90000"/>
          </a:bodyPr>
          <a:lstStyle/>
          <a:p>
            <a:r>
              <a:rPr lang="en-ZA" dirty="0"/>
              <a:t>Income before and after project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ZA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01299673"/>
              </p:ext>
            </p:extLst>
          </p:nvPr>
        </p:nvGraphicFramePr>
        <p:xfrm>
          <a:off x="152400" y="924951"/>
          <a:ext cx="8915400" cy="5704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4981969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AB04B5AD521D240BFF7A10AD6D6A227" ma:contentTypeVersion="10" ma:contentTypeDescription="Create a new document." ma:contentTypeScope="" ma:versionID="4a3735699e6ca27f33b58d2ef18e8dbc">
  <xsd:schema xmlns:xsd="http://www.w3.org/2001/XMLSchema" xmlns:xs="http://www.w3.org/2001/XMLSchema" xmlns:p="http://schemas.microsoft.com/office/2006/metadata/properties" xmlns:ns2="1c924d7e-c5b4-4b28-aa90-c1965de8ebdf" xmlns:ns3="5c72703c-1067-4fa7-89cc-ef245258de7b" targetNamespace="http://schemas.microsoft.com/office/2006/metadata/properties" ma:root="true" ma:fieldsID="abb3264948f1acad44b8a9000aea7082" ns2:_="" ns3:_="">
    <xsd:import namespace="1c924d7e-c5b4-4b28-aa90-c1965de8ebdf"/>
    <xsd:import namespace="5c72703c-1067-4fa7-89cc-ef245258de7b"/>
    <xsd:element name="properties">
      <xsd:complexType>
        <xsd:sequence>
          <xsd:element name="documentManagement">
            <xsd:complexType>
              <xsd:all>
                <xsd:element ref="ns2:Document_x0020_status" minOccurs="0"/>
                <xsd:element ref="ns3:SharedWithUsers" minOccurs="0"/>
                <xsd:element ref="ns3:SharingHintHash" minOccurs="0"/>
                <xsd:element ref="ns3:SharedWithDetails" minOccurs="0"/>
                <xsd:element ref="ns3:LastSharedByUser" minOccurs="0"/>
                <xsd:element ref="ns3:LastSharedByTime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924d7e-c5b4-4b28-aa90-c1965de8ebdf" elementFormDefault="qualified">
    <xsd:import namespace="http://schemas.microsoft.com/office/2006/documentManagement/types"/>
    <xsd:import namespace="http://schemas.microsoft.com/office/infopath/2007/PartnerControls"/>
    <xsd:element name="Document_x0020_status" ma:index="8" nillable="true" ma:displayName="Document status" ma:default="Received" ma:description="Document status" ma:format="RadioButtons" ma:internalName="Document_x0020_status">
      <xsd:simpleType>
        <xsd:restriction base="dms:Choice">
          <xsd:enumeration value="Received"/>
          <xsd:enumeration value="Preliminary edit"/>
          <xsd:enumeration value="Sent Queries"/>
          <xsd:enumeration value="Feedback received"/>
          <xsd:enumeration value="Edited"/>
          <xsd:enumeration value="Final Word Document"/>
          <xsd:enumeration value="Final PDF"/>
        </xsd:restriction>
      </xsd:simpleType>
    </xsd:element>
    <xsd:element name="MediaServiceMetadata" ma:index="14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7" nillable="true" ma:displayName="MediaServiceAutoTags" ma:description="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72703c-1067-4fa7-89cc-ef245258de7b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0" nillable="true" ma:displayName="Sharing Hint Hash" ma:internalName="SharingHintHash" ma:readOnly="true">
      <xsd:simpleType>
        <xsd:restriction base="dms:Text"/>
      </xsd:simple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2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3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_x0020_status xmlns="1c924d7e-c5b4-4b28-aa90-c1965de8ebdf">Received</Document_x0020_status>
  </documentManagement>
</p:properties>
</file>

<file path=customXml/itemProps1.xml><?xml version="1.0" encoding="utf-8"?>
<ds:datastoreItem xmlns:ds="http://schemas.openxmlformats.org/officeDocument/2006/customXml" ds:itemID="{0E860D8F-1280-456A-B9D2-C5A8637E941E}"/>
</file>

<file path=customXml/itemProps2.xml><?xml version="1.0" encoding="utf-8"?>
<ds:datastoreItem xmlns:ds="http://schemas.openxmlformats.org/officeDocument/2006/customXml" ds:itemID="{5F1518D3-6C7E-4FEA-A485-9EF848E24333}"/>
</file>

<file path=customXml/itemProps3.xml><?xml version="1.0" encoding="utf-8"?>
<ds:datastoreItem xmlns:ds="http://schemas.openxmlformats.org/officeDocument/2006/customXml" ds:itemID="{EF148E17-72D4-4246-BBDC-C971CB61AC4A}"/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3152</TotalTime>
  <Words>549</Words>
  <Application>Microsoft Office PowerPoint</Application>
  <PresentationFormat>On-screen Show (4:3)</PresentationFormat>
  <Paragraphs>89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Tw Cen MT</vt:lpstr>
      <vt:lpstr>Droplet</vt:lpstr>
      <vt:lpstr>Gender Links SUNRISE CAMPAIGN </vt:lpstr>
      <vt:lpstr>PURPOSE OF TOT </vt:lpstr>
      <vt:lpstr>New  model for challenging GBV and economically empowering women</vt:lpstr>
      <vt:lpstr>Target  Groups</vt:lpstr>
      <vt:lpstr>Programme summary</vt:lpstr>
      <vt:lpstr>The aims of the programme </vt:lpstr>
      <vt:lpstr>SUMMARY OF RESULTS - Business  outcomes</vt:lpstr>
      <vt:lpstr>CHANGES IN GBV EXPERIENCES</vt:lpstr>
      <vt:lpstr>Income before and after project</vt:lpstr>
      <vt:lpstr>WHY HAVE WE WORKED WITH COE’S</vt:lpstr>
      <vt:lpstr>Envisaged process</vt:lpstr>
      <vt:lpstr>Tot programme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baseM</dc:creator>
  <cp:lastModifiedBy>Anne Hilton - Entrepreneurship Manager</cp:lastModifiedBy>
  <cp:revision>128</cp:revision>
  <dcterms:created xsi:type="dcterms:W3CDTF">2013-02-25T13:35:33Z</dcterms:created>
  <dcterms:modified xsi:type="dcterms:W3CDTF">2018-03-05T10:13:18Z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0x010100FAB04B5AD521D240BFF7A10AD6D6A227</vt:lpwstr>
  </property>
</Properties>
</file>