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6" r:id="rId7"/>
    <p:sldId id="267" r:id="rId8"/>
    <p:sldId id="262" r:id="rId9"/>
    <p:sldId id="268" r:id="rId10"/>
    <p:sldId id="258" r:id="rId11"/>
    <p:sldId id="265" r:id="rId12"/>
    <p:sldId id="269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76" autoAdjust="0"/>
  </p:normalViewPr>
  <p:slideViewPr>
    <p:cSldViewPr>
      <p:cViewPr>
        <p:scale>
          <a:sx n="83" d="100"/>
          <a:sy n="83" d="100"/>
        </p:scale>
        <p:origin x="-72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29/10/2020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398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29/10/2020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981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29/10/2020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873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29/10/2020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172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29/10/2020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584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29/10/2020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319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29/10/2020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158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29/10/2020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419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29/10/2020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96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29/10/2020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141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288E-5F84-49AE-AEE4-9CCD4FCAFFAB}" type="datetimeFigureOut">
              <a:rPr lang="en-GB" smtClean="0"/>
              <a:t>29/10/2020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449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7288E-5F84-49AE-AEE4-9CCD4FCAFFAB}" type="datetimeFigureOut">
              <a:rPr lang="en-GB" smtClean="0"/>
              <a:t>29/10/2020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5CE60-C7F1-4F0F-8A60-96CC32289B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6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CLIMATE JUSTICE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26</a:t>
            </a:r>
            <a:r>
              <a:rPr lang="en-GB" baseline="30000" dirty="0" smtClean="0"/>
              <a:t>TH</a:t>
            </a:r>
            <a:r>
              <a:rPr lang="en-GB" dirty="0" smtClean="0"/>
              <a:t> OCTOBER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643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Resources required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1800" dirty="0" smtClean="0"/>
          </a:p>
          <a:p>
            <a:endParaRPr lang="en-GB" sz="1600" dirty="0" smtClean="0"/>
          </a:p>
          <a:p>
            <a:r>
              <a:rPr lang="en-GB" sz="2800" dirty="0" smtClean="0"/>
              <a:t>Funds </a:t>
            </a:r>
          </a:p>
          <a:p>
            <a:r>
              <a:rPr lang="en-GB" sz="2800" dirty="0" smtClean="0"/>
              <a:t>Human Resource  - Experts in different Fields</a:t>
            </a:r>
          </a:p>
          <a:p>
            <a:r>
              <a:rPr lang="en-GB" sz="2800" dirty="0" smtClean="0"/>
              <a:t>Equipment  - laptops , water tanks and stands, transports.  </a:t>
            </a:r>
          </a:p>
          <a:p>
            <a:endParaRPr lang="en-GB" sz="2800" dirty="0" smtClean="0"/>
          </a:p>
          <a:p>
            <a:pPr marL="0" indent="0">
              <a:buNone/>
            </a:pPr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sz="16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800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Key issues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2400" dirty="0" smtClean="0"/>
          </a:p>
          <a:p>
            <a:r>
              <a:rPr lang="en-GB" dirty="0" smtClean="0"/>
              <a:t>Food Security</a:t>
            </a:r>
          </a:p>
          <a:p>
            <a:r>
              <a:rPr lang="en-GB" dirty="0" smtClean="0"/>
              <a:t>Exposure to violence</a:t>
            </a:r>
          </a:p>
          <a:p>
            <a:r>
              <a:rPr lang="en-GB" dirty="0" smtClean="0"/>
              <a:t>Resource Scarcity</a:t>
            </a:r>
          </a:p>
          <a:p>
            <a:r>
              <a:rPr lang="en-GB" dirty="0" smtClean="0"/>
              <a:t>Health issues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162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Key objectives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 capacitate target beneficiaries on innovative food security solutions and agricultural methods.</a:t>
            </a:r>
          </a:p>
          <a:p>
            <a:r>
              <a:rPr lang="en-GB" dirty="0" smtClean="0"/>
              <a:t>To capacitate beneficiaries on resource preservation.</a:t>
            </a:r>
          </a:p>
          <a:p>
            <a:r>
              <a:rPr lang="en-GB" dirty="0" smtClean="0"/>
              <a:t>Building synergies with relevant stakeholders on resource preservation and  supply.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091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Activities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Capacity building training workshops on conservation farming(trenches and keyhole gardening) and resource preservation and supply. </a:t>
            </a:r>
          </a:p>
          <a:p>
            <a:r>
              <a:rPr lang="en-GB" dirty="0" smtClean="0"/>
              <a:t>Information dissemination on already existing Government subsides, for example tunnels that were given by the SADP through the Ministry of Trade/ Min of Agric with cash crops seeds and fertilisers. </a:t>
            </a:r>
          </a:p>
          <a:p>
            <a:r>
              <a:rPr lang="en-GB" dirty="0" smtClean="0"/>
              <a:t>Lobby and advocate for sustainable resource supply by Government : named water tanks and food aid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70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/>
            </a:r>
            <a:br>
              <a:rPr lang="en-ZA" dirty="0" smtClean="0"/>
            </a:br>
            <a:r>
              <a:rPr lang="en-ZA" dirty="0" smtClean="0"/>
              <a:t>Response</a:t>
            </a:r>
            <a:r>
              <a:rPr lang="en-ZA" dirty="0"/>
              <a:t/>
            </a:r>
            <a:br>
              <a:rPr lang="en-ZA" dirty="0"/>
            </a:br>
            <a:r>
              <a:rPr lang="en-ZA" dirty="0" smtClean="0"/>
              <a:t/>
            </a:r>
            <a:br>
              <a:rPr lang="en-ZA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Civil Society Organisations  - PAVA</a:t>
            </a:r>
          </a:p>
          <a:p>
            <a:r>
              <a:rPr lang="en-GB" dirty="0" smtClean="0"/>
              <a:t>Government Ministries  - Ministry of Agriculture and Food Security </a:t>
            </a:r>
          </a:p>
          <a:p>
            <a:r>
              <a:rPr lang="en-GB" dirty="0" smtClean="0"/>
              <a:t>Development Partners – EU, FAO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154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Target groups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Women </a:t>
            </a:r>
          </a:p>
          <a:p>
            <a:r>
              <a:rPr lang="en-GB" dirty="0" smtClean="0"/>
              <a:t>Girls</a:t>
            </a:r>
          </a:p>
          <a:p>
            <a:r>
              <a:rPr lang="en-GB" dirty="0" smtClean="0"/>
              <a:t>Youth </a:t>
            </a:r>
          </a:p>
          <a:p>
            <a:r>
              <a:rPr lang="en-GB" dirty="0" smtClean="0"/>
              <a:t>People with Disability </a:t>
            </a:r>
          </a:p>
          <a:p>
            <a:r>
              <a:rPr lang="en-GB" dirty="0" smtClean="0"/>
              <a:t>The elderly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429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Key messages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# foodsecurityforall</a:t>
            </a:r>
          </a:p>
          <a:p>
            <a:r>
              <a:rPr lang="en-GB" dirty="0" smtClean="0"/>
              <a:t>#eradicatepoverty</a:t>
            </a:r>
          </a:p>
          <a:p>
            <a:r>
              <a:rPr lang="en-GB" dirty="0" smtClean="0"/>
              <a:t>#</a:t>
            </a:r>
            <a:r>
              <a:rPr lang="en-GB" dirty="0" err="1" smtClean="0"/>
              <a:t>sustainablefarming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24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Platforms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1800" dirty="0" smtClean="0"/>
          </a:p>
          <a:p>
            <a:r>
              <a:rPr lang="en-GB" sz="2800" dirty="0" smtClean="0"/>
              <a:t>Digital messaging / Posters </a:t>
            </a:r>
          </a:p>
          <a:p>
            <a:r>
              <a:rPr lang="en-GB" sz="2800" dirty="0" smtClean="0"/>
              <a:t>Radio Platforms </a:t>
            </a:r>
          </a:p>
          <a:p>
            <a:r>
              <a:rPr lang="en-GB" sz="2800" dirty="0" smtClean="0"/>
              <a:t>Social Media Platforms </a:t>
            </a:r>
          </a:p>
          <a:p>
            <a:r>
              <a:rPr lang="en-GB" sz="2800" dirty="0" smtClean="0"/>
              <a:t>Public gatherings </a:t>
            </a:r>
          </a:p>
          <a:p>
            <a:r>
              <a:rPr lang="en-GB" sz="2800" dirty="0" smtClean="0"/>
              <a:t>Print Media </a:t>
            </a:r>
          </a:p>
          <a:p>
            <a:endParaRPr lang="en-GB" sz="2800" dirty="0" smtClean="0"/>
          </a:p>
          <a:p>
            <a:pPr marL="0" indent="0">
              <a:buNone/>
            </a:pPr>
            <a:endParaRPr lang="en-GB" sz="1600" dirty="0" smtClean="0"/>
          </a:p>
          <a:p>
            <a:endParaRPr lang="en-GB" sz="1600" dirty="0" smtClean="0"/>
          </a:p>
          <a:p>
            <a:endParaRPr lang="en-GB" sz="1600" dirty="0" smtClean="0"/>
          </a:p>
          <a:p>
            <a:endParaRPr lang="en-GB" sz="16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458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Time frame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1800" dirty="0" smtClean="0"/>
          </a:p>
          <a:p>
            <a:r>
              <a:rPr lang="en-GB" sz="2800" dirty="0" smtClean="0"/>
              <a:t>12 months to establish the programme and continuous support after</a:t>
            </a:r>
          </a:p>
          <a:p>
            <a:endParaRPr lang="en-GB" sz="1600" dirty="0" smtClean="0"/>
          </a:p>
          <a:p>
            <a:pPr marL="0" indent="0">
              <a:buNone/>
            </a:pPr>
            <a:endParaRPr lang="en-GB" sz="1600" dirty="0" smtClean="0"/>
          </a:p>
          <a:p>
            <a:endParaRPr lang="en-GB" sz="1600" dirty="0" smtClean="0"/>
          </a:p>
          <a:p>
            <a:endParaRPr lang="en-GB" sz="1600" dirty="0" smtClean="0"/>
          </a:p>
          <a:p>
            <a:endParaRPr lang="en-GB" sz="16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854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326a67a9-94d1-4c59-8708-67043e5ced2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D392C2A87CFA4CAF6198D143A086D2" ma:contentTypeVersion="14" ma:contentTypeDescription="Create a new document." ma:contentTypeScope="" ma:versionID="9ddb864c150300343852e087416f8a9e">
  <xsd:schema xmlns:xsd="http://www.w3.org/2001/XMLSchema" xmlns:xs="http://www.w3.org/2001/XMLSchema" xmlns:p="http://schemas.microsoft.com/office/2006/metadata/properties" xmlns:ns2="326a67a9-94d1-4c59-8708-67043e5ced2d" xmlns:ns3="5c72703c-1067-4fa7-89cc-ef245258de7b" targetNamespace="http://schemas.microsoft.com/office/2006/metadata/properties" ma:root="true" ma:fieldsID="0c475b90a629597e1b74deadfd666e6f" ns2:_="" ns3:_="">
    <xsd:import namespace="326a67a9-94d1-4c59-8708-67043e5ced2d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Dateand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6a67a9-94d1-4c59-8708-67043e5ced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DateandTime" ma:index="21" nillable="true" ma:displayName="Date and Time" ma:format="DateOnly" ma:internalName="DateandTim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29BA79-63AF-41B2-BF52-5A291BD3FBAD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d83a3aed-c768-4552-8ac3-c016e456ad8d"/>
  </ds:schemaRefs>
</ds:datastoreItem>
</file>

<file path=customXml/itemProps2.xml><?xml version="1.0" encoding="utf-8"?>
<ds:datastoreItem xmlns:ds="http://schemas.openxmlformats.org/officeDocument/2006/customXml" ds:itemID="{F97FAD23-E639-47A0-9A7D-A5D0AAF1ABE5}"/>
</file>

<file path=customXml/itemProps3.xml><?xml version="1.0" encoding="utf-8"?>
<ds:datastoreItem xmlns:ds="http://schemas.openxmlformats.org/officeDocument/2006/customXml" ds:itemID="{85098A67-CABD-44D7-874E-2FAEE2AEA77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201</Words>
  <Application>Microsoft Office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CLIMATE JUSTICE</vt:lpstr>
      <vt:lpstr>Key issues </vt:lpstr>
      <vt:lpstr>Key objectives </vt:lpstr>
      <vt:lpstr>Activities </vt:lpstr>
      <vt:lpstr> Response  </vt:lpstr>
      <vt:lpstr>Target groups</vt:lpstr>
      <vt:lpstr>Key messages </vt:lpstr>
      <vt:lpstr>Platforms </vt:lpstr>
      <vt:lpstr>Time frame </vt:lpstr>
      <vt:lpstr>Resources required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SRHR Campaign theme</dc:title>
  <dc:creator>Colleen</dc:creator>
  <cp:lastModifiedBy>EDUCATION</cp:lastModifiedBy>
  <cp:revision>19</cp:revision>
  <dcterms:created xsi:type="dcterms:W3CDTF">2018-08-09T04:54:04Z</dcterms:created>
  <dcterms:modified xsi:type="dcterms:W3CDTF">2020-10-29T11:01:25Z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0x0101003DD392C2A87CFA4CAF6198D143A086D2</vt:lpwstr>
  </property>
  <property fmtid="{D5CDD505-2E9C-101B-9397-08002B2CF9AE}" pid="3" name="Order">
    <vt:r8>192100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