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75" r:id="rId2"/>
  </p:sldMasterIdLst>
  <p:sldIdLst>
    <p:sldId id="358" r:id="rId3"/>
    <p:sldId id="373" r:id="rId4"/>
    <p:sldId id="322" r:id="rId5"/>
    <p:sldId id="324" r:id="rId6"/>
    <p:sldId id="372" r:id="rId7"/>
    <p:sldId id="337" r:id="rId8"/>
    <p:sldId id="375" r:id="rId9"/>
    <p:sldId id="366" r:id="rId10"/>
  </p:sldIdLst>
  <p:sldSz cx="9144000" cy="6858000" type="screen4x3"/>
  <p:notesSz cx="6858000" cy="9144000"/>
  <p:defaultTextStyle>
    <a:defPPr>
      <a:defRPr lang="en-Z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B44F"/>
    <a:srgbClr val="C256C2"/>
    <a:srgbClr val="14E414"/>
    <a:srgbClr val="63B9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4" d="100"/>
          <a:sy n="74" d="100"/>
        </p:scale>
        <p:origin x="-12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16BBD6-635F-4074-9E33-E20353DA9331}" type="doc">
      <dgm:prSet loTypeId="urn:microsoft.com/office/officeart/2005/8/layout/hList7" loCatId="process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GB"/>
        </a:p>
      </dgm:t>
    </dgm:pt>
    <dgm:pt modelId="{588DD331-1EBC-415B-B5BA-FE4592B5CC0F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2010</a:t>
          </a:r>
          <a:endParaRPr lang="en-GB" dirty="0">
            <a:solidFill>
              <a:schemeClr val="tx1"/>
            </a:solidFill>
          </a:endParaRPr>
        </a:p>
      </dgm:t>
    </dgm:pt>
    <dgm:pt modelId="{FC3DB8F9-08AC-4EEC-9496-F5823AD8C5ED}" type="parTrans" cxnId="{4513FC1A-9E57-455B-8204-5837B3952195}">
      <dgm:prSet/>
      <dgm:spPr/>
      <dgm:t>
        <a:bodyPr/>
        <a:lstStyle/>
        <a:p>
          <a:endParaRPr lang="en-GB"/>
        </a:p>
      </dgm:t>
    </dgm:pt>
    <dgm:pt modelId="{22223D67-07E5-4A40-8CAD-4A6DA17D28B1}" type="sibTrans" cxnId="{4513FC1A-9E57-455B-8204-5837B3952195}">
      <dgm:prSet/>
      <dgm:spPr/>
      <dgm:t>
        <a:bodyPr/>
        <a:lstStyle/>
        <a:p>
          <a:endParaRPr lang="en-GB"/>
        </a:p>
      </dgm:t>
    </dgm:pt>
    <dgm:pt modelId="{E270F94C-F44A-4C07-BFCC-628482D86862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6 stage COE process</a:t>
          </a:r>
          <a:endParaRPr lang="en-GB" dirty="0">
            <a:solidFill>
              <a:schemeClr val="tx1"/>
            </a:solidFill>
          </a:endParaRPr>
        </a:p>
      </dgm:t>
    </dgm:pt>
    <dgm:pt modelId="{59C30C44-8D12-45FE-ABA6-225CE247961D}" type="parTrans" cxnId="{4DF75562-76AF-4CF5-9E44-E126BFCFDEC8}">
      <dgm:prSet/>
      <dgm:spPr/>
      <dgm:t>
        <a:bodyPr/>
        <a:lstStyle/>
        <a:p>
          <a:endParaRPr lang="en-GB"/>
        </a:p>
      </dgm:t>
    </dgm:pt>
    <dgm:pt modelId="{9492740E-4D82-42A1-8AD9-B39F9FFD877F}" type="sibTrans" cxnId="{4DF75562-76AF-4CF5-9E44-E126BFCFDEC8}">
      <dgm:prSet/>
      <dgm:spPr/>
      <dgm:t>
        <a:bodyPr/>
        <a:lstStyle/>
        <a:p>
          <a:endParaRPr lang="en-GB"/>
        </a:p>
      </dgm:t>
    </dgm:pt>
    <dgm:pt modelId="{251E80AC-891B-44EB-80E4-EC8BEEADB058}">
      <dgm:prSet phldrT="[Text]"/>
      <dgm:spPr>
        <a:solidFill>
          <a:srgbClr val="92D050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Learning and sharing @Summits</a:t>
          </a:r>
          <a:endParaRPr lang="en-GB" dirty="0">
            <a:solidFill>
              <a:schemeClr val="tx1"/>
            </a:solidFill>
          </a:endParaRPr>
        </a:p>
      </dgm:t>
    </dgm:pt>
    <dgm:pt modelId="{ED1975BF-FD9A-4479-A21C-33BC6A3B04F0}" type="parTrans" cxnId="{B6CEAC1E-5714-4A48-A4AD-E79FA6A5CB7D}">
      <dgm:prSet/>
      <dgm:spPr/>
      <dgm:t>
        <a:bodyPr/>
        <a:lstStyle/>
        <a:p>
          <a:endParaRPr lang="en-GB"/>
        </a:p>
      </dgm:t>
    </dgm:pt>
    <dgm:pt modelId="{356A0A5C-849A-40BD-9EE5-D6569FDED50B}" type="sibTrans" cxnId="{B6CEAC1E-5714-4A48-A4AD-E79FA6A5CB7D}">
      <dgm:prSet/>
      <dgm:spPr/>
      <dgm:t>
        <a:bodyPr/>
        <a:lstStyle/>
        <a:p>
          <a:endParaRPr lang="en-GB"/>
        </a:p>
      </dgm:t>
    </dgm:pt>
    <dgm:pt modelId="{B270106C-A4E0-4BC3-9CA2-164C34CB76D1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2011 - 2015</a:t>
          </a:r>
          <a:endParaRPr lang="en-GB" dirty="0">
            <a:solidFill>
              <a:schemeClr val="tx1"/>
            </a:solidFill>
          </a:endParaRPr>
        </a:p>
      </dgm:t>
    </dgm:pt>
    <dgm:pt modelId="{23CF2C96-4E76-4483-B4D6-D7EDD64D39E5}" type="parTrans" cxnId="{7C8E2092-F838-48C1-895E-6D2B161F7EC5}">
      <dgm:prSet/>
      <dgm:spPr/>
      <dgm:t>
        <a:bodyPr/>
        <a:lstStyle/>
        <a:p>
          <a:endParaRPr lang="en-GB"/>
        </a:p>
      </dgm:t>
    </dgm:pt>
    <dgm:pt modelId="{C33C2035-2FAF-48C7-91CD-763557C68A82}" type="sibTrans" cxnId="{7C8E2092-F838-48C1-895E-6D2B161F7EC5}">
      <dgm:prSet/>
      <dgm:spPr/>
      <dgm:t>
        <a:bodyPr/>
        <a:lstStyle/>
        <a:p>
          <a:endParaRPr lang="en-GB"/>
        </a:p>
      </dgm:t>
    </dgm:pt>
    <dgm:pt modelId="{C4FDA082-CA07-4314-950C-D61CFFCB819B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10 Stage COE process </a:t>
          </a:r>
          <a:endParaRPr lang="en-GB" dirty="0">
            <a:solidFill>
              <a:schemeClr val="tx1"/>
            </a:solidFill>
          </a:endParaRPr>
        </a:p>
      </dgm:t>
    </dgm:pt>
    <dgm:pt modelId="{615C1781-0224-4320-BE2A-38DD3EA43541}" type="parTrans" cxnId="{116FBF06-6066-42E2-B4F5-58012248D279}">
      <dgm:prSet/>
      <dgm:spPr/>
      <dgm:t>
        <a:bodyPr/>
        <a:lstStyle/>
        <a:p>
          <a:endParaRPr lang="en-GB"/>
        </a:p>
      </dgm:t>
    </dgm:pt>
    <dgm:pt modelId="{355056DC-D638-4839-923E-49BBBA8D90E3}" type="sibTrans" cxnId="{116FBF06-6066-42E2-B4F5-58012248D279}">
      <dgm:prSet/>
      <dgm:spPr/>
      <dgm:t>
        <a:bodyPr/>
        <a:lstStyle/>
        <a:p>
          <a:endParaRPr lang="en-GB"/>
        </a:p>
      </dgm:t>
    </dgm:pt>
    <dgm:pt modelId="{B2652DC6-5BBA-4F0E-ADE7-06A1534FFB47}">
      <dgm:prSet phldrT="[Tex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Action planning </a:t>
          </a:r>
          <a:endParaRPr lang="en-GB" dirty="0">
            <a:solidFill>
              <a:schemeClr val="tx1"/>
            </a:solidFill>
          </a:endParaRPr>
        </a:p>
      </dgm:t>
    </dgm:pt>
    <dgm:pt modelId="{5259FD03-5D73-47A8-9E46-07E8E5C1F7AD}" type="parTrans" cxnId="{A14152F5-4546-4C13-8589-D89B5043DB13}">
      <dgm:prSet/>
      <dgm:spPr/>
      <dgm:t>
        <a:bodyPr/>
        <a:lstStyle/>
        <a:p>
          <a:endParaRPr lang="en-GB"/>
        </a:p>
      </dgm:t>
    </dgm:pt>
    <dgm:pt modelId="{6D16E7FA-90B9-4FC5-9ECD-7FC3ED2AF5B3}" type="sibTrans" cxnId="{A14152F5-4546-4C13-8589-D89B5043DB13}">
      <dgm:prSet/>
      <dgm:spPr/>
      <dgm:t>
        <a:bodyPr/>
        <a:lstStyle/>
        <a:p>
          <a:endParaRPr lang="en-GB"/>
        </a:p>
      </dgm:t>
    </dgm:pt>
    <dgm:pt modelId="{19432A69-9EF0-491A-AE6C-BA31617DCF9C}">
      <dgm:prSet phldrT="[Text]"/>
      <dgm:spPr>
        <a:solidFill>
          <a:srgbClr val="14E414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2015 - 2016</a:t>
          </a:r>
          <a:endParaRPr lang="en-GB" dirty="0">
            <a:solidFill>
              <a:schemeClr val="tx1"/>
            </a:solidFill>
          </a:endParaRPr>
        </a:p>
      </dgm:t>
    </dgm:pt>
    <dgm:pt modelId="{408B8529-FFA8-468E-8070-711B2448D43D}" type="parTrans" cxnId="{0044D062-4984-4657-AE74-310F409662DE}">
      <dgm:prSet/>
      <dgm:spPr/>
      <dgm:t>
        <a:bodyPr/>
        <a:lstStyle/>
        <a:p>
          <a:endParaRPr lang="en-GB"/>
        </a:p>
      </dgm:t>
    </dgm:pt>
    <dgm:pt modelId="{3B5823E5-79C0-48C4-91CF-990615EA8AE4}" type="sibTrans" cxnId="{0044D062-4984-4657-AE74-310F409662DE}">
      <dgm:prSet/>
      <dgm:spPr/>
      <dgm:t>
        <a:bodyPr/>
        <a:lstStyle/>
        <a:p>
          <a:endParaRPr lang="en-GB"/>
        </a:p>
      </dgm:t>
    </dgm:pt>
    <dgm:pt modelId="{1EFE00A3-9F15-4288-AE7F-492120557B7A}">
      <dgm:prSet phldrT="[Text]"/>
      <dgm:spPr>
        <a:solidFill>
          <a:srgbClr val="14E414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Updating action plans – link to Agenda 2030</a:t>
          </a:r>
          <a:endParaRPr lang="en-GB" dirty="0">
            <a:solidFill>
              <a:schemeClr val="tx1"/>
            </a:solidFill>
          </a:endParaRPr>
        </a:p>
      </dgm:t>
    </dgm:pt>
    <dgm:pt modelId="{EC145841-6686-4442-AA38-9831AFC27D2E}" type="parTrans" cxnId="{F3BFAB94-5A7D-4BE9-B410-FD07C151AA8C}">
      <dgm:prSet/>
      <dgm:spPr/>
      <dgm:t>
        <a:bodyPr/>
        <a:lstStyle/>
        <a:p>
          <a:endParaRPr lang="en-GB"/>
        </a:p>
      </dgm:t>
    </dgm:pt>
    <dgm:pt modelId="{DBE35559-B00F-45BD-905A-1D4F0ED1E908}" type="sibTrans" cxnId="{F3BFAB94-5A7D-4BE9-B410-FD07C151AA8C}">
      <dgm:prSet/>
      <dgm:spPr/>
      <dgm:t>
        <a:bodyPr/>
        <a:lstStyle/>
        <a:p>
          <a:endParaRPr lang="en-GB"/>
        </a:p>
      </dgm:t>
    </dgm:pt>
    <dgm:pt modelId="{ADC8915D-B45F-46FC-8EA0-9621FD66C5B6}">
      <dgm:prSet phldrT="[Text]"/>
      <dgm:spPr>
        <a:solidFill>
          <a:srgbClr val="14E414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Baseline scores coding</a:t>
          </a:r>
          <a:endParaRPr lang="en-GB" dirty="0">
            <a:solidFill>
              <a:schemeClr val="tx1"/>
            </a:solidFill>
          </a:endParaRPr>
        </a:p>
      </dgm:t>
    </dgm:pt>
    <dgm:pt modelId="{7084FAA3-93EC-4BC4-936D-5D36D468EA6C}" type="parTrans" cxnId="{F734B843-2DD9-4485-B9EA-2268A2DAB723}">
      <dgm:prSet/>
      <dgm:spPr/>
      <dgm:t>
        <a:bodyPr/>
        <a:lstStyle/>
        <a:p>
          <a:endParaRPr lang="en-GB"/>
        </a:p>
      </dgm:t>
    </dgm:pt>
    <dgm:pt modelId="{271E8DDB-C444-4624-9E01-7B5BAA736FE6}" type="sibTrans" cxnId="{F734B843-2DD9-4485-B9EA-2268A2DAB723}">
      <dgm:prSet/>
      <dgm:spPr/>
      <dgm:t>
        <a:bodyPr/>
        <a:lstStyle/>
        <a:p>
          <a:endParaRPr lang="en-GB"/>
        </a:p>
      </dgm:t>
    </dgm:pt>
    <dgm:pt modelId="{7DCF4924-EA83-4EBD-A174-74D1DF2818B3}">
      <dgm:prSet/>
      <dgm:spPr>
        <a:solidFill>
          <a:srgbClr val="C256C2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2015 - 2016</a:t>
          </a:r>
          <a:endParaRPr lang="en-GB" dirty="0">
            <a:solidFill>
              <a:schemeClr val="tx1"/>
            </a:solidFill>
          </a:endParaRPr>
        </a:p>
      </dgm:t>
    </dgm:pt>
    <dgm:pt modelId="{009B0B3E-9548-495B-9F65-546034B3ACC3}" type="parTrans" cxnId="{B33AC8A7-AD9E-484B-8999-2981168FCF60}">
      <dgm:prSet/>
      <dgm:spPr/>
      <dgm:t>
        <a:bodyPr/>
        <a:lstStyle/>
        <a:p>
          <a:endParaRPr lang="en-GB"/>
        </a:p>
      </dgm:t>
    </dgm:pt>
    <dgm:pt modelId="{1527A0B2-5D04-4C3E-A870-BF945FE4F80F}" type="sibTrans" cxnId="{B33AC8A7-AD9E-484B-8999-2981168FCF60}">
      <dgm:prSet/>
      <dgm:spPr/>
      <dgm:t>
        <a:bodyPr/>
        <a:lstStyle/>
        <a:p>
          <a:endParaRPr lang="en-GB"/>
        </a:p>
      </dgm:t>
    </dgm:pt>
    <dgm:pt modelId="{AA74663B-A5D2-43B9-80CC-49AA77A4B467}">
      <dgm:prSet/>
      <dgm:spPr>
        <a:solidFill>
          <a:srgbClr val="14E414"/>
        </a:solidFill>
      </dgm:spPr>
      <dgm:t>
        <a:bodyPr/>
        <a:lstStyle/>
        <a:p>
          <a:endParaRPr lang="en-GB" dirty="0"/>
        </a:p>
      </dgm:t>
    </dgm:pt>
    <dgm:pt modelId="{546745D7-AECD-4A6A-9DF0-A468A800A4A8}" type="parTrans" cxnId="{CC28956C-5178-4029-B66F-77533902A1EC}">
      <dgm:prSet/>
      <dgm:spPr/>
      <dgm:t>
        <a:bodyPr/>
        <a:lstStyle/>
        <a:p>
          <a:endParaRPr lang="en-GB"/>
        </a:p>
      </dgm:t>
    </dgm:pt>
    <dgm:pt modelId="{9D0F6D4B-B256-42D9-A6A5-12E389622D58}" type="sibTrans" cxnId="{CC28956C-5178-4029-B66F-77533902A1EC}">
      <dgm:prSet/>
      <dgm:spPr/>
      <dgm:t>
        <a:bodyPr/>
        <a:lstStyle/>
        <a:p>
          <a:endParaRPr lang="en-GB"/>
        </a:p>
      </dgm:t>
    </dgm:pt>
    <dgm:pt modelId="{5C307305-39CB-452D-B593-0989B3292FFD}">
      <dgm:prSet/>
      <dgm:spPr>
        <a:solidFill>
          <a:srgbClr val="14E414"/>
        </a:solidFill>
      </dgm:spPr>
      <dgm:t>
        <a:bodyPr/>
        <a:lstStyle/>
        <a:p>
          <a:endParaRPr lang="en-GB"/>
        </a:p>
      </dgm:t>
    </dgm:pt>
    <dgm:pt modelId="{241DD153-7DC5-42F9-BA1E-19E6F88448C9}" type="parTrans" cxnId="{4686F14B-6EF7-4FD9-B3E7-2402617D9993}">
      <dgm:prSet/>
      <dgm:spPr/>
      <dgm:t>
        <a:bodyPr/>
        <a:lstStyle/>
        <a:p>
          <a:endParaRPr lang="en-GB"/>
        </a:p>
      </dgm:t>
    </dgm:pt>
    <dgm:pt modelId="{236A0757-9056-4682-B868-01F21C48ED2F}" type="sibTrans" cxnId="{4686F14B-6EF7-4FD9-B3E7-2402617D9993}">
      <dgm:prSet/>
      <dgm:spPr/>
      <dgm:t>
        <a:bodyPr/>
        <a:lstStyle/>
        <a:p>
          <a:endParaRPr lang="en-GB"/>
        </a:p>
      </dgm:t>
    </dgm:pt>
    <dgm:pt modelId="{8F794BFC-0F52-4545-9A50-071496F512A7}">
      <dgm:prSet/>
      <dgm:spPr>
        <a:solidFill>
          <a:srgbClr val="92D050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Action planning</a:t>
          </a:r>
          <a:endParaRPr lang="en-GB" dirty="0">
            <a:solidFill>
              <a:schemeClr val="tx1"/>
            </a:solidFill>
          </a:endParaRPr>
        </a:p>
      </dgm:t>
    </dgm:pt>
    <dgm:pt modelId="{22AD93D2-C604-4F96-9976-A23F2CA320DC}" type="parTrans" cxnId="{746E0A7D-441E-464F-BB04-5BD5816BECD7}">
      <dgm:prSet/>
      <dgm:spPr/>
      <dgm:t>
        <a:bodyPr/>
        <a:lstStyle/>
        <a:p>
          <a:endParaRPr lang="en-GB"/>
        </a:p>
      </dgm:t>
    </dgm:pt>
    <dgm:pt modelId="{D2398F5D-8B8F-4C09-A263-973FF5A348C9}" type="sibTrans" cxnId="{746E0A7D-441E-464F-BB04-5BD5816BECD7}">
      <dgm:prSet/>
      <dgm:spPr/>
      <dgm:t>
        <a:bodyPr/>
        <a:lstStyle/>
        <a:p>
          <a:endParaRPr lang="en-GB"/>
        </a:p>
      </dgm:t>
    </dgm:pt>
    <dgm:pt modelId="{9FD4EA3B-1D48-44FA-828F-A47DBB7DC2B7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IT for advocacy</a:t>
          </a:r>
          <a:endParaRPr lang="en-GB" dirty="0">
            <a:solidFill>
              <a:schemeClr val="tx1"/>
            </a:solidFill>
          </a:endParaRPr>
        </a:p>
      </dgm:t>
    </dgm:pt>
    <dgm:pt modelId="{C8FC8E38-0EAC-4E52-B710-A61213F27EC3}" type="parTrans" cxnId="{5861D108-7567-4340-BDD9-FD887D616942}">
      <dgm:prSet/>
      <dgm:spPr/>
      <dgm:t>
        <a:bodyPr/>
        <a:lstStyle/>
        <a:p>
          <a:endParaRPr lang="en-GB"/>
        </a:p>
      </dgm:t>
    </dgm:pt>
    <dgm:pt modelId="{258D12FB-45DC-4E22-BD0A-D1DD7E9D222B}" type="sibTrans" cxnId="{5861D108-7567-4340-BDD9-FD887D616942}">
      <dgm:prSet/>
      <dgm:spPr/>
      <dgm:t>
        <a:bodyPr/>
        <a:lstStyle/>
        <a:p>
          <a:endParaRPr lang="en-GB"/>
        </a:p>
      </dgm:t>
    </dgm:pt>
    <dgm:pt modelId="{8C1603EE-30DC-4B0A-B48C-612C0F165B7F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Monitoring &amp; Evaluation </a:t>
          </a:r>
          <a:endParaRPr lang="en-GB" dirty="0">
            <a:solidFill>
              <a:schemeClr val="tx1"/>
            </a:solidFill>
          </a:endParaRPr>
        </a:p>
      </dgm:t>
    </dgm:pt>
    <dgm:pt modelId="{045198F3-4DD3-41FE-A656-8F2FB07F15AE}" type="parTrans" cxnId="{026E70AB-13C9-41EA-AE95-F6E7822156C7}">
      <dgm:prSet/>
      <dgm:spPr/>
      <dgm:t>
        <a:bodyPr/>
        <a:lstStyle/>
        <a:p>
          <a:endParaRPr lang="en-GB"/>
        </a:p>
      </dgm:t>
    </dgm:pt>
    <dgm:pt modelId="{ABF8B628-72BC-4349-8EDB-CEFBC6E177CF}" type="sibTrans" cxnId="{026E70AB-13C9-41EA-AE95-F6E7822156C7}">
      <dgm:prSet/>
      <dgm:spPr/>
      <dgm:t>
        <a:bodyPr/>
        <a:lstStyle/>
        <a:p>
          <a:endParaRPr lang="en-GB"/>
        </a:p>
      </dgm:t>
    </dgm:pt>
    <dgm:pt modelId="{830D7E1E-AA9E-45BC-987B-6C422E11B109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Learning and sharing @summits</a:t>
          </a:r>
          <a:endParaRPr lang="en-GB" dirty="0">
            <a:solidFill>
              <a:schemeClr val="tx1"/>
            </a:solidFill>
          </a:endParaRPr>
        </a:p>
      </dgm:t>
    </dgm:pt>
    <dgm:pt modelId="{FB0BFD80-1A15-4756-84F5-0C7758B520FA}" type="parTrans" cxnId="{AE996317-8250-4F2F-83BA-6D12EF0235CF}">
      <dgm:prSet/>
      <dgm:spPr/>
      <dgm:t>
        <a:bodyPr/>
        <a:lstStyle/>
        <a:p>
          <a:endParaRPr lang="en-GB"/>
        </a:p>
      </dgm:t>
    </dgm:pt>
    <dgm:pt modelId="{0FF53FCC-3585-4B49-9EA3-BFB7C1D87E2D}" type="sibTrans" cxnId="{AE996317-8250-4F2F-83BA-6D12EF0235CF}">
      <dgm:prSet/>
      <dgm:spPr/>
      <dgm:t>
        <a:bodyPr/>
        <a:lstStyle/>
        <a:p>
          <a:endParaRPr lang="en-GB"/>
        </a:p>
      </dgm:t>
    </dgm:pt>
    <dgm:pt modelId="{629EFD5C-FA1F-4404-9343-C713DD98ECB6}">
      <dgm:prSet/>
      <dgm:spPr>
        <a:solidFill>
          <a:srgbClr val="14E414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Backstopping of COEs</a:t>
          </a:r>
          <a:endParaRPr lang="en-GB" dirty="0">
            <a:solidFill>
              <a:schemeClr val="tx1"/>
            </a:solidFill>
          </a:endParaRPr>
        </a:p>
      </dgm:t>
    </dgm:pt>
    <dgm:pt modelId="{F38CA54C-2893-46D6-B8D0-F6E90E006C13}" type="parTrans" cxnId="{0F95A19D-B375-43E7-95A3-C8E5798886DC}">
      <dgm:prSet/>
      <dgm:spPr/>
      <dgm:t>
        <a:bodyPr/>
        <a:lstStyle/>
        <a:p>
          <a:endParaRPr lang="en-GB"/>
        </a:p>
      </dgm:t>
    </dgm:pt>
    <dgm:pt modelId="{56002E96-FBDA-4069-A70F-4B6851CD42B1}" type="sibTrans" cxnId="{0F95A19D-B375-43E7-95A3-C8E5798886DC}">
      <dgm:prSet/>
      <dgm:spPr/>
      <dgm:t>
        <a:bodyPr/>
        <a:lstStyle/>
        <a:p>
          <a:endParaRPr lang="en-GB"/>
        </a:p>
      </dgm:t>
    </dgm:pt>
    <dgm:pt modelId="{A2E24F91-8E97-4E52-869A-AA8A02871298}">
      <dgm:prSet/>
      <dgm:spPr>
        <a:solidFill>
          <a:srgbClr val="14E414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External Assessments of summits</a:t>
          </a:r>
          <a:endParaRPr lang="en-GB" dirty="0">
            <a:solidFill>
              <a:schemeClr val="tx1"/>
            </a:solidFill>
          </a:endParaRPr>
        </a:p>
      </dgm:t>
    </dgm:pt>
    <dgm:pt modelId="{2593FF33-6570-44E6-BA1A-EF073C009446}" type="parTrans" cxnId="{96BE7022-E26A-4A44-9151-087BCA562B01}">
      <dgm:prSet/>
      <dgm:spPr/>
      <dgm:t>
        <a:bodyPr/>
        <a:lstStyle/>
        <a:p>
          <a:endParaRPr lang="en-GB"/>
        </a:p>
      </dgm:t>
    </dgm:pt>
    <dgm:pt modelId="{88FE04E5-D9AE-48C5-BF2B-CCC180B57769}" type="sibTrans" cxnId="{96BE7022-E26A-4A44-9151-087BCA562B01}">
      <dgm:prSet/>
      <dgm:spPr/>
      <dgm:t>
        <a:bodyPr/>
        <a:lstStyle/>
        <a:p>
          <a:endParaRPr lang="en-GB"/>
        </a:p>
      </dgm:t>
    </dgm:pt>
    <dgm:pt modelId="{72D0B997-7F47-4447-B0EA-11B1AAA9B425}">
      <dgm:prSet/>
      <dgm:spPr>
        <a:solidFill>
          <a:srgbClr val="C256C2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Sunrise campaign – working with GBV survivors in local government </a:t>
          </a:r>
          <a:endParaRPr lang="en-GB" dirty="0">
            <a:solidFill>
              <a:schemeClr val="tx1"/>
            </a:solidFill>
          </a:endParaRPr>
        </a:p>
      </dgm:t>
    </dgm:pt>
    <dgm:pt modelId="{C482C30C-5302-4241-B4CD-59B2BF57220B}" type="parTrans" cxnId="{C8A2D3CF-4CE7-4061-A0EF-A2D0ECDADF94}">
      <dgm:prSet/>
      <dgm:spPr/>
      <dgm:t>
        <a:bodyPr/>
        <a:lstStyle/>
        <a:p>
          <a:endParaRPr lang="en-GB"/>
        </a:p>
      </dgm:t>
    </dgm:pt>
    <dgm:pt modelId="{DF947EC7-E60F-4E63-A70A-7D0B4C951AFA}" type="sibTrans" cxnId="{C8A2D3CF-4CE7-4061-A0EF-A2D0ECDADF94}">
      <dgm:prSet/>
      <dgm:spPr/>
      <dgm:t>
        <a:bodyPr/>
        <a:lstStyle/>
        <a:p>
          <a:endParaRPr lang="en-GB"/>
        </a:p>
      </dgm:t>
    </dgm:pt>
    <dgm:pt modelId="{440800A4-07FE-4B02-A885-3EA22EB701A7}">
      <dgm:prSet/>
      <dgm:spPr>
        <a:solidFill>
          <a:srgbClr val="E7B44F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2016 -2018</a:t>
          </a:r>
          <a:endParaRPr lang="en-GB" dirty="0">
            <a:solidFill>
              <a:schemeClr val="tx1"/>
            </a:solidFill>
          </a:endParaRPr>
        </a:p>
      </dgm:t>
    </dgm:pt>
    <dgm:pt modelId="{7779F2F0-A54D-4D7A-8905-D4C63EEBA05A}" type="parTrans" cxnId="{5887AD69-4719-4BDE-B4AC-33E9737B9E87}">
      <dgm:prSet/>
      <dgm:spPr/>
      <dgm:t>
        <a:bodyPr/>
        <a:lstStyle/>
        <a:p>
          <a:endParaRPr lang="en-GB"/>
        </a:p>
      </dgm:t>
    </dgm:pt>
    <dgm:pt modelId="{CE3993BB-8453-4E1F-B660-4E1C17BEC39B}" type="sibTrans" cxnId="{5887AD69-4719-4BDE-B4AC-33E9737B9E87}">
      <dgm:prSet/>
      <dgm:spPr/>
      <dgm:t>
        <a:bodyPr/>
        <a:lstStyle/>
        <a:p>
          <a:endParaRPr lang="en-GB"/>
        </a:p>
      </dgm:t>
    </dgm:pt>
    <dgm:pt modelId="{C82D8D58-4F8B-48FC-8935-7F16AE3B8304}">
      <dgm:prSet/>
      <dgm:spPr>
        <a:solidFill>
          <a:srgbClr val="E7B44F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Roll out – COEs take ownership of the Sunrise campaign</a:t>
          </a:r>
          <a:endParaRPr lang="en-GB" dirty="0">
            <a:solidFill>
              <a:schemeClr val="tx1"/>
            </a:solidFill>
          </a:endParaRPr>
        </a:p>
      </dgm:t>
    </dgm:pt>
    <dgm:pt modelId="{7C08E556-4548-4395-AE17-0F72A43157FA}" type="parTrans" cxnId="{9C0C9523-A1AC-47FE-A9CD-B9B3A5C79937}">
      <dgm:prSet/>
      <dgm:spPr/>
      <dgm:t>
        <a:bodyPr/>
        <a:lstStyle/>
        <a:p>
          <a:endParaRPr lang="en-GB"/>
        </a:p>
      </dgm:t>
    </dgm:pt>
    <dgm:pt modelId="{6B56DF7F-02EE-49EB-83AC-9ECA4124BB67}" type="sibTrans" cxnId="{9C0C9523-A1AC-47FE-A9CD-B9B3A5C79937}">
      <dgm:prSet/>
      <dgm:spPr/>
      <dgm:t>
        <a:bodyPr/>
        <a:lstStyle/>
        <a:p>
          <a:endParaRPr lang="en-GB"/>
        </a:p>
      </dgm:t>
    </dgm:pt>
    <dgm:pt modelId="{BCFBF27D-3BEC-4340-9D35-69EDF93098A9}">
      <dgm:prSet/>
      <dgm:spPr>
        <a:solidFill>
          <a:srgbClr val="E7B44F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50/50 Campaign </a:t>
          </a:r>
          <a:endParaRPr lang="en-GB" dirty="0">
            <a:solidFill>
              <a:schemeClr val="tx1"/>
            </a:solidFill>
          </a:endParaRPr>
        </a:p>
      </dgm:t>
    </dgm:pt>
    <dgm:pt modelId="{6DA2E838-E251-48FD-9024-51263B7C658D}" type="parTrans" cxnId="{56073591-3430-4F1A-8A6C-C9F8A4DA4F73}">
      <dgm:prSet/>
      <dgm:spPr/>
      <dgm:t>
        <a:bodyPr/>
        <a:lstStyle/>
        <a:p>
          <a:endParaRPr lang="en-GB"/>
        </a:p>
      </dgm:t>
    </dgm:pt>
    <dgm:pt modelId="{76E07DCA-0344-4D5A-B957-9DD57479F068}" type="sibTrans" cxnId="{56073591-3430-4F1A-8A6C-C9F8A4DA4F73}">
      <dgm:prSet/>
      <dgm:spPr/>
      <dgm:t>
        <a:bodyPr/>
        <a:lstStyle/>
        <a:p>
          <a:endParaRPr lang="en-GB"/>
        </a:p>
      </dgm:t>
    </dgm:pt>
    <dgm:pt modelId="{87D7A4C6-9909-4FFD-B9B6-E120866EF662}">
      <dgm:prSet/>
      <dgm:spPr>
        <a:solidFill>
          <a:srgbClr val="63B9F3"/>
        </a:solidFill>
      </dgm:spPr>
      <dgm:t>
        <a:bodyPr/>
        <a:lstStyle/>
        <a:p>
          <a:r>
            <a:rPr lang="en-ZA" dirty="0" smtClean="0">
              <a:solidFill>
                <a:schemeClr val="tx1"/>
              </a:solidFill>
            </a:rPr>
            <a:t>SRHR in local government</a:t>
          </a:r>
          <a:endParaRPr lang="en-GB" dirty="0">
            <a:solidFill>
              <a:schemeClr val="tx1"/>
            </a:solidFill>
          </a:endParaRPr>
        </a:p>
      </dgm:t>
    </dgm:pt>
    <dgm:pt modelId="{09835471-0F9E-4310-B6FA-FC4807727A87}">
      <dgm:prSet/>
      <dgm:spPr>
        <a:solidFill>
          <a:srgbClr val="63B9F3"/>
        </a:solidFill>
      </dgm:spPr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2018-2021</a:t>
          </a:r>
          <a:endParaRPr lang="en-GB" dirty="0">
            <a:solidFill>
              <a:schemeClr val="tx1"/>
            </a:solidFill>
          </a:endParaRPr>
        </a:p>
      </dgm:t>
    </dgm:pt>
    <dgm:pt modelId="{3ED7A029-8F53-4F51-9887-7FA09EE036DC}" type="sibTrans" cxnId="{1AB60701-53F8-4335-8585-A5072B640CFC}">
      <dgm:prSet/>
      <dgm:spPr/>
      <dgm:t>
        <a:bodyPr/>
        <a:lstStyle/>
        <a:p>
          <a:endParaRPr lang="en-GB"/>
        </a:p>
      </dgm:t>
    </dgm:pt>
    <dgm:pt modelId="{0F04E909-9EAD-4B57-BC7B-853D23447CBD}" type="parTrans" cxnId="{1AB60701-53F8-4335-8585-A5072B640CFC}">
      <dgm:prSet/>
      <dgm:spPr/>
      <dgm:t>
        <a:bodyPr/>
        <a:lstStyle/>
        <a:p>
          <a:endParaRPr lang="en-GB"/>
        </a:p>
      </dgm:t>
    </dgm:pt>
    <dgm:pt modelId="{071D2A96-3757-4A63-B570-D2CC8F6282E9}" type="sibTrans" cxnId="{C2528FD3-7D86-419B-BD9A-C39A2C107E73}">
      <dgm:prSet/>
      <dgm:spPr/>
      <dgm:t>
        <a:bodyPr/>
        <a:lstStyle/>
        <a:p>
          <a:endParaRPr lang="en-GB"/>
        </a:p>
      </dgm:t>
    </dgm:pt>
    <dgm:pt modelId="{81B62310-500A-4368-B6C4-48A783AFE860}" type="parTrans" cxnId="{C2528FD3-7D86-419B-BD9A-C39A2C107E73}">
      <dgm:prSet/>
      <dgm:spPr/>
      <dgm:t>
        <a:bodyPr/>
        <a:lstStyle/>
        <a:p>
          <a:endParaRPr lang="en-GB"/>
        </a:p>
      </dgm:t>
    </dgm:pt>
    <dgm:pt modelId="{A68A562B-EE67-403A-A2B7-F90F518B55E0}">
      <dgm:prSet/>
      <dgm:spPr>
        <a:solidFill>
          <a:srgbClr val="63B9F3"/>
        </a:solidFill>
      </dgm:spPr>
      <dgm:t>
        <a:bodyPr/>
        <a:lstStyle/>
        <a:p>
          <a:r>
            <a:rPr lang="en-ZA" dirty="0" smtClean="0">
              <a:solidFill>
                <a:schemeClr val="tx1"/>
              </a:solidFill>
            </a:rPr>
            <a:t>Community dramas on SRHR </a:t>
          </a:r>
          <a:endParaRPr lang="en-GB" dirty="0">
            <a:solidFill>
              <a:schemeClr val="tx1"/>
            </a:solidFill>
          </a:endParaRPr>
        </a:p>
      </dgm:t>
    </dgm:pt>
    <dgm:pt modelId="{63E8F782-2D6A-48B0-B000-F17AC0447250}" type="parTrans" cxnId="{96F90072-85EA-47D1-8251-2E6A25DF7BDD}">
      <dgm:prSet/>
      <dgm:spPr/>
      <dgm:t>
        <a:bodyPr/>
        <a:lstStyle/>
        <a:p>
          <a:endParaRPr lang="en-GB"/>
        </a:p>
      </dgm:t>
    </dgm:pt>
    <dgm:pt modelId="{436708D6-F1B8-498F-BC78-3C0AD13F2104}" type="sibTrans" cxnId="{96F90072-85EA-47D1-8251-2E6A25DF7BDD}">
      <dgm:prSet/>
      <dgm:spPr/>
      <dgm:t>
        <a:bodyPr/>
        <a:lstStyle/>
        <a:p>
          <a:endParaRPr lang="en-GB"/>
        </a:p>
      </dgm:t>
    </dgm:pt>
    <dgm:pt modelId="{A36CC66D-9CCD-4AC1-BC29-27E6BACF6A75}">
      <dgm:prSet/>
      <dgm:spPr>
        <a:solidFill>
          <a:srgbClr val="63B9F3"/>
        </a:solidFill>
      </dgm:spPr>
      <dgm:t>
        <a:bodyPr/>
        <a:lstStyle/>
        <a:p>
          <a:r>
            <a:rPr lang="en-ZA" dirty="0" smtClean="0">
              <a:solidFill>
                <a:schemeClr val="tx1"/>
              </a:solidFill>
            </a:rPr>
            <a:t>SRHR campaigns</a:t>
          </a:r>
          <a:endParaRPr lang="en-GB" dirty="0">
            <a:solidFill>
              <a:schemeClr val="tx1"/>
            </a:solidFill>
          </a:endParaRPr>
        </a:p>
      </dgm:t>
    </dgm:pt>
    <dgm:pt modelId="{65831586-AEB4-4089-8EE4-BD5B0ABF3411}" type="parTrans" cxnId="{5F082850-8DD2-47E2-BE51-05B19D8B826A}">
      <dgm:prSet/>
      <dgm:spPr/>
      <dgm:t>
        <a:bodyPr/>
        <a:lstStyle/>
        <a:p>
          <a:endParaRPr lang="en-GB"/>
        </a:p>
      </dgm:t>
    </dgm:pt>
    <dgm:pt modelId="{CB7513C3-4652-4415-B64E-F20A09ACA83D}" type="sibTrans" cxnId="{5F082850-8DD2-47E2-BE51-05B19D8B826A}">
      <dgm:prSet/>
      <dgm:spPr/>
      <dgm:t>
        <a:bodyPr/>
        <a:lstStyle/>
        <a:p>
          <a:endParaRPr lang="en-GB"/>
        </a:p>
      </dgm:t>
    </dgm:pt>
    <dgm:pt modelId="{87CB0650-2073-40BC-B922-7B575B85AD18}">
      <dgm:prSet/>
      <dgm:spPr>
        <a:solidFill>
          <a:srgbClr val="63B9F3"/>
        </a:solidFill>
      </dgm:spPr>
      <dgm:t>
        <a:bodyPr/>
        <a:lstStyle/>
        <a:p>
          <a:r>
            <a:rPr lang="en-ZA" dirty="0" smtClean="0">
              <a:solidFill>
                <a:schemeClr val="tx1"/>
              </a:solidFill>
            </a:rPr>
            <a:t>SRHR research</a:t>
          </a:r>
          <a:endParaRPr lang="en-GB" dirty="0">
            <a:solidFill>
              <a:schemeClr val="tx1"/>
            </a:solidFill>
          </a:endParaRPr>
        </a:p>
      </dgm:t>
    </dgm:pt>
    <dgm:pt modelId="{9647EF5B-3345-4B81-996F-7F73B9B587D1}" type="parTrans" cxnId="{F13B1117-350C-4D33-90C1-516858612377}">
      <dgm:prSet/>
      <dgm:spPr/>
      <dgm:t>
        <a:bodyPr/>
        <a:lstStyle/>
        <a:p>
          <a:endParaRPr lang="en-GB"/>
        </a:p>
      </dgm:t>
    </dgm:pt>
    <dgm:pt modelId="{F021CCA9-8A3E-47BA-BA8D-F8A674D662EA}" type="sibTrans" cxnId="{F13B1117-350C-4D33-90C1-516858612377}">
      <dgm:prSet/>
      <dgm:spPr/>
      <dgm:t>
        <a:bodyPr/>
        <a:lstStyle/>
        <a:p>
          <a:endParaRPr lang="en-GB"/>
        </a:p>
      </dgm:t>
    </dgm:pt>
    <dgm:pt modelId="{27F2E5E8-38CD-465A-AA2D-D23D7900AC28}">
      <dgm:prSet/>
      <dgm:spPr>
        <a:solidFill>
          <a:srgbClr val="63B9F3"/>
        </a:solidFill>
      </dgm:spPr>
      <dgm:t>
        <a:bodyPr/>
        <a:lstStyle/>
        <a:p>
          <a:r>
            <a:rPr lang="en-ZA" dirty="0" smtClean="0">
              <a:solidFill>
                <a:schemeClr val="tx1"/>
              </a:solidFill>
            </a:rPr>
            <a:t>SRHR Summits</a:t>
          </a:r>
          <a:endParaRPr lang="en-GB" dirty="0">
            <a:solidFill>
              <a:schemeClr val="tx1"/>
            </a:solidFill>
          </a:endParaRPr>
        </a:p>
      </dgm:t>
    </dgm:pt>
    <dgm:pt modelId="{AF39F085-8B80-48B5-8CFD-119000CFB470}" type="parTrans" cxnId="{9407AA54-FBDE-4EE5-9096-528EC815BBC2}">
      <dgm:prSet/>
      <dgm:spPr/>
      <dgm:t>
        <a:bodyPr/>
        <a:lstStyle/>
        <a:p>
          <a:endParaRPr lang="en-GB"/>
        </a:p>
      </dgm:t>
    </dgm:pt>
    <dgm:pt modelId="{0770D92E-C8EA-4152-A9B0-0C507D16EF7E}" type="sibTrans" cxnId="{9407AA54-FBDE-4EE5-9096-528EC815BBC2}">
      <dgm:prSet/>
      <dgm:spPr/>
      <dgm:t>
        <a:bodyPr/>
        <a:lstStyle/>
        <a:p>
          <a:endParaRPr lang="en-GB"/>
        </a:p>
      </dgm:t>
    </dgm:pt>
    <dgm:pt modelId="{15A6799D-75C8-408E-9364-CEEB7E5EEA0A}">
      <dgm:prSet/>
      <dgm:spPr>
        <a:solidFill>
          <a:srgbClr val="E7B44F"/>
        </a:solidFill>
      </dgm:spPr>
      <dgm:t>
        <a:bodyPr/>
        <a:lstStyle/>
        <a:p>
          <a:r>
            <a:rPr lang="en-ZA" dirty="0" smtClean="0">
              <a:solidFill>
                <a:schemeClr val="tx1"/>
              </a:solidFill>
            </a:rPr>
            <a:t>Summits</a:t>
          </a:r>
          <a:endParaRPr lang="en-GB" dirty="0">
            <a:solidFill>
              <a:schemeClr val="tx1"/>
            </a:solidFill>
          </a:endParaRPr>
        </a:p>
      </dgm:t>
    </dgm:pt>
    <dgm:pt modelId="{8D522961-CCB8-4145-8E6B-DB007BBFCF71}" type="parTrans" cxnId="{EF028FAE-0B12-493E-A20E-07B2BE516983}">
      <dgm:prSet/>
      <dgm:spPr/>
      <dgm:t>
        <a:bodyPr/>
        <a:lstStyle/>
        <a:p>
          <a:endParaRPr lang="en-GB"/>
        </a:p>
      </dgm:t>
    </dgm:pt>
    <dgm:pt modelId="{AF00068B-DA8E-45D2-884A-371ABA3E560E}" type="sibTrans" cxnId="{EF028FAE-0B12-493E-A20E-07B2BE516983}">
      <dgm:prSet/>
      <dgm:spPr/>
      <dgm:t>
        <a:bodyPr/>
        <a:lstStyle/>
        <a:p>
          <a:endParaRPr lang="en-GB"/>
        </a:p>
      </dgm:t>
    </dgm:pt>
    <dgm:pt modelId="{CCD7AF5E-4FF8-4C58-899F-376B879EBAFD}" type="pres">
      <dgm:prSet presAssocID="{1716BBD6-635F-4074-9E33-E20353DA933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182436D-2B17-426A-BB52-50D4C88EB8F5}" type="pres">
      <dgm:prSet presAssocID="{1716BBD6-635F-4074-9E33-E20353DA9331}" presName="fgShape" presStyleLbl="fgShp" presStyleIdx="0" presStyleCnt="1" custLinFactNeighborX="600" custLinFactNeighborY="4859"/>
      <dgm:spPr>
        <a:solidFill>
          <a:schemeClr val="tx1">
            <a:lumMod val="65000"/>
            <a:lumOff val="35000"/>
          </a:schemeClr>
        </a:solidFill>
      </dgm:spPr>
      <dgm:t>
        <a:bodyPr/>
        <a:lstStyle/>
        <a:p>
          <a:endParaRPr lang="en-GB"/>
        </a:p>
      </dgm:t>
    </dgm:pt>
    <dgm:pt modelId="{53B4DECF-B830-4417-BE50-03702C59F443}" type="pres">
      <dgm:prSet presAssocID="{1716BBD6-635F-4074-9E33-E20353DA9331}" presName="linComp" presStyleCnt="0"/>
      <dgm:spPr/>
      <dgm:t>
        <a:bodyPr/>
        <a:lstStyle/>
        <a:p>
          <a:endParaRPr lang="en-GB"/>
        </a:p>
      </dgm:t>
    </dgm:pt>
    <dgm:pt modelId="{A2EF7A70-1C51-46B7-9708-BE6E26B4A15A}" type="pres">
      <dgm:prSet presAssocID="{588DD331-1EBC-415B-B5BA-FE4592B5CC0F}" presName="compNode" presStyleCnt="0"/>
      <dgm:spPr/>
      <dgm:t>
        <a:bodyPr/>
        <a:lstStyle/>
        <a:p>
          <a:endParaRPr lang="en-GB"/>
        </a:p>
      </dgm:t>
    </dgm:pt>
    <dgm:pt modelId="{1DEF00F8-4E3A-40A1-B264-45B7938661E6}" type="pres">
      <dgm:prSet presAssocID="{588DD331-1EBC-415B-B5BA-FE4592B5CC0F}" presName="bkgdShape" presStyleLbl="node1" presStyleIdx="0" presStyleCnt="6"/>
      <dgm:spPr/>
      <dgm:t>
        <a:bodyPr/>
        <a:lstStyle/>
        <a:p>
          <a:endParaRPr lang="en-GB"/>
        </a:p>
      </dgm:t>
    </dgm:pt>
    <dgm:pt modelId="{AA643AD7-CA63-4F67-83E7-9BE8D9F49B5A}" type="pres">
      <dgm:prSet presAssocID="{588DD331-1EBC-415B-B5BA-FE4592B5CC0F}" presName="nodeTx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71ECCB6-4F87-4267-988C-45682E1EF1B0}" type="pres">
      <dgm:prSet presAssocID="{588DD331-1EBC-415B-B5BA-FE4592B5CC0F}" presName="invisiNode" presStyleLbl="node1" presStyleIdx="0" presStyleCnt="6"/>
      <dgm:spPr/>
      <dgm:t>
        <a:bodyPr/>
        <a:lstStyle/>
        <a:p>
          <a:endParaRPr lang="en-GB"/>
        </a:p>
      </dgm:t>
    </dgm:pt>
    <dgm:pt modelId="{D38C0E18-0BAB-4E8F-AB6D-1395D7004B22}" type="pres">
      <dgm:prSet presAssocID="{588DD331-1EBC-415B-B5BA-FE4592B5CC0F}" presName="imagNode" presStyleLbl="fgImgPlace1" presStyleIdx="0" presStyleCnt="6"/>
      <dgm:spPr/>
      <dgm:t>
        <a:bodyPr/>
        <a:lstStyle/>
        <a:p>
          <a:endParaRPr lang="en-GB"/>
        </a:p>
      </dgm:t>
    </dgm:pt>
    <dgm:pt modelId="{0D1D9D7A-3281-446C-B7EB-BA30390717AA}" type="pres">
      <dgm:prSet presAssocID="{22223D67-07E5-4A40-8CAD-4A6DA17D28B1}" presName="sibTrans" presStyleLbl="sibTrans2D1" presStyleIdx="0" presStyleCnt="0"/>
      <dgm:spPr/>
      <dgm:t>
        <a:bodyPr/>
        <a:lstStyle/>
        <a:p>
          <a:endParaRPr lang="en-GB"/>
        </a:p>
      </dgm:t>
    </dgm:pt>
    <dgm:pt modelId="{B41A6FAD-160C-487A-8ABD-3BCBEBCFB8A1}" type="pres">
      <dgm:prSet presAssocID="{B270106C-A4E0-4BC3-9CA2-164C34CB76D1}" presName="compNode" presStyleCnt="0"/>
      <dgm:spPr/>
      <dgm:t>
        <a:bodyPr/>
        <a:lstStyle/>
        <a:p>
          <a:endParaRPr lang="en-GB"/>
        </a:p>
      </dgm:t>
    </dgm:pt>
    <dgm:pt modelId="{3EF7FD55-120B-46C0-A5EF-4F20BF3D2FBB}" type="pres">
      <dgm:prSet presAssocID="{B270106C-A4E0-4BC3-9CA2-164C34CB76D1}" presName="bkgdShape" presStyleLbl="node1" presStyleIdx="1" presStyleCnt="6"/>
      <dgm:spPr/>
      <dgm:t>
        <a:bodyPr/>
        <a:lstStyle/>
        <a:p>
          <a:endParaRPr lang="en-GB"/>
        </a:p>
      </dgm:t>
    </dgm:pt>
    <dgm:pt modelId="{64423915-3A58-4450-8D38-BFC68D44C7B4}" type="pres">
      <dgm:prSet presAssocID="{B270106C-A4E0-4BC3-9CA2-164C34CB76D1}" presName="nodeTx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7BE4976-BC8E-4649-B673-EFA4BC15528D}" type="pres">
      <dgm:prSet presAssocID="{B270106C-A4E0-4BC3-9CA2-164C34CB76D1}" presName="invisiNode" presStyleLbl="node1" presStyleIdx="1" presStyleCnt="6"/>
      <dgm:spPr/>
      <dgm:t>
        <a:bodyPr/>
        <a:lstStyle/>
        <a:p>
          <a:endParaRPr lang="en-GB"/>
        </a:p>
      </dgm:t>
    </dgm:pt>
    <dgm:pt modelId="{8250CE0D-C8F4-4B53-977F-62AD2035C666}" type="pres">
      <dgm:prSet presAssocID="{B270106C-A4E0-4BC3-9CA2-164C34CB76D1}" presName="imagNode" presStyleLbl="fgImgPlace1" presStyleIdx="1" presStyleCnt="6"/>
      <dgm:spPr>
        <a:blipFill rotWithShape="1">
          <a:blip xmlns:r="http://schemas.openxmlformats.org/officeDocument/2006/relationships" r:embed="rId1">
            <a:duotone>
              <a:schemeClr val="accent1">
                <a:hueOff val="4311"/>
                <a:satOff val="-332"/>
                <a:lumOff val="2748"/>
                <a:alphaOff val="0"/>
                <a:shade val="20000"/>
                <a:satMod val="200000"/>
              </a:schemeClr>
              <a:schemeClr val="accent1">
                <a:hueOff val="4311"/>
                <a:satOff val="-332"/>
                <a:lumOff val="2748"/>
                <a:alphaOff val="0"/>
                <a:tint val="12000"/>
                <a:satMod val="190000"/>
              </a:schemeClr>
            </a:duotone>
          </a:blip>
          <a:stretch>
            <a:fillRect/>
          </a:stretch>
        </a:blipFill>
      </dgm:spPr>
      <dgm:t>
        <a:bodyPr/>
        <a:lstStyle/>
        <a:p>
          <a:endParaRPr lang="en-GB"/>
        </a:p>
      </dgm:t>
    </dgm:pt>
    <dgm:pt modelId="{43FC3F2F-24A0-40E2-B56E-9173BBD1F8D4}" type="pres">
      <dgm:prSet presAssocID="{C33C2035-2FAF-48C7-91CD-763557C68A82}" presName="sibTrans" presStyleLbl="sibTrans2D1" presStyleIdx="0" presStyleCnt="0"/>
      <dgm:spPr/>
      <dgm:t>
        <a:bodyPr/>
        <a:lstStyle/>
        <a:p>
          <a:endParaRPr lang="en-GB"/>
        </a:p>
      </dgm:t>
    </dgm:pt>
    <dgm:pt modelId="{1BD7E560-34C1-4D4B-BEC1-AD6043F6704F}" type="pres">
      <dgm:prSet presAssocID="{19432A69-9EF0-491A-AE6C-BA31617DCF9C}" presName="compNode" presStyleCnt="0"/>
      <dgm:spPr/>
      <dgm:t>
        <a:bodyPr/>
        <a:lstStyle/>
        <a:p>
          <a:endParaRPr lang="en-GB"/>
        </a:p>
      </dgm:t>
    </dgm:pt>
    <dgm:pt modelId="{2A9FFD51-2D07-4596-8D71-256EEA93E46B}" type="pres">
      <dgm:prSet presAssocID="{19432A69-9EF0-491A-AE6C-BA31617DCF9C}" presName="bkgdShape" presStyleLbl="node1" presStyleIdx="2" presStyleCnt="6"/>
      <dgm:spPr/>
      <dgm:t>
        <a:bodyPr/>
        <a:lstStyle/>
        <a:p>
          <a:endParaRPr lang="en-GB"/>
        </a:p>
      </dgm:t>
    </dgm:pt>
    <dgm:pt modelId="{4F9A8614-0E75-4429-8AD9-D0B11AD72645}" type="pres">
      <dgm:prSet presAssocID="{19432A69-9EF0-491A-AE6C-BA31617DCF9C}" presName="nodeTx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A21436D-A037-4B1E-9B46-14FD5B904B23}" type="pres">
      <dgm:prSet presAssocID="{19432A69-9EF0-491A-AE6C-BA31617DCF9C}" presName="invisiNode" presStyleLbl="node1" presStyleIdx="2" presStyleCnt="6"/>
      <dgm:spPr/>
      <dgm:t>
        <a:bodyPr/>
        <a:lstStyle/>
        <a:p>
          <a:endParaRPr lang="en-GB"/>
        </a:p>
      </dgm:t>
    </dgm:pt>
    <dgm:pt modelId="{4B47A769-4B34-4D22-A315-E27F9E8BD986}" type="pres">
      <dgm:prSet presAssocID="{19432A69-9EF0-491A-AE6C-BA31617DCF9C}" presName="imagNode" presStyleLbl="fgImgPlace1" presStyleIdx="2" presStyleCnt="6"/>
      <dgm:spPr>
        <a:blipFill rotWithShape="1">
          <a:blip xmlns:r="http://schemas.openxmlformats.org/officeDocument/2006/relationships" r:embed="rId2">
            <a:duotone>
              <a:schemeClr val="accent1">
                <a:hueOff val="8621"/>
                <a:satOff val="-664"/>
                <a:lumOff val="5496"/>
                <a:alphaOff val="0"/>
                <a:shade val="20000"/>
                <a:satMod val="200000"/>
              </a:schemeClr>
              <a:schemeClr val="accent1">
                <a:hueOff val="8621"/>
                <a:satOff val="-664"/>
                <a:lumOff val="5496"/>
                <a:alphaOff val="0"/>
                <a:tint val="12000"/>
                <a:satMod val="190000"/>
              </a:schemeClr>
            </a:duotone>
          </a:blip>
          <a:stretch>
            <a:fillRect/>
          </a:stretch>
        </a:blipFill>
      </dgm:spPr>
      <dgm:t>
        <a:bodyPr/>
        <a:lstStyle/>
        <a:p>
          <a:endParaRPr lang="en-GB"/>
        </a:p>
      </dgm:t>
    </dgm:pt>
    <dgm:pt modelId="{352A0AC5-8060-4084-81C7-5EE7181C64CA}" type="pres">
      <dgm:prSet presAssocID="{3B5823E5-79C0-48C4-91CF-990615EA8AE4}" presName="sibTrans" presStyleLbl="sibTrans2D1" presStyleIdx="0" presStyleCnt="0"/>
      <dgm:spPr/>
      <dgm:t>
        <a:bodyPr/>
        <a:lstStyle/>
        <a:p>
          <a:endParaRPr lang="en-GB"/>
        </a:p>
      </dgm:t>
    </dgm:pt>
    <dgm:pt modelId="{BFBA73E0-5B95-45F5-902E-8597FD969FBE}" type="pres">
      <dgm:prSet presAssocID="{7DCF4924-EA83-4EBD-A174-74D1DF2818B3}" presName="compNode" presStyleCnt="0"/>
      <dgm:spPr/>
      <dgm:t>
        <a:bodyPr/>
        <a:lstStyle/>
        <a:p>
          <a:endParaRPr lang="en-GB"/>
        </a:p>
      </dgm:t>
    </dgm:pt>
    <dgm:pt modelId="{1A84A913-1B42-4FA8-87C8-8055C9A8F83E}" type="pres">
      <dgm:prSet presAssocID="{7DCF4924-EA83-4EBD-A174-74D1DF2818B3}" presName="bkgdShape" presStyleLbl="node1" presStyleIdx="3" presStyleCnt="6"/>
      <dgm:spPr/>
      <dgm:t>
        <a:bodyPr/>
        <a:lstStyle/>
        <a:p>
          <a:endParaRPr lang="en-GB"/>
        </a:p>
      </dgm:t>
    </dgm:pt>
    <dgm:pt modelId="{D89C21C0-3C4A-4663-8329-30D669ABC392}" type="pres">
      <dgm:prSet presAssocID="{7DCF4924-EA83-4EBD-A174-74D1DF2818B3}" presName="nodeT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ED00CB6-911D-4C11-80ED-06D0F2A50591}" type="pres">
      <dgm:prSet presAssocID="{7DCF4924-EA83-4EBD-A174-74D1DF2818B3}" presName="invisiNode" presStyleLbl="node1" presStyleIdx="3" presStyleCnt="6"/>
      <dgm:spPr/>
      <dgm:t>
        <a:bodyPr/>
        <a:lstStyle/>
        <a:p>
          <a:endParaRPr lang="en-GB"/>
        </a:p>
      </dgm:t>
    </dgm:pt>
    <dgm:pt modelId="{9121E6DD-6CDA-4A89-86A4-5C029896FC15}" type="pres">
      <dgm:prSet presAssocID="{7DCF4924-EA83-4EBD-A174-74D1DF2818B3}" presName="imagNode" presStyleLbl="fgImgPlace1" presStyleIdx="3" presStyleCnt="6"/>
      <dgm:spPr>
        <a:blipFill rotWithShape="1">
          <a:blip xmlns:r="http://schemas.openxmlformats.org/officeDocument/2006/relationships" r:embed="rId3">
            <a:duotone>
              <a:schemeClr val="accent1">
                <a:hueOff val="12932"/>
                <a:satOff val="-995"/>
                <a:lumOff val="8243"/>
                <a:alphaOff val="0"/>
                <a:shade val="20000"/>
                <a:satMod val="200000"/>
              </a:schemeClr>
              <a:schemeClr val="accent1">
                <a:hueOff val="12932"/>
                <a:satOff val="-995"/>
                <a:lumOff val="8243"/>
                <a:alphaOff val="0"/>
                <a:tint val="12000"/>
                <a:satMod val="190000"/>
              </a:schemeClr>
            </a:duotone>
          </a:blip>
          <a:stretch>
            <a:fillRect/>
          </a:stretch>
        </a:blipFill>
      </dgm:spPr>
      <dgm:t>
        <a:bodyPr/>
        <a:lstStyle/>
        <a:p>
          <a:endParaRPr lang="en-GB"/>
        </a:p>
      </dgm:t>
    </dgm:pt>
    <dgm:pt modelId="{C3B3A7E6-0A9B-4CA5-A44B-04C264C0C842}" type="pres">
      <dgm:prSet presAssocID="{1527A0B2-5D04-4C3E-A870-BF945FE4F80F}" presName="sibTrans" presStyleLbl="sibTrans2D1" presStyleIdx="0" presStyleCnt="0"/>
      <dgm:spPr/>
      <dgm:t>
        <a:bodyPr/>
        <a:lstStyle/>
        <a:p>
          <a:endParaRPr lang="en-GB"/>
        </a:p>
      </dgm:t>
    </dgm:pt>
    <dgm:pt modelId="{6C5F88F3-61BA-4A53-BBCD-10D6887552BA}" type="pres">
      <dgm:prSet presAssocID="{440800A4-07FE-4B02-A885-3EA22EB701A7}" presName="compNode" presStyleCnt="0"/>
      <dgm:spPr/>
      <dgm:t>
        <a:bodyPr/>
        <a:lstStyle/>
        <a:p>
          <a:endParaRPr lang="en-GB"/>
        </a:p>
      </dgm:t>
    </dgm:pt>
    <dgm:pt modelId="{D9AAFFAA-6426-4277-B159-8FD599A12960}" type="pres">
      <dgm:prSet presAssocID="{440800A4-07FE-4B02-A885-3EA22EB701A7}" presName="bkgdShape" presStyleLbl="node1" presStyleIdx="4" presStyleCnt="6"/>
      <dgm:spPr/>
      <dgm:t>
        <a:bodyPr/>
        <a:lstStyle/>
        <a:p>
          <a:endParaRPr lang="en-GB"/>
        </a:p>
      </dgm:t>
    </dgm:pt>
    <dgm:pt modelId="{E15A902F-3AC6-4F24-9016-2EEE80D68134}" type="pres">
      <dgm:prSet presAssocID="{440800A4-07FE-4B02-A885-3EA22EB701A7}" presName="nodeT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908A4F0-31B8-416B-9DC6-A6DF5CB057BD}" type="pres">
      <dgm:prSet presAssocID="{440800A4-07FE-4B02-A885-3EA22EB701A7}" presName="invisiNode" presStyleLbl="node1" presStyleIdx="4" presStyleCnt="6"/>
      <dgm:spPr/>
      <dgm:t>
        <a:bodyPr/>
        <a:lstStyle/>
        <a:p>
          <a:endParaRPr lang="en-GB"/>
        </a:p>
      </dgm:t>
    </dgm:pt>
    <dgm:pt modelId="{0CEC29E4-60D9-4E98-8E37-59AB8C31316C}" type="pres">
      <dgm:prSet presAssocID="{440800A4-07FE-4B02-A885-3EA22EB701A7}" presName="imagNode" presStyleLbl="fgImgPlace1" presStyleIdx="4" presStyleCnt="6"/>
      <dgm:spPr>
        <a:blipFill rotWithShape="1">
          <a:blip xmlns:r="http://schemas.openxmlformats.org/officeDocument/2006/relationships" r:embed="rId4">
            <a:duotone>
              <a:schemeClr val="accent1">
                <a:hueOff val="17242"/>
                <a:satOff val="-1327"/>
                <a:lumOff val="10991"/>
                <a:alphaOff val="0"/>
                <a:shade val="20000"/>
                <a:satMod val="200000"/>
              </a:schemeClr>
              <a:schemeClr val="accent1">
                <a:hueOff val="17242"/>
                <a:satOff val="-1327"/>
                <a:lumOff val="10991"/>
                <a:alphaOff val="0"/>
                <a:tint val="12000"/>
                <a:satMod val="190000"/>
              </a:schemeClr>
            </a:duotone>
          </a:blip>
          <a:stretch>
            <a:fillRect/>
          </a:stretch>
        </a:blipFill>
      </dgm:spPr>
      <dgm:t>
        <a:bodyPr/>
        <a:lstStyle/>
        <a:p>
          <a:endParaRPr lang="en-GB"/>
        </a:p>
      </dgm:t>
    </dgm:pt>
    <dgm:pt modelId="{B7C3D1AE-3D70-4D78-9485-71B5EB042F4F}" type="pres">
      <dgm:prSet presAssocID="{CE3993BB-8453-4E1F-B660-4E1C17BEC39B}" presName="sibTrans" presStyleLbl="sibTrans2D1" presStyleIdx="0" presStyleCnt="0"/>
      <dgm:spPr/>
      <dgm:t>
        <a:bodyPr/>
        <a:lstStyle/>
        <a:p>
          <a:endParaRPr lang="en-GB"/>
        </a:p>
      </dgm:t>
    </dgm:pt>
    <dgm:pt modelId="{9D7F8786-2419-485A-8812-13C8039D3DAE}" type="pres">
      <dgm:prSet presAssocID="{09835471-0F9E-4310-B6FA-FC4807727A87}" presName="compNode" presStyleCnt="0"/>
      <dgm:spPr/>
      <dgm:t>
        <a:bodyPr/>
        <a:lstStyle/>
        <a:p>
          <a:endParaRPr lang="en-GB"/>
        </a:p>
      </dgm:t>
    </dgm:pt>
    <dgm:pt modelId="{211FD4FB-840E-4CBA-A999-AA7734E8933F}" type="pres">
      <dgm:prSet presAssocID="{09835471-0F9E-4310-B6FA-FC4807727A87}" presName="bkgdShape" presStyleLbl="node1" presStyleIdx="5" presStyleCnt="6"/>
      <dgm:spPr/>
      <dgm:t>
        <a:bodyPr/>
        <a:lstStyle/>
        <a:p>
          <a:endParaRPr lang="en-GB"/>
        </a:p>
      </dgm:t>
    </dgm:pt>
    <dgm:pt modelId="{DB410529-F539-43EA-BC1D-51A3C3116357}" type="pres">
      <dgm:prSet presAssocID="{09835471-0F9E-4310-B6FA-FC4807727A87}" presName="nodeT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0CE58A8-6A80-4A62-8072-37341C283C0C}" type="pres">
      <dgm:prSet presAssocID="{09835471-0F9E-4310-B6FA-FC4807727A87}" presName="invisiNode" presStyleLbl="node1" presStyleIdx="5" presStyleCnt="6"/>
      <dgm:spPr/>
      <dgm:t>
        <a:bodyPr/>
        <a:lstStyle/>
        <a:p>
          <a:endParaRPr lang="en-GB"/>
        </a:p>
      </dgm:t>
    </dgm:pt>
    <dgm:pt modelId="{94BE0BA2-788C-4841-B0A2-86561528757F}" type="pres">
      <dgm:prSet presAssocID="{09835471-0F9E-4310-B6FA-FC4807727A87}" presName="imagNode" presStyleLbl="fgImgPlace1" presStyleIdx="5" presStyleCnt="6"/>
      <dgm:spPr>
        <a:blipFill rotWithShape="1">
          <a:blip xmlns:r="http://schemas.openxmlformats.org/officeDocument/2006/relationships" r:embed="rId5">
            <a:duotone>
              <a:schemeClr val="accent1">
                <a:hueOff val="21553"/>
                <a:satOff val="-1659"/>
                <a:lumOff val="13739"/>
                <a:alphaOff val="0"/>
                <a:shade val="20000"/>
                <a:satMod val="200000"/>
              </a:schemeClr>
              <a:schemeClr val="accent1">
                <a:hueOff val="21553"/>
                <a:satOff val="-1659"/>
                <a:lumOff val="13739"/>
                <a:alphaOff val="0"/>
                <a:tint val="12000"/>
                <a:satMod val="190000"/>
              </a:schemeClr>
            </a:duotone>
          </a:blip>
          <a:stretch>
            <a:fillRect/>
          </a:stretch>
        </a:blipFill>
      </dgm:spPr>
      <dgm:t>
        <a:bodyPr/>
        <a:lstStyle/>
        <a:p>
          <a:endParaRPr lang="en-GB"/>
        </a:p>
      </dgm:t>
    </dgm:pt>
  </dgm:ptLst>
  <dgm:cxnLst>
    <dgm:cxn modelId="{EF028FAE-0B12-493E-A20E-07B2BE516983}" srcId="{440800A4-07FE-4B02-A885-3EA22EB701A7}" destId="{15A6799D-75C8-408E-9364-CEEB7E5EEA0A}" srcOrd="2" destOrd="0" parTransId="{8D522961-CCB8-4145-8E6B-DB007BBFCF71}" sibTransId="{AF00068B-DA8E-45D2-884A-371ABA3E560E}"/>
    <dgm:cxn modelId="{AE996317-8250-4F2F-83BA-6D12EF0235CF}" srcId="{B270106C-A4E0-4BC3-9CA2-164C34CB76D1}" destId="{830D7E1E-AA9E-45BC-987B-6C422E11B109}" srcOrd="4" destOrd="0" parTransId="{FB0BFD80-1A15-4756-84F5-0C7758B520FA}" sibTransId="{0FF53FCC-3585-4B49-9EA3-BFB7C1D87E2D}"/>
    <dgm:cxn modelId="{A935F622-C7AE-4ECE-AFF0-733A25823845}" type="presOf" srcId="{C4FDA082-CA07-4314-950C-D61CFFCB819B}" destId="{3EF7FD55-120B-46C0-A5EF-4F20BF3D2FBB}" srcOrd="0" destOrd="1" presId="urn:microsoft.com/office/officeart/2005/8/layout/hList7"/>
    <dgm:cxn modelId="{5BA84528-F4DC-4E02-A8CE-B3EC6D368919}" type="presOf" srcId="{8F794BFC-0F52-4545-9A50-071496F512A7}" destId="{AA643AD7-CA63-4F67-83E7-9BE8D9F49B5A}" srcOrd="1" destOrd="2" presId="urn:microsoft.com/office/officeart/2005/8/layout/hList7"/>
    <dgm:cxn modelId="{88C5F87F-8C12-4600-862F-C0EFCFA77EC5}" type="presOf" srcId="{9FD4EA3B-1D48-44FA-828F-A47DBB7DC2B7}" destId="{3EF7FD55-120B-46C0-A5EF-4F20BF3D2FBB}" srcOrd="0" destOrd="3" presId="urn:microsoft.com/office/officeart/2005/8/layout/hList7"/>
    <dgm:cxn modelId="{78E71D8E-A7A7-4240-A6EA-EE2B29EA542B}" type="presOf" srcId="{A2E24F91-8E97-4E52-869A-AA8A02871298}" destId="{2A9FFD51-2D07-4596-8D71-256EEA93E46B}" srcOrd="0" destOrd="4" presId="urn:microsoft.com/office/officeart/2005/8/layout/hList7"/>
    <dgm:cxn modelId="{5861D108-7567-4340-BDD9-FD887D616942}" srcId="{B270106C-A4E0-4BC3-9CA2-164C34CB76D1}" destId="{9FD4EA3B-1D48-44FA-828F-A47DBB7DC2B7}" srcOrd="2" destOrd="0" parTransId="{C8FC8E38-0EAC-4E52-B710-A61213F27EC3}" sibTransId="{258D12FB-45DC-4E22-BD0A-D1DD7E9D222B}"/>
    <dgm:cxn modelId="{6A219139-B9BC-4D11-8C4C-07CDCC599D42}" type="presOf" srcId="{C82D8D58-4F8B-48FC-8935-7F16AE3B8304}" destId="{D9AAFFAA-6426-4277-B159-8FD599A12960}" srcOrd="0" destOrd="1" presId="urn:microsoft.com/office/officeart/2005/8/layout/hList7"/>
    <dgm:cxn modelId="{7F336552-793A-4AA1-ADF5-26CA1B29C07A}" type="presOf" srcId="{B270106C-A4E0-4BC3-9CA2-164C34CB76D1}" destId="{64423915-3A58-4450-8D38-BFC68D44C7B4}" srcOrd="1" destOrd="0" presId="urn:microsoft.com/office/officeart/2005/8/layout/hList7"/>
    <dgm:cxn modelId="{D0004907-1967-4462-A8BF-DCE63CA8DCD2}" type="presOf" srcId="{A2E24F91-8E97-4E52-869A-AA8A02871298}" destId="{4F9A8614-0E75-4429-8AD9-D0B11AD72645}" srcOrd="1" destOrd="4" presId="urn:microsoft.com/office/officeart/2005/8/layout/hList7"/>
    <dgm:cxn modelId="{78CD3FFD-585B-43E3-9A2B-A00D917B164F}" type="presOf" srcId="{15A6799D-75C8-408E-9364-CEEB7E5EEA0A}" destId="{D9AAFFAA-6426-4277-B159-8FD599A12960}" srcOrd="0" destOrd="3" presId="urn:microsoft.com/office/officeart/2005/8/layout/hList7"/>
    <dgm:cxn modelId="{0A7AC686-1C66-40E2-A9CD-3A00B2C8F65A}" type="presOf" srcId="{830D7E1E-AA9E-45BC-987B-6C422E11B109}" destId="{3EF7FD55-120B-46C0-A5EF-4F20BF3D2FBB}" srcOrd="0" destOrd="5" presId="urn:microsoft.com/office/officeart/2005/8/layout/hList7"/>
    <dgm:cxn modelId="{4DF75562-76AF-4CF5-9E44-E126BFCFDEC8}" srcId="{588DD331-1EBC-415B-B5BA-FE4592B5CC0F}" destId="{E270F94C-F44A-4C07-BFCC-628482D86862}" srcOrd="0" destOrd="0" parTransId="{59C30C44-8D12-45FE-ABA6-225CE247961D}" sibTransId="{9492740E-4D82-42A1-8AD9-B39F9FFD877F}"/>
    <dgm:cxn modelId="{85AEF5E1-991F-4F03-B377-3DF4A6EEA947}" type="presOf" srcId="{AA74663B-A5D2-43B9-80CC-49AA77A4B467}" destId="{4F9A8614-0E75-4429-8AD9-D0B11AD72645}" srcOrd="1" destOrd="5" presId="urn:microsoft.com/office/officeart/2005/8/layout/hList7"/>
    <dgm:cxn modelId="{96159F67-2E92-4360-AA2D-A6E74B2A19D1}" type="presOf" srcId="{588DD331-1EBC-415B-B5BA-FE4592B5CC0F}" destId="{AA643AD7-CA63-4F67-83E7-9BE8D9F49B5A}" srcOrd="1" destOrd="0" presId="urn:microsoft.com/office/officeart/2005/8/layout/hList7"/>
    <dgm:cxn modelId="{65960A6E-E58B-4FAF-BF38-B730849BFB66}" type="presOf" srcId="{440800A4-07FE-4B02-A885-3EA22EB701A7}" destId="{E15A902F-3AC6-4F24-9016-2EEE80D68134}" srcOrd="1" destOrd="0" presId="urn:microsoft.com/office/officeart/2005/8/layout/hList7"/>
    <dgm:cxn modelId="{C7BEC0D0-B5F2-48A3-AE10-288ED2B33274}" type="presOf" srcId="{7DCF4924-EA83-4EBD-A174-74D1DF2818B3}" destId="{D89C21C0-3C4A-4663-8329-30D669ABC392}" srcOrd="1" destOrd="0" presId="urn:microsoft.com/office/officeart/2005/8/layout/hList7"/>
    <dgm:cxn modelId="{5887AD69-4719-4BDE-B4AC-33E9737B9E87}" srcId="{1716BBD6-635F-4074-9E33-E20353DA9331}" destId="{440800A4-07FE-4B02-A885-3EA22EB701A7}" srcOrd="4" destOrd="0" parTransId="{7779F2F0-A54D-4D7A-8905-D4C63EEBA05A}" sibTransId="{CE3993BB-8453-4E1F-B660-4E1C17BEC39B}"/>
    <dgm:cxn modelId="{E7E191A6-600D-4188-9C27-14ABBCE1FB33}" type="presOf" srcId="{B2652DC6-5BBA-4F0E-ADE7-06A1534FFB47}" destId="{3EF7FD55-120B-46C0-A5EF-4F20BF3D2FBB}" srcOrd="0" destOrd="2" presId="urn:microsoft.com/office/officeart/2005/8/layout/hList7"/>
    <dgm:cxn modelId="{E42E0501-1771-427C-A711-30CD51A29CD6}" type="presOf" srcId="{8C1603EE-30DC-4B0A-B48C-612C0F165B7F}" destId="{3EF7FD55-120B-46C0-A5EF-4F20BF3D2FBB}" srcOrd="0" destOrd="4" presId="urn:microsoft.com/office/officeart/2005/8/layout/hList7"/>
    <dgm:cxn modelId="{0044D062-4984-4657-AE74-310F409662DE}" srcId="{1716BBD6-635F-4074-9E33-E20353DA9331}" destId="{19432A69-9EF0-491A-AE6C-BA31617DCF9C}" srcOrd="2" destOrd="0" parTransId="{408B8529-FFA8-468E-8070-711B2448D43D}" sibTransId="{3B5823E5-79C0-48C4-91CF-990615EA8AE4}"/>
    <dgm:cxn modelId="{15546855-E11F-4C2D-8AE0-2AD1414EEFD7}" type="presOf" srcId="{830D7E1E-AA9E-45BC-987B-6C422E11B109}" destId="{64423915-3A58-4450-8D38-BFC68D44C7B4}" srcOrd="1" destOrd="5" presId="urn:microsoft.com/office/officeart/2005/8/layout/hList7"/>
    <dgm:cxn modelId="{034529F2-E1CC-4D75-9C19-C5170EC7BD94}" type="presOf" srcId="{B2652DC6-5BBA-4F0E-ADE7-06A1534FFB47}" destId="{64423915-3A58-4450-8D38-BFC68D44C7B4}" srcOrd="1" destOrd="2" presId="urn:microsoft.com/office/officeart/2005/8/layout/hList7"/>
    <dgm:cxn modelId="{4686F14B-6EF7-4FD9-B3E7-2402617D9993}" srcId="{19432A69-9EF0-491A-AE6C-BA31617DCF9C}" destId="{5C307305-39CB-452D-B593-0989B3292FFD}" srcOrd="5" destOrd="0" parTransId="{241DD153-7DC5-42F9-BA1E-19E6F88448C9}" sibTransId="{236A0757-9056-4682-B868-01F21C48ED2F}"/>
    <dgm:cxn modelId="{738B1742-9129-4071-B982-B75482162F3C}" type="presOf" srcId="{27F2E5E8-38CD-465A-AA2D-D23D7900AC28}" destId="{211FD4FB-840E-4CBA-A999-AA7734E8933F}" srcOrd="0" destOrd="5" presId="urn:microsoft.com/office/officeart/2005/8/layout/hList7"/>
    <dgm:cxn modelId="{D796C9DA-47B9-4C08-BCEA-BDA31A45BEEE}" type="presOf" srcId="{1EFE00A3-9F15-4288-AE7F-492120557B7A}" destId="{2A9FFD51-2D07-4596-8D71-256EEA93E46B}" srcOrd="0" destOrd="1" presId="urn:microsoft.com/office/officeart/2005/8/layout/hList7"/>
    <dgm:cxn modelId="{96BE7022-E26A-4A44-9151-087BCA562B01}" srcId="{19432A69-9EF0-491A-AE6C-BA31617DCF9C}" destId="{A2E24F91-8E97-4E52-869A-AA8A02871298}" srcOrd="3" destOrd="0" parTransId="{2593FF33-6570-44E6-BA1A-EF073C009446}" sibTransId="{88FE04E5-D9AE-48C5-BF2B-CCC180B57769}"/>
    <dgm:cxn modelId="{3737179A-B3F9-42C0-A067-FD23B13F8FA6}" type="presOf" srcId="{B270106C-A4E0-4BC3-9CA2-164C34CB76D1}" destId="{3EF7FD55-120B-46C0-A5EF-4F20BF3D2FBB}" srcOrd="0" destOrd="0" presId="urn:microsoft.com/office/officeart/2005/8/layout/hList7"/>
    <dgm:cxn modelId="{951E818B-2F99-4A6F-B034-3DE633A7DCFE}" type="presOf" srcId="{440800A4-07FE-4B02-A885-3EA22EB701A7}" destId="{D9AAFFAA-6426-4277-B159-8FD599A12960}" srcOrd="0" destOrd="0" presId="urn:microsoft.com/office/officeart/2005/8/layout/hList7"/>
    <dgm:cxn modelId="{026E70AB-13C9-41EA-AE95-F6E7822156C7}" srcId="{B270106C-A4E0-4BC3-9CA2-164C34CB76D1}" destId="{8C1603EE-30DC-4B0A-B48C-612C0F165B7F}" srcOrd="3" destOrd="0" parTransId="{045198F3-4DD3-41FE-A656-8F2FB07F15AE}" sibTransId="{ABF8B628-72BC-4349-8EDB-CEFBC6E177CF}"/>
    <dgm:cxn modelId="{3AE7E1A8-1626-4B21-B90D-83E33B8522C6}" type="presOf" srcId="{19432A69-9EF0-491A-AE6C-BA31617DCF9C}" destId="{4F9A8614-0E75-4429-8AD9-D0B11AD72645}" srcOrd="1" destOrd="0" presId="urn:microsoft.com/office/officeart/2005/8/layout/hList7"/>
    <dgm:cxn modelId="{E1D0EF48-74CA-4D37-802D-0673F5F6A09C}" type="presOf" srcId="{588DD331-1EBC-415B-B5BA-FE4592B5CC0F}" destId="{1DEF00F8-4E3A-40A1-B264-45B7938661E6}" srcOrd="0" destOrd="0" presId="urn:microsoft.com/office/officeart/2005/8/layout/hList7"/>
    <dgm:cxn modelId="{7CC162B3-3023-4A2B-A590-3D82AD825E2F}" type="presOf" srcId="{72D0B997-7F47-4447-B0EA-11B1AAA9B425}" destId="{1A84A913-1B42-4FA8-87C8-8055C9A8F83E}" srcOrd="0" destOrd="1" presId="urn:microsoft.com/office/officeart/2005/8/layout/hList7"/>
    <dgm:cxn modelId="{92365384-2D2B-4D57-8E54-5F954A92EFC2}" type="presOf" srcId="{C82D8D58-4F8B-48FC-8935-7F16AE3B8304}" destId="{E15A902F-3AC6-4F24-9016-2EEE80D68134}" srcOrd="1" destOrd="1" presId="urn:microsoft.com/office/officeart/2005/8/layout/hList7"/>
    <dgm:cxn modelId="{F3BFAB94-5A7D-4BE9-B410-FD07C151AA8C}" srcId="{19432A69-9EF0-491A-AE6C-BA31617DCF9C}" destId="{1EFE00A3-9F15-4288-AE7F-492120557B7A}" srcOrd="0" destOrd="0" parTransId="{EC145841-6686-4442-AA38-9831AFC27D2E}" sibTransId="{DBE35559-B00F-45BD-905A-1D4F0ED1E908}"/>
    <dgm:cxn modelId="{070ADCE8-4E81-4FF5-ACB8-5269A7B45093}" type="presOf" srcId="{CE3993BB-8453-4E1F-B660-4E1C17BEC39B}" destId="{B7C3D1AE-3D70-4D78-9485-71B5EB042F4F}" srcOrd="0" destOrd="0" presId="urn:microsoft.com/office/officeart/2005/8/layout/hList7"/>
    <dgm:cxn modelId="{C8A2D3CF-4CE7-4061-A0EF-A2D0ECDADF94}" srcId="{7DCF4924-EA83-4EBD-A174-74D1DF2818B3}" destId="{72D0B997-7F47-4447-B0EA-11B1AAA9B425}" srcOrd="0" destOrd="0" parTransId="{C482C30C-5302-4241-B4CD-59B2BF57220B}" sibTransId="{DF947EC7-E60F-4E63-A70A-7D0B4C951AFA}"/>
    <dgm:cxn modelId="{3D5F5DF8-0A9A-4867-AC82-AF5111F11293}" type="presOf" srcId="{87D7A4C6-9909-4FFD-B9B6-E120866EF662}" destId="{DB410529-F539-43EA-BC1D-51A3C3116357}" srcOrd="1" destOrd="1" presId="urn:microsoft.com/office/officeart/2005/8/layout/hList7"/>
    <dgm:cxn modelId="{A14152F5-4546-4C13-8589-D89B5043DB13}" srcId="{B270106C-A4E0-4BC3-9CA2-164C34CB76D1}" destId="{B2652DC6-5BBA-4F0E-ADE7-06A1534FFB47}" srcOrd="1" destOrd="0" parTransId="{5259FD03-5D73-47A8-9E46-07E8E5C1F7AD}" sibTransId="{6D16E7FA-90B9-4FC5-9ECD-7FC3ED2AF5B3}"/>
    <dgm:cxn modelId="{495B7825-B004-496B-8E39-063B525673E0}" type="presOf" srcId="{87D7A4C6-9909-4FFD-B9B6-E120866EF662}" destId="{211FD4FB-840E-4CBA-A999-AA7734E8933F}" srcOrd="0" destOrd="1" presId="urn:microsoft.com/office/officeart/2005/8/layout/hList7"/>
    <dgm:cxn modelId="{875F973F-A1C9-4338-997F-3B2AA904678C}" type="presOf" srcId="{5C307305-39CB-452D-B593-0989B3292FFD}" destId="{4F9A8614-0E75-4429-8AD9-D0B11AD72645}" srcOrd="1" destOrd="6" presId="urn:microsoft.com/office/officeart/2005/8/layout/hList7"/>
    <dgm:cxn modelId="{3DDA7A84-ED9E-4FC0-9F61-844AFFA539A9}" type="presOf" srcId="{87CB0650-2073-40BC-B922-7B575B85AD18}" destId="{DB410529-F539-43EA-BC1D-51A3C3116357}" srcOrd="1" destOrd="4" presId="urn:microsoft.com/office/officeart/2005/8/layout/hList7"/>
    <dgm:cxn modelId="{1DC62C85-D0A0-42B2-A168-29145B1241B4}" type="presOf" srcId="{1716BBD6-635F-4074-9E33-E20353DA9331}" destId="{CCD7AF5E-4FF8-4C58-899F-376B879EBAFD}" srcOrd="0" destOrd="0" presId="urn:microsoft.com/office/officeart/2005/8/layout/hList7"/>
    <dgm:cxn modelId="{1AB60701-53F8-4335-8585-A5072B640CFC}" srcId="{1716BBD6-635F-4074-9E33-E20353DA9331}" destId="{09835471-0F9E-4310-B6FA-FC4807727A87}" srcOrd="5" destOrd="0" parTransId="{0F04E909-9EAD-4B57-BC7B-853D23447CBD}" sibTransId="{3ED7A029-8F53-4F51-9887-7FA09EE036DC}"/>
    <dgm:cxn modelId="{F24C4F95-BE0A-4938-B049-7DE15E04D9BB}" type="presOf" srcId="{8F794BFC-0F52-4545-9A50-071496F512A7}" destId="{1DEF00F8-4E3A-40A1-B264-45B7938661E6}" srcOrd="0" destOrd="2" presId="urn:microsoft.com/office/officeart/2005/8/layout/hList7"/>
    <dgm:cxn modelId="{48876406-F920-4F1D-82D5-AAB0FEFC0E29}" type="presOf" srcId="{251E80AC-891B-44EB-80E4-EC8BEEADB058}" destId="{AA643AD7-CA63-4F67-83E7-9BE8D9F49B5A}" srcOrd="1" destOrd="3" presId="urn:microsoft.com/office/officeart/2005/8/layout/hList7"/>
    <dgm:cxn modelId="{56073591-3430-4F1A-8A6C-C9F8A4DA4F73}" srcId="{440800A4-07FE-4B02-A885-3EA22EB701A7}" destId="{BCFBF27D-3BEC-4340-9D35-69EDF93098A9}" srcOrd="1" destOrd="0" parTransId="{6DA2E838-E251-48FD-9024-51263B7C658D}" sibTransId="{76E07DCA-0344-4D5A-B957-9DD57479F068}"/>
    <dgm:cxn modelId="{685682CC-0568-457E-BDFB-DCBBB0EA6BFB}" type="presOf" srcId="{27F2E5E8-38CD-465A-AA2D-D23D7900AC28}" destId="{DB410529-F539-43EA-BC1D-51A3C3116357}" srcOrd="1" destOrd="5" presId="urn:microsoft.com/office/officeart/2005/8/layout/hList7"/>
    <dgm:cxn modelId="{E0B57E95-99CD-4E1B-8051-23BDD6CE8C6F}" type="presOf" srcId="{E270F94C-F44A-4C07-BFCC-628482D86862}" destId="{AA643AD7-CA63-4F67-83E7-9BE8D9F49B5A}" srcOrd="1" destOrd="1" presId="urn:microsoft.com/office/officeart/2005/8/layout/hList7"/>
    <dgm:cxn modelId="{1588B987-1D64-46D9-8E3F-0FF89429F002}" type="presOf" srcId="{251E80AC-891B-44EB-80E4-EC8BEEADB058}" destId="{1DEF00F8-4E3A-40A1-B264-45B7938661E6}" srcOrd="0" destOrd="3" presId="urn:microsoft.com/office/officeart/2005/8/layout/hList7"/>
    <dgm:cxn modelId="{7C8E2092-F838-48C1-895E-6D2B161F7EC5}" srcId="{1716BBD6-635F-4074-9E33-E20353DA9331}" destId="{B270106C-A4E0-4BC3-9CA2-164C34CB76D1}" srcOrd="1" destOrd="0" parTransId="{23CF2C96-4E76-4483-B4D6-D7EDD64D39E5}" sibTransId="{C33C2035-2FAF-48C7-91CD-763557C68A82}"/>
    <dgm:cxn modelId="{F52A4788-1875-4AE1-A3D3-19A6603BE509}" type="presOf" srcId="{5C307305-39CB-452D-B593-0989B3292FFD}" destId="{2A9FFD51-2D07-4596-8D71-256EEA93E46B}" srcOrd="0" destOrd="6" presId="urn:microsoft.com/office/officeart/2005/8/layout/hList7"/>
    <dgm:cxn modelId="{746E0A7D-441E-464F-BB04-5BD5816BECD7}" srcId="{588DD331-1EBC-415B-B5BA-FE4592B5CC0F}" destId="{8F794BFC-0F52-4545-9A50-071496F512A7}" srcOrd="1" destOrd="0" parTransId="{22AD93D2-C604-4F96-9976-A23F2CA320DC}" sibTransId="{D2398F5D-8B8F-4C09-A263-973FF5A348C9}"/>
    <dgm:cxn modelId="{CC28956C-5178-4029-B66F-77533902A1EC}" srcId="{19432A69-9EF0-491A-AE6C-BA31617DCF9C}" destId="{AA74663B-A5D2-43B9-80CC-49AA77A4B467}" srcOrd="4" destOrd="0" parTransId="{546745D7-AECD-4A6A-9DF0-A468A800A4A8}" sibTransId="{9D0F6D4B-B256-42D9-A6A5-12E389622D58}"/>
    <dgm:cxn modelId="{5F082850-8DD2-47E2-BE51-05B19D8B826A}" srcId="{09835471-0F9E-4310-B6FA-FC4807727A87}" destId="{A36CC66D-9CCD-4AC1-BC29-27E6BACF6A75}" srcOrd="2" destOrd="0" parTransId="{65831586-AEB4-4089-8EE4-BD5B0ABF3411}" sibTransId="{CB7513C3-4652-4415-B64E-F20A09ACA83D}"/>
    <dgm:cxn modelId="{D23D8652-4D56-4CA8-A988-1111072F86E4}" type="presOf" srcId="{8C1603EE-30DC-4B0A-B48C-612C0F165B7F}" destId="{64423915-3A58-4450-8D38-BFC68D44C7B4}" srcOrd="1" destOrd="4" presId="urn:microsoft.com/office/officeart/2005/8/layout/hList7"/>
    <dgm:cxn modelId="{F734B843-2DD9-4485-B9EA-2268A2DAB723}" srcId="{19432A69-9EF0-491A-AE6C-BA31617DCF9C}" destId="{ADC8915D-B45F-46FC-8EA0-9621FD66C5B6}" srcOrd="1" destOrd="0" parTransId="{7084FAA3-93EC-4BC4-936D-5D36D468EA6C}" sibTransId="{271E8DDB-C444-4624-9E01-7B5BAA736FE6}"/>
    <dgm:cxn modelId="{4513FC1A-9E57-455B-8204-5837B3952195}" srcId="{1716BBD6-635F-4074-9E33-E20353DA9331}" destId="{588DD331-1EBC-415B-B5BA-FE4592B5CC0F}" srcOrd="0" destOrd="0" parTransId="{FC3DB8F9-08AC-4EEC-9496-F5823AD8C5ED}" sibTransId="{22223D67-07E5-4A40-8CAD-4A6DA17D28B1}"/>
    <dgm:cxn modelId="{ACA2E3D7-E630-4FEB-AA38-3025E7699FC1}" type="presOf" srcId="{AA74663B-A5D2-43B9-80CC-49AA77A4B467}" destId="{2A9FFD51-2D07-4596-8D71-256EEA93E46B}" srcOrd="0" destOrd="5" presId="urn:microsoft.com/office/officeart/2005/8/layout/hList7"/>
    <dgm:cxn modelId="{B6CEAC1E-5714-4A48-A4AD-E79FA6A5CB7D}" srcId="{588DD331-1EBC-415B-B5BA-FE4592B5CC0F}" destId="{251E80AC-891B-44EB-80E4-EC8BEEADB058}" srcOrd="2" destOrd="0" parTransId="{ED1975BF-FD9A-4479-A21C-33BC6A3B04F0}" sibTransId="{356A0A5C-849A-40BD-9EE5-D6569FDED50B}"/>
    <dgm:cxn modelId="{12A784F4-5A10-49C5-9F39-415F2587A9BA}" type="presOf" srcId="{A68A562B-EE67-403A-A2B7-F90F518B55E0}" destId="{DB410529-F539-43EA-BC1D-51A3C3116357}" srcOrd="1" destOrd="2" presId="urn:microsoft.com/office/officeart/2005/8/layout/hList7"/>
    <dgm:cxn modelId="{96F90072-85EA-47D1-8251-2E6A25DF7BDD}" srcId="{09835471-0F9E-4310-B6FA-FC4807727A87}" destId="{A68A562B-EE67-403A-A2B7-F90F518B55E0}" srcOrd="1" destOrd="0" parTransId="{63E8F782-2D6A-48B0-B000-F17AC0447250}" sibTransId="{436708D6-F1B8-498F-BC78-3C0AD13F2104}"/>
    <dgm:cxn modelId="{3D694CF2-F9BC-4A68-BEA8-57A9738E152B}" type="presOf" srcId="{22223D67-07E5-4A40-8CAD-4A6DA17D28B1}" destId="{0D1D9D7A-3281-446C-B7EB-BA30390717AA}" srcOrd="0" destOrd="0" presId="urn:microsoft.com/office/officeart/2005/8/layout/hList7"/>
    <dgm:cxn modelId="{AFC36091-4E1E-4D3B-86C9-E68017ACFE98}" type="presOf" srcId="{629EFD5C-FA1F-4404-9343-C713DD98ECB6}" destId="{2A9FFD51-2D07-4596-8D71-256EEA93E46B}" srcOrd="0" destOrd="3" presId="urn:microsoft.com/office/officeart/2005/8/layout/hList7"/>
    <dgm:cxn modelId="{7BB72D8A-64BB-4AA1-A478-B20883FEC3D8}" type="presOf" srcId="{7DCF4924-EA83-4EBD-A174-74D1DF2818B3}" destId="{1A84A913-1B42-4FA8-87C8-8055C9A8F83E}" srcOrd="0" destOrd="0" presId="urn:microsoft.com/office/officeart/2005/8/layout/hList7"/>
    <dgm:cxn modelId="{9407AA54-FBDE-4EE5-9096-528EC815BBC2}" srcId="{09835471-0F9E-4310-B6FA-FC4807727A87}" destId="{27F2E5E8-38CD-465A-AA2D-D23D7900AC28}" srcOrd="4" destOrd="0" parTransId="{AF39F085-8B80-48B5-8CFD-119000CFB470}" sibTransId="{0770D92E-C8EA-4152-A9B0-0C507D16EF7E}"/>
    <dgm:cxn modelId="{C1BFEB34-6C15-4C33-AC1A-AA14ED9F65FF}" type="presOf" srcId="{A36CC66D-9CCD-4AC1-BC29-27E6BACF6A75}" destId="{DB410529-F539-43EA-BC1D-51A3C3116357}" srcOrd="1" destOrd="3" presId="urn:microsoft.com/office/officeart/2005/8/layout/hList7"/>
    <dgm:cxn modelId="{28ECDD2B-B88B-4960-BE4F-515394C80BB4}" type="presOf" srcId="{C33C2035-2FAF-48C7-91CD-763557C68A82}" destId="{43FC3F2F-24A0-40E2-B56E-9173BBD1F8D4}" srcOrd="0" destOrd="0" presId="urn:microsoft.com/office/officeart/2005/8/layout/hList7"/>
    <dgm:cxn modelId="{C2528FD3-7D86-419B-BD9A-C39A2C107E73}" srcId="{09835471-0F9E-4310-B6FA-FC4807727A87}" destId="{87D7A4C6-9909-4FFD-B9B6-E120866EF662}" srcOrd="0" destOrd="0" parTransId="{81B62310-500A-4368-B6C4-48A783AFE860}" sibTransId="{071D2A96-3757-4A63-B570-D2CC8F6282E9}"/>
    <dgm:cxn modelId="{EBD0B497-560F-4DCF-8D92-D99758450165}" type="presOf" srcId="{A36CC66D-9CCD-4AC1-BC29-27E6BACF6A75}" destId="{211FD4FB-840E-4CBA-A999-AA7734E8933F}" srcOrd="0" destOrd="3" presId="urn:microsoft.com/office/officeart/2005/8/layout/hList7"/>
    <dgm:cxn modelId="{ED4E0015-8732-4B6F-8F47-E446F3C6E8F1}" type="presOf" srcId="{19432A69-9EF0-491A-AE6C-BA31617DCF9C}" destId="{2A9FFD51-2D07-4596-8D71-256EEA93E46B}" srcOrd="0" destOrd="0" presId="urn:microsoft.com/office/officeart/2005/8/layout/hList7"/>
    <dgm:cxn modelId="{E8417917-8402-48C9-B243-01E7B659667B}" type="presOf" srcId="{BCFBF27D-3BEC-4340-9D35-69EDF93098A9}" destId="{E15A902F-3AC6-4F24-9016-2EEE80D68134}" srcOrd="1" destOrd="2" presId="urn:microsoft.com/office/officeart/2005/8/layout/hList7"/>
    <dgm:cxn modelId="{A2C6EC78-92C8-4B80-9CDB-8EC207E0F962}" type="presOf" srcId="{E270F94C-F44A-4C07-BFCC-628482D86862}" destId="{1DEF00F8-4E3A-40A1-B264-45B7938661E6}" srcOrd="0" destOrd="1" presId="urn:microsoft.com/office/officeart/2005/8/layout/hList7"/>
    <dgm:cxn modelId="{0F95A19D-B375-43E7-95A3-C8E5798886DC}" srcId="{19432A69-9EF0-491A-AE6C-BA31617DCF9C}" destId="{629EFD5C-FA1F-4404-9343-C713DD98ECB6}" srcOrd="2" destOrd="0" parTransId="{F38CA54C-2893-46D6-B8D0-F6E90E006C13}" sibTransId="{56002E96-FBDA-4069-A70F-4B6851CD42B1}"/>
    <dgm:cxn modelId="{ED0EED24-B642-4996-AAD1-7810D14B8359}" type="presOf" srcId="{ADC8915D-B45F-46FC-8EA0-9621FD66C5B6}" destId="{2A9FFD51-2D07-4596-8D71-256EEA93E46B}" srcOrd="0" destOrd="2" presId="urn:microsoft.com/office/officeart/2005/8/layout/hList7"/>
    <dgm:cxn modelId="{7655EB1C-8BD3-433A-A414-4BB5E2E3EE2C}" type="presOf" srcId="{1EFE00A3-9F15-4288-AE7F-492120557B7A}" destId="{4F9A8614-0E75-4429-8AD9-D0B11AD72645}" srcOrd="1" destOrd="1" presId="urn:microsoft.com/office/officeart/2005/8/layout/hList7"/>
    <dgm:cxn modelId="{0E7498AC-9C9F-4CC6-B1AA-7D6CA63707A7}" type="presOf" srcId="{1527A0B2-5D04-4C3E-A870-BF945FE4F80F}" destId="{C3B3A7E6-0A9B-4CA5-A44B-04C264C0C842}" srcOrd="0" destOrd="0" presId="urn:microsoft.com/office/officeart/2005/8/layout/hList7"/>
    <dgm:cxn modelId="{082BB368-7B6B-4830-AF51-46301FECE292}" type="presOf" srcId="{72D0B997-7F47-4447-B0EA-11B1AAA9B425}" destId="{D89C21C0-3C4A-4663-8329-30D669ABC392}" srcOrd="1" destOrd="1" presId="urn:microsoft.com/office/officeart/2005/8/layout/hList7"/>
    <dgm:cxn modelId="{2B8338D2-4808-4804-873A-E1CC7F774310}" type="presOf" srcId="{9FD4EA3B-1D48-44FA-828F-A47DBB7DC2B7}" destId="{64423915-3A58-4450-8D38-BFC68D44C7B4}" srcOrd="1" destOrd="3" presId="urn:microsoft.com/office/officeart/2005/8/layout/hList7"/>
    <dgm:cxn modelId="{66F4CF81-8602-401B-99AA-FD10353CAF61}" type="presOf" srcId="{3B5823E5-79C0-48C4-91CF-990615EA8AE4}" destId="{352A0AC5-8060-4084-81C7-5EE7181C64CA}" srcOrd="0" destOrd="0" presId="urn:microsoft.com/office/officeart/2005/8/layout/hList7"/>
    <dgm:cxn modelId="{B33AC8A7-AD9E-484B-8999-2981168FCF60}" srcId="{1716BBD6-635F-4074-9E33-E20353DA9331}" destId="{7DCF4924-EA83-4EBD-A174-74D1DF2818B3}" srcOrd="3" destOrd="0" parTransId="{009B0B3E-9548-495B-9F65-546034B3ACC3}" sibTransId="{1527A0B2-5D04-4C3E-A870-BF945FE4F80F}"/>
    <dgm:cxn modelId="{9E3B5072-D858-4B51-B1D8-454871B1D540}" type="presOf" srcId="{ADC8915D-B45F-46FC-8EA0-9621FD66C5B6}" destId="{4F9A8614-0E75-4429-8AD9-D0B11AD72645}" srcOrd="1" destOrd="2" presId="urn:microsoft.com/office/officeart/2005/8/layout/hList7"/>
    <dgm:cxn modelId="{F13B1117-350C-4D33-90C1-516858612377}" srcId="{09835471-0F9E-4310-B6FA-FC4807727A87}" destId="{87CB0650-2073-40BC-B922-7B575B85AD18}" srcOrd="3" destOrd="0" parTransId="{9647EF5B-3345-4B81-996F-7F73B9B587D1}" sibTransId="{F021CCA9-8A3E-47BA-BA8D-F8A674D662EA}"/>
    <dgm:cxn modelId="{15718F78-8C60-40C1-9F23-7A7AE3BF8637}" type="presOf" srcId="{09835471-0F9E-4310-B6FA-FC4807727A87}" destId="{211FD4FB-840E-4CBA-A999-AA7734E8933F}" srcOrd="0" destOrd="0" presId="urn:microsoft.com/office/officeart/2005/8/layout/hList7"/>
    <dgm:cxn modelId="{F2F67154-F04D-4609-BD96-C43487C255A2}" type="presOf" srcId="{C4FDA082-CA07-4314-950C-D61CFFCB819B}" destId="{64423915-3A58-4450-8D38-BFC68D44C7B4}" srcOrd="1" destOrd="1" presId="urn:microsoft.com/office/officeart/2005/8/layout/hList7"/>
    <dgm:cxn modelId="{BDD1D8AB-7D8A-46EF-8530-59E4363DB423}" type="presOf" srcId="{A68A562B-EE67-403A-A2B7-F90F518B55E0}" destId="{211FD4FB-840E-4CBA-A999-AA7734E8933F}" srcOrd="0" destOrd="2" presId="urn:microsoft.com/office/officeart/2005/8/layout/hList7"/>
    <dgm:cxn modelId="{4A29B725-0817-413C-9500-F2EEBADB0D69}" type="presOf" srcId="{09835471-0F9E-4310-B6FA-FC4807727A87}" destId="{DB410529-F539-43EA-BC1D-51A3C3116357}" srcOrd="1" destOrd="0" presId="urn:microsoft.com/office/officeart/2005/8/layout/hList7"/>
    <dgm:cxn modelId="{9C0C9523-A1AC-47FE-A9CD-B9B3A5C79937}" srcId="{440800A4-07FE-4B02-A885-3EA22EB701A7}" destId="{C82D8D58-4F8B-48FC-8935-7F16AE3B8304}" srcOrd="0" destOrd="0" parTransId="{7C08E556-4548-4395-AE17-0F72A43157FA}" sibTransId="{6B56DF7F-02EE-49EB-83AC-9ECA4124BB67}"/>
    <dgm:cxn modelId="{A7BB67F3-BAD9-47E2-90E7-15BD701194CA}" type="presOf" srcId="{BCFBF27D-3BEC-4340-9D35-69EDF93098A9}" destId="{D9AAFFAA-6426-4277-B159-8FD599A12960}" srcOrd="0" destOrd="2" presId="urn:microsoft.com/office/officeart/2005/8/layout/hList7"/>
    <dgm:cxn modelId="{116FBF06-6066-42E2-B4F5-58012248D279}" srcId="{B270106C-A4E0-4BC3-9CA2-164C34CB76D1}" destId="{C4FDA082-CA07-4314-950C-D61CFFCB819B}" srcOrd="0" destOrd="0" parTransId="{615C1781-0224-4320-BE2A-38DD3EA43541}" sibTransId="{355056DC-D638-4839-923E-49BBBA8D90E3}"/>
    <dgm:cxn modelId="{6FFEFDC6-DE17-43D3-B1F0-65637CF519A0}" type="presOf" srcId="{87CB0650-2073-40BC-B922-7B575B85AD18}" destId="{211FD4FB-840E-4CBA-A999-AA7734E8933F}" srcOrd="0" destOrd="4" presId="urn:microsoft.com/office/officeart/2005/8/layout/hList7"/>
    <dgm:cxn modelId="{0188609B-E5F2-4B27-BEB3-2F25F1185AD2}" type="presOf" srcId="{15A6799D-75C8-408E-9364-CEEB7E5EEA0A}" destId="{E15A902F-3AC6-4F24-9016-2EEE80D68134}" srcOrd="1" destOrd="3" presId="urn:microsoft.com/office/officeart/2005/8/layout/hList7"/>
    <dgm:cxn modelId="{A217032C-84D6-44EF-B71F-04A2F3D1C2D0}" type="presOf" srcId="{629EFD5C-FA1F-4404-9343-C713DD98ECB6}" destId="{4F9A8614-0E75-4429-8AD9-D0B11AD72645}" srcOrd="1" destOrd="3" presId="urn:microsoft.com/office/officeart/2005/8/layout/hList7"/>
    <dgm:cxn modelId="{CF745F74-0B70-455D-9B88-996E16EFB35C}" type="presParOf" srcId="{CCD7AF5E-4FF8-4C58-899F-376B879EBAFD}" destId="{9182436D-2B17-426A-BB52-50D4C88EB8F5}" srcOrd="0" destOrd="0" presId="urn:microsoft.com/office/officeart/2005/8/layout/hList7"/>
    <dgm:cxn modelId="{DA7D8736-88CA-4D0C-84AB-EA4ED3E149AB}" type="presParOf" srcId="{CCD7AF5E-4FF8-4C58-899F-376B879EBAFD}" destId="{53B4DECF-B830-4417-BE50-03702C59F443}" srcOrd="1" destOrd="0" presId="urn:microsoft.com/office/officeart/2005/8/layout/hList7"/>
    <dgm:cxn modelId="{39BB462A-9E63-44F9-9608-6701BEB9DB47}" type="presParOf" srcId="{53B4DECF-B830-4417-BE50-03702C59F443}" destId="{A2EF7A70-1C51-46B7-9708-BE6E26B4A15A}" srcOrd="0" destOrd="0" presId="urn:microsoft.com/office/officeart/2005/8/layout/hList7"/>
    <dgm:cxn modelId="{9DD67DA8-4EFA-43E5-BCE2-855246EBC347}" type="presParOf" srcId="{A2EF7A70-1C51-46B7-9708-BE6E26B4A15A}" destId="{1DEF00F8-4E3A-40A1-B264-45B7938661E6}" srcOrd="0" destOrd="0" presId="urn:microsoft.com/office/officeart/2005/8/layout/hList7"/>
    <dgm:cxn modelId="{97911B6B-4A36-47C7-B881-81A80A4A5D5A}" type="presParOf" srcId="{A2EF7A70-1C51-46B7-9708-BE6E26B4A15A}" destId="{AA643AD7-CA63-4F67-83E7-9BE8D9F49B5A}" srcOrd="1" destOrd="0" presId="urn:microsoft.com/office/officeart/2005/8/layout/hList7"/>
    <dgm:cxn modelId="{351E94DC-F2C5-4C00-BC17-58FF898F5362}" type="presParOf" srcId="{A2EF7A70-1C51-46B7-9708-BE6E26B4A15A}" destId="{F71ECCB6-4F87-4267-988C-45682E1EF1B0}" srcOrd="2" destOrd="0" presId="urn:microsoft.com/office/officeart/2005/8/layout/hList7"/>
    <dgm:cxn modelId="{E397A608-33D5-41AB-8B03-21BAFAF1C404}" type="presParOf" srcId="{A2EF7A70-1C51-46B7-9708-BE6E26B4A15A}" destId="{D38C0E18-0BAB-4E8F-AB6D-1395D7004B22}" srcOrd="3" destOrd="0" presId="urn:microsoft.com/office/officeart/2005/8/layout/hList7"/>
    <dgm:cxn modelId="{3A9E4D09-C806-4E9F-9EDA-432C8D3F4032}" type="presParOf" srcId="{53B4DECF-B830-4417-BE50-03702C59F443}" destId="{0D1D9D7A-3281-446C-B7EB-BA30390717AA}" srcOrd="1" destOrd="0" presId="urn:microsoft.com/office/officeart/2005/8/layout/hList7"/>
    <dgm:cxn modelId="{5662652C-4C3E-4CA2-A78B-AE835144BFA5}" type="presParOf" srcId="{53B4DECF-B830-4417-BE50-03702C59F443}" destId="{B41A6FAD-160C-487A-8ABD-3BCBEBCFB8A1}" srcOrd="2" destOrd="0" presId="urn:microsoft.com/office/officeart/2005/8/layout/hList7"/>
    <dgm:cxn modelId="{F266099D-9BC7-467F-AF59-2520D15B2A3D}" type="presParOf" srcId="{B41A6FAD-160C-487A-8ABD-3BCBEBCFB8A1}" destId="{3EF7FD55-120B-46C0-A5EF-4F20BF3D2FBB}" srcOrd="0" destOrd="0" presId="urn:microsoft.com/office/officeart/2005/8/layout/hList7"/>
    <dgm:cxn modelId="{3C74738C-F68A-4825-B848-CD8F017913BF}" type="presParOf" srcId="{B41A6FAD-160C-487A-8ABD-3BCBEBCFB8A1}" destId="{64423915-3A58-4450-8D38-BFC68D44C7B4}" srcOrd="1" destOrd="0" presId="urn:microsoft.com/office/officeart/2005/8/layout/hList7"/>
    <dgm:cxn modelId="{0C36C522-6556-4405-B05F-6BFD965AB268}" type="presParOf" srcId="{B41A6FAD-160C-487A-8ABD-3BCBEBCFB8A1}" destId="{E7BE4976-BC8E-4649-B673-EFA4BC15528D}" srcOrd="2" destOrd="0" presId="urn:microsoft.com/office/officeart/2005/8/layout/hList7"/>
    <dgm:cxn modelId="{6742671A-A893-47A8-B368-EE8C969115DF}" type="presParOf" srcId="{B41A6FAD-160C-487A-8ABD-3BCBEBCFB8A1}" destId="{8250CE0D-C8F4-4B53-977F-62AD2035C666}" srcOrd="3" destOrd="0" presId="urn:microsoft.com/office/officeart/2005/8/layout/hList7"/>
    <dgm:cxn modelId="{D7D9A0EE-7BE4-46E1-B826-4E965DBAB217}" type="presParOf" srcId="{53B4DECF-B830-4417-BE50-03702C59F443}" destId="{43FC3F2F-24A0-40E2-B56E-9173BBD1F8D4}" srcOrd="3" destOrd="0" presId="urn:microsoft.com/office/officeart/2005/8/layout/hList7"/>
    <dgm:cxn modelId="{3B0ED5F2-8C38-4C43-9BC5-877E5C73294D}" type="presParOf" srcId="{53B4DECF-B830-4417-BE50-03702C59F443}" destId="{1BD7E560-34C1-4D4B-BEC1-AD6043F6704F}" srcOrd="4" destOrd="0" presId="urn:microsoft.com/office/officeart/2005/8/layout/hList7"/>
    <dgm:cxn modelId="{84B382F1-B9E9-4A27-9F9B-FF31AE1BFB8C}" type="presParOf" srcId="{1BD7E560-34C1-4D4B-BEC1-AD6043F6704F}" destId="{2A9FFD51-2D07-4596-8D71-256EEA93E46B}" srcOrd="0" destOrd="0" presId="urn:microsoft.com/office/officeart/2005/8/layout/hList7"/>
    <dgm:cxn modelId="{6C8A5AF2-BB25-4366-8A17-845AEBA62C66}" type="presParOf" srcId="{1BD7E560-34C1-4D4B-BEC1-AD6043F6704F}" destId="{4F9A8614-0E75-4429-8AD9-D0B11AD72645}" srcOrd="1" destOrd="0" presId="urn:microsoft.com/office/officeart/2005/8/layout/hList7"/>
    <dgm:cxn modelId="{6A013E84-C929-4FB9-84F3-D46290260F49}" type="presParOf" srcId="{1BD7E560-34C1-4D4B-BEC1-AD6043F6704F}" destId="{1A21436D-A037-4B1E-9B46-14FD5B904B23}" srcOrd="2" destOrd="0" presId="urn:microsoft.com/office/officeart/2005/8/layout/hList7"/>
    <dgm:cxn modelId="{64BE756B-7E08-4289-9635-D65079437B0D}" type="presParOf" srcId="{1BD7E560-34C1-4D4B-BEC1-AD6043F6704F}" destId="{4B47A769-4B34-4D22-A315-E27F9E8BD986}" srcOrd="3" destOrd="0" presId="urn:microsoft.com/office/officeart/2005/8/layout/hList7"/>
    <dgm:cxn modelId="{7EFC7CD5-D1DC-4C7F-835E-C4E81D1A48DA}" type="presParOf" srcId="{53B4DECF-B830-4417-BE50-03702C59F443}" destId="{352A0AC5-8060-4084-81C7-5EE7181C64CA}" srcOrd="5" destOrd="0" presId="urn:microsoft.com/office/officeart/2005/8/layout/hList7"/>
    <dgm:cxn modelId="{B694C59D-5559-47B3-BB94-FD8A73B9F115}" type="presParOf" srcId="{53B4DECF-B830-4417-BE50-03702C59F443}" destId="{BFBA73E0-5B95-45F5-902E-8597FD969FBE}" srcOrd="6" destOrd="0" presId="urn:microsoft.com/office/officeart/2005/8/layout/hList7"/>
    <dgm:cxn modelId="{1AACA5BB-896F-47BC-9A09-397746B13F45}" type="presParOf" srcId="{BFBA73E0-5B95-45F5-902E-8597FD969FBE}" destId="{1A84A913-1B42-4FA8-87C8-8055C9A8F83E}" srcOrd="0" destOrd="0" presId="urn:microsoft.com/office/officeart/2005/8/layout/hList7"/>
    <dgm:cxn modelId="{9C8DC767-BF94-408F-8273-0A9FD19F085C}" type="presParOf" srcId="{BFBA73E0-5B95-45F5-902E-8597FD969FBE}" destId="{D89C21C0-3C4A-4663-8329-30D669ABC392}" srcOrd="1" destOrd="0" presId="urn:microsoft.com/office/officeart/2005/8/layout/hList7"/>
    <dgm:cxn modelId="{56453690-2D04-468B-A6C5-568870907BD8}" type="presParOf" srcId="{BFBA73E0-5B95-45F5-902E-8597FD969FBE}" destId="{2ED00CB6-911D-4C11-80ED-06D0F2A50591}" srcOrd="2" destOrd="0" presId="urn:microsoft.com/office/officeart/2005/8/layout/hList7"/>
    <dgm:cxn modelId="{E4FFD3F9-D7F1-47D4-A029-96600B00758F}" type="presParOf" srcId="{BFBA73E0-5B95-45F5-902E-8597FD969FBE}" destId="{9121E6DD-6CDA-4A89-86A4-5C029896FC15}" srcOrd="3" destOrd="0" presId="urn:microsoft.com/office/officeart/2005/8/layout/hList7"/>
    <dgm:cxn modelId="{D456711A-E379-4547-A5C6-1AC4A4CC9547}" type="presParOf" srcId="{53B4DECF-B830-4417-BE50-03702C59F443}" destId="{C3B3A7E6-0A9B-4CA5-A44B-04C264C0C842}" srcOrd="7" destOrd="0" presId="urn:microsoft.com/office/officeart/2005/8/layout/hList7"/>
    <dgm:cxn modelId="{77BD4BC4-31E2-41F7-A634-060E5130C469}" type="presParOf" srcId="{53B4DECF-B830-4417-BE50-03702C59F443}" destId="{6C5F88F3-61BA-4A53-BBCD-10D6887552BA}" srcOrd="8" destOrd="0" presId="urn:microsoft.com/office/officeart/2005/8/layout/hList7"/>
    <dgm:cxn modelId="{456C47A7-CA96-4D19-A6D1-73634F5F586B}" type="presParOf" srcId="{6C5F88F3-61BA-4A53-BBCD-10D6887552BA}" destId="{D9AAFFAA-6426-4277-B159-8FD599A12960}" srcOrd="0" destOrd="0" presId="urn:microsoft.com/office/officeart/2005/8/layout/hList7"/>
    <dgm:cxn modelId="{79E84DA1-A0FF-46AF-8A8B-443BF167D25E}" type="presParOf" srcId="{6C5F88F3-61BA-4A53-BBCD-10D6887552BA}" destId="{E15A902F-3AC6-4F24-9016-2EEE80D68134}" srcOrd="1" destOrd="0" presId="urn:microsoft.com/office/officeart/2005/8/layout/hList7"/>
    <dgm:cxn modelId="{84D2F7FE-83E1-4D1F-AA54-B5A98032C5CE}" type="presParOf" srcId="{6C5F88F3-61BA-4A53-BBCD-10D6887552BA}" destId="{0908A4F0-31B8-416B-9DC6-A6DF5CB057BD}" srcOrd="2" destOrd="0" presId="urn:microsoft.com/office/officeart/2005/8/layout/hList7"/>
    <dgm:cxn modelId="{C1866187-1140-43E6-913B-30D924D219BC}" type="presParOf" srcId="{6C5F88F3-61BA-4A53-BBCD-10D6887552BA}" destId="{0CEC29E4-60D9-4E98-8E37-59AB8C31316C}" srcOrd="3" destOrd="0" presId="urn:microsoft.com/office/officeart/2005/8/layout/hList7"/>
    <dgm:cxn modelId="{72F7AE64-1E13-4858-976A-54B8C3331FF0}" type="presParOf" srcId="{53B4DECF-B830-4417-BE50-03702C59F443}" destId="{B7C3D1AE-3D70-4D78-9485-71B5EB042F4F}" srcOrd="9" destOrd="0" presId="urn:microsoft.com/office/officeart/2005/8/layout/hList7"/>
    <dgm:cxn modelId="{B58188C8-82A0-48E7-ACDD-899092093E12}" type="presParOf" srcId="{53B4DECF-B830-4417-BE50-03702C59F443}" destId="{9D7F8786-2419-485A-8812-13C8039D3DAE}" srcOrd="10" destOrd="0" presId="urn:microsoft.com/office/officeart/2005/8/layout/hList7"/>
    <dgm:cxn modelId="{CA9EF540-4A79-4DF7-9310-050ADE8756B6}" type="presParOf" srcId="{9D7F8786-2419-485A-8812-13C8039D3DAE}" destId="{211FD4FB-840E-4CBA-A999-AA7734E8933F}" srcOrd="0" destOrd="0" presId="urn:microsoft.com/office/officeart/2005/8/layout/hList7"/>
    <dgm:cxn modelId="{7EB111C5-72BB-4AC0-971D-2F298272599F}" type="presParOf" srcId="{9D7F8786-2419-485A-8812-13C8039D3DAE}" destId="{DB410529-F539-43EA-BC1D-51A3C3116357}" srcOrd="1" destOrd="0" presId="urn:microsoft.com/office/officeart/2005/8/layout/hList7"/>
    <dgm:cxn modelId="{353F5F70-3403-4540-9662-092EB6A8EE25}" type="presParOf" srcId="{9D7F8786-2419-485A-8812-13C8039D3DAE}" destId="{50CE58A8-6A80-4A62-8072-37341C283C0C}" srcOrd="2" destOrd="0" presId="urn:microsoft.com/office/officeart/2005/8/layout/hList7"/>
    <dgm:cxn modelId="{7ECBE93F-50AA-45D6-9FB1-071F25C70790}" type="presParOf" srcId="{9D7F8786-2419-485A-8812-13C8039D3DAE}" destId="{94BE0BA2-788C-4841-B0A2-86561528757F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EF00F8-4E3A-40A1-B264-45B7938661E6}">
      <dsp:nvSpPr>
        <dsp:cNvPr id="0" name=""/>
        <dsp:cNvSpPr/>
      </dsp:nvSpPr>
      <dsp:spPr>
        <a:xfrm>
          <a:off x="107" y="0"/>
          <a:ext cx="1437233" cy="4530725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t" anchorCtr="1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2010</a:t>
          </a:r>
          <a:endParaRPr lang="en-GB" sz="12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solidFill>
                <a:schemeClr val="tx1"/>
              </a:solidFill>
            </a:rPr>
            <a:t>6 stage COE process</a:t>
          </a:r>
          <a:endParaRPr lang="en-GB" sz="9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solidFill>
                <a:schemeClr val="tx1"/>
              </a:solidFill>
            </a:rPr>
            <a:t>Action planning</a:t>
          </a:r>
          <a:endParaRPr lang="en-GB" sz="9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solidFill>
                <a:schemeClr val="tx1"/>
              </a:solidFill>
            </a:rPr>
            <a:t>Learning and sharing @Summits</a:t>
          </a:r>
          <a:endParaRPr lang="en-GB" sz="900" kern="1200" dirty="0">
            <a:solidFill>
              <a:schemeClr val="tx1"/>
            </a:solidFill>
          </a:endParaRPr>
        </a:p>
      </dsp:txBody>
      <dsp:txXfrm>
        <a:off x="107" y="1812290"/>
        <a:ext cx="1437233" cy="1812290"/>
      </dsp:txXfrm>
    </dsp:sp>
    <dsp:sp modelId="{D38C0E18-0BAB-4E8F-AB6D-1395D7004B22}">
      <dsp:nvSpPr>
        <dsp:cNvPr id="0" name=""/>
        <dsp:cNvSpPr/>
      </dsp:nvSpPr>
      <dsp:spPr>
        <a:xfrm>
          <a:off x="43224" y="271843"/>
          <a:ext cx="1350999" cy="150873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F7FD55-120B-46C0-A5EF-4F20BF3D2FBB}">
      <dsp:nvSpPr>
        <dsp:cNvPr id="0" name=""/>
        <dsp:cNvSpPr/>
      </dsp:nvSpPr>
      <dsp:spPr>
        <a:xfrm>
          <a:off x="1480458" y="0"/>
          <a:ext cx="1437233" cy="4530725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t" anchorCtr="1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2011 - 2015</a:t>
          </a:r>
          <a:endParaRPr lang="en-GB" sz="12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solidFill>
                <a:schemeClr val="tx1"/>
              </a:solidFill>
            </a:rPr>
            <a:t>10 Stage COE process </a:t>
          </a:r>
          <a:endParaRPr lang="en-GB" sz="9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solidFill>
                <a:schemeClr val="tx1"/>
              </a:solidFill>
            </a:rPr>
            <a:t>Action planning </a:t>
          </a:r>
          <a:endParaRPr lang="en-GB" sz="9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solidFill>
                <a:schemeClr val="tx1"/>
              </a:solidFill>
            </a:rPr>
            <a:t>IT for advocacy</a:t>
          </a:r>
          <a:endParaRPr lang="en-GB" sz="9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solidFill>
                <a:schemeClr val="tx1"/>
              </a:solidFill>
            </a:rPr>
            <a:t>Monitoring &amp; Evaluation </a:t>
          </a:r>
          <a:endParaRPr lang="en-GB" sz="9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solidFill>
                <a:schemeClr val="tx1"/>
              </a:solidFill>
            </a:rPr>
            <a:t>Learning and sharing @summits</a:t>
          </a:r>
          <a:endParaRPr lang="en-GB" sz="900" kern="1200" dirty="0">
            <a:solidFill>
              <a:schemeClr val="tx1"/>
            </a:solidFill>
          </a:endParaRPr>
        </a:p>
      </dsp:txBody>
      <dsp:txXfrm>
        <a:off x="1480458" y="1812290"/>
        <a:ext cx="1437233" cy="1812290"/>
      </dsp:txXfrm>
    </dsp:sp>
    <dsp:sp modelId="{8250CE0D-C8F4-4B53-977F-62AD2035C666}">
      <dsp:nvSpPr>
        <dsp:cNvPr id="0" name=""/>
        <dsp:cNvSpPr/>
      </dsp:nvSpPr>
      <dsp:spPr>
        <a:xfrm>
          <a:off x="1523575" y="271843"/>
          <a:ext cx="1350999" cy="1508731"/>
        </a:xfrm>
        <a:prstGeom prst="ellipse">
          <a:avLst/>
        </a:prstGeom>
        <a:blipFill rotWithShape="1">
          <a:blip xmlns:r="http://schemas.openxmlformats.org/officeDocument/2006/relationships" r:embed="rId1">
            <a:duotone>
              <a:schemeClr val="accent1">
                <a:hueOff val="4311"/>
                <a:satOff val="-332"/>
                <a:lumOff val="2748"/>
                <a:alphaOff val="0"/>
                <a:shade val="20000"/>
                <a:satMod val="200000"/>
              </a:schemeClr>
              <a:schemeClr val="accent1">
                <a:hueOff val="4311"/>
                <a:satOff val="-332"/>
                <a:lumOff val="2748"/>
                <a:alphaOff val="0"/>
                <a:tint val="12000"/>
                <a:satMod val="190000"/>
              </a:schemeClr>
            </a:duotone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9FFD51-2D07-4596-8D71-256EEA93E46B}">
      <dsp:nvSpPr>
        <dsp:cNvPr id="0" name=""/>
        <dsp:cNvSpPr/>
      </dsp:nvSpPr>
      <dsp:spPr>
        <a:xfrm>
          <a:off x="2960808" y="0"/>
          <a:ext cx="1437233" cy="4530725"/>
        </a:xfrm>
        <a:prstGeom prst="roundRect">
          <a:avLst>
            <a:gd name="adj" fmla="val 10000"/>
          </a:avLst>
        </a:prstGeom>
        <a:solidFill>
          <a:srgbClr val="14E41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t" anchorCtr="1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2015 - 2016</a:t>
          </a:r>
          <a:endParaRPr lang="en-GB" sz="12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solidFill>
                <a:schemeClr val="tx1"/>
              </a:solidFill>
            </a:rPr>
            <a:t>Updating action plans – link to Agenda 2030</a:t>
          </a:r>
          <a:endParaRPr lang="en-GB" sz="9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solidFill>
                <a:schemeClr val="tx1"/>
              </a:solidFill>
            </a:rPr>
            <a:t>Baseline scores coding</a:t>
          </a:r>
          <a:endParaRPr lang="en-GB" sz="9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solidFill>
                <a:schemeClr val="tx1"/>
              </a:solidFill>
            </a:rPr>
            <a:t>Backstopping of COEs</a:t>
          </a:r>
          <a:endParaRPr lang="en-GB" sz="9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solidFill>
                <a:schemeClr val="tx1"/>
              </a:solidFill>
            </a:rPr>
            <a:t>External Assessments of summits</a:t>
          </a:r>
          <a:endParaRPr lang="en-GB" sz="9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GB" sz="900" kern="1200"/>
        </a:p>
      </dsp:txBody>
      <dsp:txXfrm>
        <a:off x="2960808" y="1812290"/>
        <a:ext cx="1437233" cy="1812290"/>
      </dsp:txXfrm>
    </dsp:sp>
    <dsp:sp modelId="{4B47A769-4B34-4D22-A315-E27F9E8BD986}">
      <dsp:nvSpPr>
        <dsp:cNvPr id="0" name=""/>
        <dsp:cNvSpPr/>
      </dsp:nvSpPr>
      <dsp:spPr>
        <a:xfrm>
          <a:off x="3003925" y="271843"/>
          <a:ext cx="1350999" cy="1508731"/>
        </a:xfrm>
        <a:prstGeom prst="ellipse">
          <a:avLst/>
        </a:prstGeom>
        <a:blipFill rotWithShape="1">
          <a:blip xmlns:r="http://schemas.openxmlformats.org/officeDocument/2006/relationships" r:embed="rId2">
            <a:duotone>
              <a:schemeClr val="accent1">
                <a:hueOff val="8621"/>
                <a:satOff val="-664"/>
                <a:lumOff val="5496"/>
                <a:alphaOff val="0"/>
                <a:shade val="20000"/>
                <a:satMod val="200000"/>
              </a:schemeClr>
              <a:schemeClr val="accent1">
                <a:hueOff val="8621"/>
                <a:satOff val="-664"/>
                <a:lumOff val="5496"/>
                <a:alphaOff val="0"/>
                <a:tint val="12000"/>
                <a:satMod val="190000"/>
              </a:schemeClr>
            </a:duotone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84A913-1B42-4FA8-87C8-8055C9A8F83E}">
      <dsp:nvSpPr>
        <dsp:cNvPr id="0" name=""/>
        <dsp:cNvSpPr/>
      </dsp:nvSpPr>
      <dsp:spPr>
        <a:xfrm>
          <a:off x="4441158" y="0"/>
          <a:ext cx="1437233" cy="4530725"/>
        </a:xfrm>
        <a:prstGeom prst="roundRect">
          <a:avLst>
            <a:gd name="adj" fmla="val 10000"/>
          </a:avLst>
        </a:prstGeom>
        <a:solidFill>
          <a:srgbClr val="C256C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t" anchorCtr="1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2015 - 2016</a:t>
          </a:r>
          <a:endParaRPr lang="en-GB" sz="12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solidFill>
                <a:schemeClr val="tx1"/>
              </a:solidFill>
            </a:rPr>
            <a:t>Sunrise campaign – working with GBV survivors in local government </a:t>
          </a:r>
          <a:endParaRPr lang="en-GB" sz="900" kern="1200" dirty="0">
            <a:solidFill>
              <a:schemeClr val="tx1"/>
            </a:solidFill>
          </a:endParaRPr>
        </a:p>
      </dsp:txBody>
      <dsp:txXfrm>
        <a:off x="4441158" y="1812290"/>
        <a:ext cx="1437233" cy="1812290"/>
      </dsp:txXfrm>
    </dsp:sp>
    <dsp:sp modelId="{9121E6DD-6CDA-4A89-86A4-5C029896FC15}">
      <dsp:nvSpPr>
        <dsp:cNvPr id="0" name=""/>
        <dsp:cNvSpPr/>
      </dsp:nvSpPr>
      <dsp:spPr>
        <a:xfrm>
          <a:off x="4484275" y="271843"/>
          <a:ext cx="1350999" cy="1508731"/>
        </a:xfrm>
        <a:prstGeom prst="ellipse">
          <a:avLst/>
        </a:prstGeom>
        <a:blipFill rotWithShape="1">
          <a:blip xmlns:r="http://schemas.openxmlformats.org/officeDocument/2006/relationships" r:embed="rId3">
            <a:duotone>
              <a:schemeClr val="accent1">
                <a:hueOff val="12932"/>
                <a:satOff val="-995"/>
                <a:lumOff val="8243"/>
                <a:alphaOff val="0"/>
                <a:shade val="20000"/>
                <a:satMod val="200000"/>
              </a:schemeClr>
              <a:schemeClr val="accent1">
                <a:hueOff val="12932"/>
                <a:satOff val="-995"/>
                <a:lumOff val="8243"/>
                <a:alphaOff val="0"/>
                <a:tint val="12000"/>
                <a:satMod val="190000"/>
              </a:schemeClr>
            </a:duotone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AAFFAA-6426-4277-B159-8FD599A12960}">
      <dsp:nvSpPr>
        <dsp:cNvPr id="0" name=""/>
        <dsp:cNvSpPr/>
      </dsp:nvSpPr>
      <dsp:spPr>
        <a:xfrm>
          <a:off x="5921508" y="0"/>
          <a:ext cx="1437233" cy="4530725"/>
        </a:xfrm>
        <a:prstGeom prst="roundRect">
          <a:avLst>
            <a:gd name="adj" fmla="val 10000"/>
          </a:avLst>
        </a:prstGeom>
        <a:solidFill>
          <a:srgbClr val="E7B44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t" anchorCtr="1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2016 -2018</a:t>
          </a:r>
          <a:endParaRPr lang="en-GB" sz="12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solidFill>
                <a:schemeClr val="tx1"/>
              </a:solidFill>
            </a:rPr>
            <a:t>Roll out – COEs take ownership of the Sunrise campaign</a:t>
          </a:r>
          <a:endParaRPr lang="en-GB" sz="9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>
              <a:solidFill>
                <a:schemeClr val="tx1"/>
              </a:solidFill>
            </a:rPr>
            <a:t>50/50 Campaign </a:t>
          </a:r>
          <a:endParaRPr lang="en-GB" sz="9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ZA" sz="900" kern="1200" dirty="0" smtClean="0">
              <a:solidFill>
                <a:schemeClr val="tx1"/>
              </a:solidFill>
            </a:rPr>
            <a:t>Summits</a:t>
          </a:r>
          <a:endParaRPr lang="en-GB" sz="900" kern="1200" dirty="0">
            <a:solidFill>
              <a:schemeClr val="tx1"/>
            </a:solidFill>
          </a:endParaRPr>
        </a:p>
      </dsp:txBody>
      <dsp:txXfrm>
        <a:off x="5921508" y="1812290"/>
        <a:ext cx="1437233" cy="1812290"/>
      </dsp:txXfrm>
    </dsp:sp>
    <dsp:sp modelId="{0CEC29E4-60D9-4E98-8E37-59AB8C31316C}">
      <dsp:nvSpPr>
        <dsp:cNvPr id="0" name=""/>
        <dsp:cNvSpPr/>
      </dsp:nvSpPr>
      <dsp:spPr>
        <a:xfrm>
          <a:off x="5964625" y="271843"/>
          <a:ext cx="1350999" cy="1508731"/>
        </a:xfrm>
        <a:prstGeom prst="ellipse">
          <a:avLst/>
        </a:prstGeom>
        <a:blipFill rotWithShape="1">
          <a:blip xmlns:r="http://schemas.openxmlformats.org/officeDocument/2006/relationships" r:embed="rId4">
            <a:duotone>
              <a:schemeClr val="accent1">
                <a:hueOff val="17242"/>
                <a:satOff val="-1327"/>
                <a:lumOff val="10991"/>
                <a:alphaOff val="0"/>
                <a:shade val="20000"/>
                <a:satMod val="200000"/>
              </a:schemeClr>
              <a:schemeClr val="accent1">
                <a:hueOff val="17242"/>
                <a:satOff val="-1327"/>
                <a:lumOff val="10991"/>
                <a:alphaOff val="0"/>
                <a:tint val="12000"/>
                <a:satMod val="190000"/>
              </a:schemeClr>
            </a:duotone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1FD4FB-840E-4CBA-A999-AA7734E8933F}">
      <dsp:nvSpPr>
        <dsp:cNvPr id="0" name=""/>
        <dsp:cNvSpPr/>
      </dsp:nvSpPr>
      <dsp:spPr>
        <a:xfrm>
          <a:off x="7401858" y="0"/>
          <a:ext cx="1437233" cy="4530725"/>
        </a:xfrm>
        <a:prstGeom prst="roundRect">
          <a:avLst>
            <a:gd name="adj" fmla="val 10000"/>
          </a:avLst>
        </a:prstGeom>
        <a:solidFill>
          <a:srgbClr val="63B9F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t" anchorCtr="1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>
              <a:solidFill>
                <a:schemeClr val="tx1"/>
              </a:solidFill>
            </a:rPr>
            <a:t>2018-2021</a:t>
          </a:r>
          <a:endParaRPr lang="en-GB" sz="12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ZA" sz="900" kern="1200" dirty="0" smtClean="0">
              <a:solidFill>
                <a:schemeClr val="tx1"/>
              </a:solidFill>
            </a:rPr>
            <a:t>SRHR in local government</a:t>
          </a:r>
          <a:endParaRPr lang="en-GB" sz="9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ZA" sz="900" kern="1200" dirty="0" smtClean="0">
              <a:solidFill>
                <a:schemeClr val="tx1"/>
              </a:solidFill>
            </a:rPr>
            <a:t>Community dramas on SRHR </a:t>
          </a:r>
          <a:endParaRPr lang="en-GB" sz="9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ZA" sz="900" kern="1200" dirty="0" smtClean="0">
              <a:solidFill>
                <a:schemeClr val="tx1"/>
              </a:solidFill>
            </a:rPr>
            <a:t>SRHR campaigns</a:t>
          </a:r>
          <a:endParaRPr lang="en-GB" sz="9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ZA" sz="900" kern="1200" dirty="0" smtClean="0">
              <a:solidFill>
                <a:schemeClr val="tx1"/>
              </a:solidFill>
            </a:rPr>
            <a:t>SRHR research</a:t>
          </a:r>
          <a:endParaRPr lang="en-GB" sz="900" kern="1200" dirty="0">
            <a:solidFill>
              <a:schemeClr val="tx1"/>
            </a:solidFill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ZA" sz="900" kern="1200" dirty="0" smtClean="0">
              <a:solidFill>
                <a:schemeClr val="tx1"/>
              </a:solidFill>
            </a:rPr>
            <a:t>SRHR Summits</a:t>
          </a:r>
          <a:endParaRPr lang="en-GB" sz="900" kern="1200" dirty="0">
            <a:solidFill>
              <a:schemeClr val="tx1"/>
            </a:solidFill>
          </a:endParaRPr>
        </a:p>
      </dsp:txBody>
      <dsp:txXfrm>
        <a:off x="7401858" y="1812290"/>
        <a:ext cx="1437233" cy="1812290"/>
      </dsp:txXfrm>
    </dsp:sp>
    <dsp:sp modelId="{94BE0BA2-788C-4841-B0A2-86561528757F}">
      <dsp:nvSpPr>
        <dsp:cNvPr id="0" name=""/>
        <dsp:cNvSpPr/>
      </dsp:nvSpPr>
      <dsp:spPr>
        <a:xfrm>
          <a:off x="7444975" y="271843"/>
          <a:ext cx="1350999" cy="1508731"/>
        </a:xfrm>
        <a:prstGeom prst="ellipse">
          <a:avLst/>
        </a:prstGeom>
        <a:blipFill rotWithShape="1">
          <a:blip xmlns:r="http://schemas.openxmlformats.org/officeDocument/2006/relationships" r:embed="rId5">
            <a:duotone>
              <a:schemeClr val="accent1">
                <a:hueOff val="21553"/>
                <a:satOff val="-1659"/>
                <a:lumOff val="13739"/>
                <a:alphaOff val="0"/>
                <a:shade val="20000"/>
                <a:satMod val="200000"/>
              </a:schemeClr>
              <a:schemeClr val="accent1">
                <a:hueOff val="21553"/>
                <a:satOff val="-1659"/>
                <a:lumOff val="13739"/>
                <a:alphaOff val="0"/>
                <a:tint val="12000"/>
                <a:satMod val="190000"/>
              </a:schemeClr>
            </a:duotone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82436D-2B17-426A-BB52-50D4C88EB8F5}">
      <dsp:nvSpPr>
        <dsp:cNvPr id="0" name=""/>
        <dsp:cNvSpPr/>
      </dsp:nvSpPr>
      <dsp:spPr>
        <a:xfrm>
          <a:off x="402360" y="3657602"/>
          <a:ext cx="8132064" cy="679608"/>
        </a:xfrm>
        <a:prstGeom prst="leftRightArrow">
          <a:avLst/>
        </a:prstGeom>
        <a:solidFill>
          <a:schemeClr val="tx1">
            <a:lumMod val="65000"/>
            <a:lumOff val="3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1229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ZA" altLang="en-US" noProof="0" smtClean="0"/>
              <a:t>Click to edit Master title style</a:t>
            </a:r>
          </a:p>
        </p:txBody>
      </p:sp>
      <p:sp>
        <p:nvSpPr>
          <p:cNvPr id="1230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ZA" alt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622472-027F-4B82-882F-EFD9E254C3DD}" type="slidenum">
              <a:rPr lang="en-ZA" altLang="en-US"/>
              <a:pPr>
                <a:defRPr/>
              </a:pPr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3488776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93309-F3AF-4212-AEEC-48B23B85B057}" type="slidenum">
              <a:rPr lang="en-ZA" altLang="en-US"/>
              <a:pPr>
                <a:defRPr/>
              </a:pPr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177905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0B5B5-4EA2-4AEE-B024-41B420CF332F}" type="slidenum">
              <a:rPr lang="en-ZA" altLang="en-US"/>
              <a:pPr>
                <a:defRPr/>
              </a:pPr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1867123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9AAE9-BF8E-43CE-B92C-06306B1CB4A5}" type="slidenum">
              <a:rPr lang="en-ZA" altLang="en-US"/>
              <a:pPr>
                <a:defRPr/>
              </a:pPr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39070197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/>
                <a:endParaRPr lang="en-GB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/>
                <a:endParaRPr lang="en-GB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229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ZA" altLang="en-US" noProof="0" smtClean="0"/>
              <a:t>Click to edit Master title style</a:t>
            </a:r>
          </a:p>
        </p:txBody>
      </p:sp>
      <p:sp>
        <p:nvSpPr>
          <p:cNvPr id="1230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ZA" alt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25C345-36F3-4A9F-8550-519531EB617F}" type="slidenum">
              <a:rPr lang="en-ZA" altLang="en-US">
                <a:solidFill>
                  <a:srgbClr val="000000"/>
                </a:solidFill>
              </a:rPr>
              <a:pPr/>
              <a:t>‹#›</a:t>
            </a:fld>
            <a:endParaRPr lang="en-Z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1420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008E36-F66A-4199-B364-3C2129212547}" type="slidenum">
              <a:rPr lang="en-ZA" altLang="en-US">
                <a:solidFill>
                  <a:srgbClr val="000000"/>
                </a:solidFill>
              </a:rPr>
              <a:pPr/>
              <a:t>‹#›</a:t>
            </a:fld>
            <a:endParaRPr lang="en-Z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31951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BC50EC-1D33-489F-A992-2B722E2B7B76}" type="slidenum">
              <a:rPr lang="en-ZA" altLang="en-US">
                <a:solidFill>
                  <a:srgbClr val="000000"/>
                </a:solidFill>
              </a:rPr>
              <a:pPr/>
              <a:t>‹#›</a:t>
            </a:fld>
            <a:endParaRPr lang="en-Z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0058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C3B59C-5E32-4E82-A593-BC4F135CE973}" type="slidenum">
              <a:rPr lang="en-ZA" altLang="en-US">
                <a:solidFill>
                  <a:srgbClr val="000000"/>
                </a:solidFill>
              </a:rPr>
              <a:pPr/>
              <a:t>‹#›</a:t>
            </a:fld>
            <a:endParaRPr lang="en-Z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9680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1C21E8-984F-4035-BE3D-4ED677E8A10E}" type="slidenum">
              <a:rPr lang="en-ZA" altLang="en-US">
                <a:solidFill>
                  <a:srgbClr val="000000"/>
                </a:solidFill>
              </a:rPr>
              <a:pPr/>
              <a:t>‹#›</a:t>
            </a:fld>
            <a:endParaRPr lang="en-Z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9045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0FC17E-612B-4E4A-9D1F-FCBECE034E87}" type="slidenum">
              <a:rPr lang="en-ZA" altLang="en-US">
                <a:solidFill>
                  <a:srgbClr val="000000"/>
                </a:solidFill>
              </a:rPr>
              <a:pPr/>
              <a:t>‹#›</a:t>
            </a:fld>
            <a:endParaRPr lang="en-Z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5164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1C1439-701E-4F85-8366-86F0955F4C7E}" type="slidenum">
              <a:rPr lang="en-ZA" altLang="en-US">
                <a:solidFill>
                  <a:srgbClr val="000000"/>
                </a:solidFill>
              </a:rPr>
              <a:pPr/>
              <a:t>‹#›</a:t>
            </a:fld>
            <a:endParaRPr lang="en-Z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459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0B255-6827-43FF-80A7-61E9526EC196}" type="slidenum">
              <a:rPr lang="en-ZA" altLang="en-US"/>
              <a:pPr>
                <a:defRPr/>
              </a:pPr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8366904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1BC354-616E-4900-A924-33A1BB98A549}" type="slidenum">
              <a:rPr lang="en-ZA" altLang="en-US">
                <a:solidFill>
                  <a:srgbClr val="000000"/>
                </a:solidFill>
              </a:rPr>
              <a:pPr/>
              <a:t>‹#›</a:t>
            </a:fld>
            <a:endParaRPr lang="en-Z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9067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Z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1DE55E-3157-4772-A027-69FA6311FAF7}" type="slidenum">
              <a:rPr lang="en-ZA" altLang="en-US">
                <a:solidFill>
                  <a:srgbClr val="000000"/>
                </a:solidFill>
              </a:rPr>
              <a:pPr/>
              <a:t>‹#›</a:t>
            </a:fld>
            <a:endParaRPr lang="en-Z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7620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D1059B-EF24-4899-B1B4-60AFC71A8DE5}" type="slidenum">
              <a:rPr lang="en-ZA" altLang="en-US">
                <a:solidFill>
                  <a:srgbClr val="000000"/>
                </a:solidFill>
              </a:rPr>
              <a:pPr/>
              <a:t>‹#›</a:t>
            </a:fld>
            <a:endParaRPr lang="en-Z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7154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E8F6F5-7F65-4FA5-BE4B-0E2BCC664372}" type="slidenum">
              <a:rPr lang="en-ZA" altLang="en-US">
                <a:solidFill>
                  <a:srgbClr val="000000"/>
                </a:solidFill>
              </a:rPr>
              <a:pPr/>
              <a:t>‹#›</a:t>
            </a:fld>
            <a:endParaRPr lang="en-Z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84243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C285F6-2E37-4879-A12D-5867686512DF}" type="slidenum">
              <a:rPr lang="en-ZA" altLang="en-US">
                <a:solidFill>
                  <a:srgbClr val="000000"/>
                </a:solidFill>
              </a:rPr>
              <a:pPr/>
              <a:t>‹#›</a:t>
            </a:fld>
            <a:endParaRPr lang="en-ZA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010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9B728-A470-438F-B8EA-425A45C2388C}" type="slidenum">
              <a:rPr lang="en-ZA" altLang="en-US"/>
              <a:pPr>
                <a:defRPr/>
              </a:pPr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3288674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E42377-B2DE-4124-8872-0EED95D65B52}" type="slidenum">
              <a:rPr lang="en-ZA" altLang="en-US"/>
              <a:pPr>
                <a:defRPr/>
              </a:pPr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2841614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E63C5-D611-47AD-877B-BB150BB6A2D9}" type="slidenum">
              <a:rPr lang="en-ZA" altLang="en-US"/>
              <a:pPr>
                <a:defRPr/>
              </a:pPr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3256129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3C89D-7418-4D9D-8958-28BFC1D193B0}" type="slidenum">
              <a:rPr lang="en-ZA" altLang="en-US"/>
              <a:pPr>
                <a:defRPr/>
              </a:pPr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3700890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00B84-4098-41F1-8A6E-746F99AFFF94}" type="slidenum">
              <a:rPr lang="en-ZA" altLang="en-US"/>
              <a:pPr>
                <a:defRPr/>
              </a:pPr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29874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D2C18-47EA-424C-9698-CEDD6A4DF2E0}" type="slidenum">
              <a:rPr lang="en-ZA" altLang="en-US"/>
              <a:pPr>
                <a:defRPr/>
              </a:pPr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951030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ZA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31C6A-059D-433D-89D8-CCCBC69DC8F7}" type="slidenum">
              <a:rPr lang="en-ZA" altLang="en-US"/>
              <a:pPr>
                <a:defRPr/>
              </a:pPr>
              <a:t>‹#›</a:t>
            </a:fld>
            <a:endParaRPr lang="en-ZA" altLang="en-US"/>
          </a:p>
        </p:txBody>
      </p:sp>
    </p:spTree>
    <p:extLst>
      <p:ext uri="{BB962C8B-B14F-4D97-AF65-F5344CB8AC3E}">
        <p14:creationId xmlns:p14="http://schemas.microsoft.com/office/powerpoint/2010/main" val="543590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/>
              <a:endParaRPr lang="en-US" altLang="en-US" sz="2400"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endParaRPr lang="en-US" altLang="en-US" sz="2400">
                  <a:latin typeface="Times New Roman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ZA" alt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ZA" altLang="en-US" smtClean="0"/>
              <a:t>Click to edit Master text styles</a:t>
            </a:r>
          </a:p>
          <a:p>
            <a:pPr lvl="1"/>
            <a:r>
              <a:rPr lang="en-ZA" altLang="en-US" smtClean="0"/>
              <a:t>Second level</a:t>
            </a:r>
          </a:p>
          <a:p>
            <a:pPr lvl="2"/>
            <a:r>
              <a:rPr lang="en-ZA" altLang="en-US" smtClean="0"/>
              <a:t>Third level</a:t>
            </a:r>
          </a:p>
          <a:p>
            <a:pPr lvl="3"/>
            <a:r>
              <a:rPr lang="en-ZA" altLang="en-US" smtClean="0"/>
              <a:t>Fourth level</a:t>
            </a:r>
          </a:p>
          <a:p>
            <a:pPr lvl="4"/>
            <a:r>
              <a:rPr lang="en-ZA" altLang="en-US" smtClean="0"/>
              <a:t>Fifth level</a:t>
            </a: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endParaRPr lang="en-ZA" altLang="en-US"/>
          </a:p>
        </p:txBody>
      </p:sp>
      <p:sp>
        <p:nvSpPr>
          <p:cNvPr id="1127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pPr>
              <a:defRPr/>
            </a:pPr>
            <a:fld id="{BAA6D266-7B93-4441-A399-6E00A484DE37}" type="slidenum">
              <a:rPr lang="en-ZA" altLang="en-US"/>
              <a:pPr>
                <a:defRPr/>
              </a:pPr>
              <a:t>‹#›</a:t>
            </a:fld>
            <a:endParaRPr lang="en-ZA" altLang="en-US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defRPr/>
              </a:pPr>
              <a:endParaRPr lang="en-US" altLang="en-US" sz="2400" smtClean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defRPr/>
                </a:pPr>
                <a:endParaRPr lang="en-US" altLang="en-US" sz="2400" smtClean="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eaLnBrk="0" hangingPunct="0"/>
                <a:endParaRPr lang="en-GB" smtClean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ZA" alt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ZA" altLang="en-US" smtClean="0"/>
              <a:t>Click to edit Master text styles</a:t>
            </a:r>
          </a:p>
          <a:p>
            <a:pPr lvl="1"/>
            <a:r>
              <a:rPr lang="en-ZA" altLang="en-US" smtClean="0"/>
              <a:t>Second level</a:t>
            </a:r>
          </a:p>
          <a:p>
            <a:pPr lvl="2"/>
            <a:r>
              <a:rPr lang="en-ZA" altLang="en-US" smtClean="0"/>
              <a:t>Third level</a:t>
            </a:r>
          </a:p>
          <a:p>
            <a:pPr lvl="3"/>
            <a:r>
              <a:rPr lang="en-ZA" altLang="en-US" smtClean="0"/>
              <a:t>Fourth level</a:t>
            </a:r>
          </a:p>
          <a:p>
            <a:pPr lvl="4"/>
            <a:r>
              <a:rPr lang="en-ZA" altLang="en-US" smtClean="0"/>
              <a:t>Fifth level</a:t>
            </a: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ZA" altLang="en-US">
              <a:solidFill>
                <a:srgbClr val="000000"/>
              </a:solidFill>
            </a:endParaRPr>
          </a:p>
        </p:txBody>
      </p:sp>
      <p:sp>
        <p:nvSpPr>
          <p:cNvPr id="1127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7653C4D8-6C64-46EE-8A47-D6B426C26400}" type="slidenum">
              <a:rPr lang="en-ZA" altLang="en-US" smtClean="0">
                <a:solidFill>
                  <a:srgbClr val="000000"/>
                </a:solidFill>
              </a:rPr>
              <a:pPr/>
              <a:t>‹#›</a:t>
            </a:fld>
            <a:endParaRPr lang="en-ZA" altLang="en-US" smtClean="0">
              <a:solidFill>
                <a:srgbClr val="000000"/>
              </a:solidFill>
            </a:endParaRPr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/>
            <a:endParaRPr lang="en-GB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855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813"/>
            <a:ext cx="8458200" cy="1143000"/>
          </a:xfrm>
        </p:spPr>
        <p:txBody>
          <a:bodyPr/>
          <a:lstStyle/>
          <a:p>
            <a:r>
              <a:rPr lang="en-ZA" dirty="0" smtClean="0"/>
              <a:t>Gender @ Work in Local Government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Insert relevant photo demonstrating work at the local government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041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altLang="en-US" dirty="0" smtClean="0"/>
              <a:t>Reach of the COE process in XXX</a:t>
            </a:r>
            <a:endParaRPr lang="en-ZA" altLang="en-US" dirty="0" smtClean="0"/>
          </a:p>
        </p:txBody>
      </p:sp>
      <p:sp>
        <p:nvSpPr>
          <p:cNvPr id="2" name="Text Placeholder 1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Map of your country and its COE from website </a:t>
            </a:r>
            <a:endParaRPr lang="en-GB" dirty="0"/>
          </a:p>
        </p:txBody>
      </p:sp>
      <p:sp>
        <p:nvSpPr>
          <p:cNvPr id="2560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r>
              <a:rPr lang="en-ZA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XX</a:t>
            </a:r>
            <a:r>
              <a:rPr lang="en-ZA" altLang="en-US" dirty="0" smtClean="0"/>
              <a:t> local authorities (X urban, Y rural)</a:t>
            </a:r>
          </a:p>
          <a:p>
            <a:pPr>
              <a:defRPr/>
            </a:pPr>
            <a:r>
              <a:rPr lang="en-ZA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XXX</a:t>
            </a:r>
            <a:r>
              <a:rPr lang="en-ZA" altLang="en-US" dirty="0" smtClean="0"/>
              <a:t> </a:t>
            </a:r>
            <a:r>
              <a:rPr lang="en-ZA" altLang="en-US" dirty="0"/>
              <a:t>direct </a:t>
            </a:r>
            <a:r>
              <a:rPr lang="en-ZA" altLang="en-US" dirty="0" smtClean="0"/>
              <a:t>beneficiaries</a:t>
            </a:r>
          </a:p>
          <a:p>
            <a:pPr>
              <a:defRPr/>
            </a:pPr>
            <a:r>
              <a:rPr lang="en-ZA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XXX</a:t>
            </a:r>
            <a:r>
              <a:rPr lang="en-ZA" altLang="en-US" dirty="0" smtClean="0"/>
              <a:t> intermediary beneficiaries</a:t>
            </a:r>
          </a:p>
          <a:p>
            <a:pPr>
              <a:defRPr/>
            </a:pPr>
            <a:r>
              <a:rPr lang="en-ZA" altLang="en-US" b="1" dirty="0" smtClean="0"/>
              <a:t>XXXX </a:t>
            </a:r>
            <a:r>
              <a:rPr lang="en-ZA" altLang="en-US" dirty="0" smtClean="0"/>
              <a:t>indirect </a:t>
            </a:r>
            <a:r>
              <a:rPr lang="en-ZA" altLang="en-US" dirty="0"/>
              <a:t>beneficiaries.</a:t>
            </a:r>
          </a:p>
          <a:p>
            <a:pPr>
              <a:defRPr/>
            </a:pPr>
            <a:endParaRPr lang="en-ZA" altLang="en-US" dirty="0" smtClean="0"/>
          </a:p>
          <a:p>
            <a:pPr>
              <a:defRPr/>
            </a:pPr>
            <a:endParaRPr lang="en-ZA" altLang="en-US" dirty="0" smtClean="0"/>
          </a:p>
          <a:p>
            <a:pPr>
              <a:defRPr/>
            </a:pPr>
            <a:endParaRPr lang="en-ZA" altLang="en-US" dirty="0" smtClean="0"/>
          </a:p>
          <a:p>
            <a:pPr>
              <a:defRPr/>
            </a:pPr>
            <a:endParaRPr lang="en-ZA" alt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407022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Methodology - Mtintso’s</a:t>
            </a:r>
            <a:r>
              <a:rPr lang="en-US" altLang="en-US" dirty="0" smtClean="0"/>
              <a:t> framework </a:t>
            </a:r>
          </a:p>
        </p:txBody>
      </p:sp>
      <p:sp>
        <p:nvSpPr>
          <p:cNvPr id="5123" name="Oval 3"/>
          <p:cNvSpPr>
            <a:spLocks noChangeArrowheads="1"/>
          </p:cNvSpPr>
          <p:nvPr/>
        </p:nvSpPr>
        <p:spPr bwMode="auto">
          <a:xfrm>
            <a:off x="3581400" y="1828800"/>
            <a:ext cx="2438400" cy="914400"/>
          </a:xfrm>
          <a:prstGeom prst="ellipse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ACCESS</a:t>
            </a:r>
          </a:p>
        </p:txBody>
      </p:sp>
      <p:sp>
        <p:nvSpPr>
          <p:cNvPr id="5124" name="Oval 4"/>
          <p:cNvSpPr>
            <a:spLocks noChangeArrowheads="1"/>
          </p:cNvSpPr>
          <p:nvPr/>
        </p:nvSpPr>
        <p:spPr bwMode="auto">
          <a:xfrm>
            <a:off x="6096000" y="3349228"/>
            <a:ext cx="2209800" cy="914400"/>
          </a:xfrm>
          <a:prstGeom prst="ellipse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PARTICIPATION </a:t>
            </a:r>
          </a:p>
        </p:txBody>
      </p:sp>
      <p:sp>
        <p:nvSpPr>
          <p:cNvPr id="5125" name="Oval 5"/>
          <p:cNvSpPr>
            <a:spLocks noChangeArrowheads="1"/>
          </p:cNvSpPr>
          <p:nvPr/>
        </p:nvSpPr>
        <p:spPr bwMode="auto">
          <a:xfrm>
            <a:off x="794657" y="3098857"/>
            <a:ext cx="2362200" cy="707571"/>
          </a:xfrm>
          <a:prstGeom prst="ellipse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TRANSFORMATION </a:t>
            </a:r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6553200" y="2365432"/>
            <a:ext cx="1214438" cy="733425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 rot="5400000">
            <a:off x="4626768" y="3836195"/>
            <a:ext cx="1114425" cy="1824038"/>
          </a:xfrm>
          <a:prstGeom prst="curvedLeftArrow">
            <a:avLst>
              <a:gd name="adj1" fmla="val 24530"/>
              <a:gd name="adj2" fmla="val 49060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8" name="AutoShape 8"/>
          <p:cNvSpPr>
            <a:spLocks noChangeArrowheads="1"/>
          </p:cNvSpPr>
          <p:nvPr/>
        </p:nvSpPr>
        <p:spPr bwMode="auto">
          <a:xfrm rot="18769739">
            <a:off x="2313843" y="2177087"/>
            <a:ext cx="1214438" cy="606140"/>
          </a:xfrm>
          <a:prstGeom prst="curvedDownArrow">
            <a:avLst>
              <a:gd name="adj1" fmla="val 33117"/>
              <a:gd name="adj2" fmla="val 66234"/>
              <a:gd name="adj3" fmla="val 33333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1676400" y="3886200"/>
            <a:ext cx="0" cy="274320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1676400" y="49149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31" name="Oval 11"/>
          <p:cNvSpPr>
            <a:spLocks noChangeArrowheads="1"/>
          </p:cNvSpPr>
          <p:nvPr/>
        </p:nvSpPr>
        <p:spPr bwMode="auto">
          <a:xfrm>
            <a:off x="2362200" y="4577443"/>
            <a:ext cx="1371600" cy="685800"/>
          </a:xfrm>
          <a:prstGeom prst="ellipse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Institutional </a:t>
            </a:r>
            <a:endParaRPr lang="en-US" altLang="en-US" dirty="0"/>
          </a:p>
        </p:txBody>
      </p:sp>
      <p:sp>
        <p:nvSpPr>
          <p:cNvPr id="5132" name="Oval 12"/>
          <p:cNvSpPr>
            <a:spLocks noChangeArrowheads="1"/>
          </p:cNvSpPr>
          <p:nvPr/>
        </p:nvSpPr>
        <p:spPr bwMode="auto">
          <a:xfrm>
            <a:off x="2411186" y="6150429"/>
            <a:ext cx="1371600" cy="685800"/>
          </a:xfrm>
          <a:prstGeom prst="ellipse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Individual </a:t>
            </a:r>
            <a:endParaRPr lang="en-US" altLang="en-US" dirty="0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>
            <a:off x="1714500" y="6629400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>
            <a:off x="1676400" y="4201885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135" name="Oval 15"/>
          <p:cNvSpPr>
            <a:spLocks noChangeArrowheads="1"/>
          </p:cNvSpPr>
          <p:nvPr/>
        </p:nvSpPr>
        <p:spPr bwMode="auto">
          <a:xfrm>
            <a:off x="2362200" y="3907971"/>
            <a:ext cx="1447800" cy="609600"/>
          </a:xfrm>
          <a:prstGeom prst="ellipse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Policy </a:t>
            </a:r>
            <a:endParaRPr lang="en-US" altLang="en-US" dirty="0"/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2411186" y="5305426"/>
            <a:ext cx="1371600" cy="685800"/>
          </a:xfrm>
          <a:prstGeom prst="ellipse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Service </a:t>
            </a:r>
          </a:p>
          <a:p>
            <a:pPr algn="ctr" eaLnBrk="1" hangingPunct="1"/>
            <a:r>
              <a:rPr lang="en-US" altLang="en-US" dirty="0" smtClean="0"/>
              <a:t>delivery </a:t>
            </a:r>
            <a:endParaRPr lang="en-US" altLang="en-US" dirty="0"/>
          </a:p>
        </p:txBody>
      </p:sp>
      <p:sp>
        <p:nvSpPr>
          <p:cNvPr id="17" name="Line 10"/>
          <p:cNvSpPr>
            <a:spLocks noChangeShapeType="1"/>
          </p:cNvSpPr>
          <p:nvPr/>
        </p:nvSpPr>
        <p:spPr bwMode="auto">
          <a:xfrm>
            <a:off x="1676400" y="5791200"/>
            <a:ext cx="685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3" name="Straight Arrow Connector 2"/>
          <p:cNvCxnSpPr/>
          <p:nvPr/>
        </p:nvCxnSpPr>
        <p:spPr bwMode="auto">
          <a:xfrm flipV="1">
            <a:off x="3733800" y="5991226"/>
            <a:ext cx="1110343" cy="333373"/>
          </a:xfrm>
          <a:prstGeom prst="straightConnector1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3" name="Oval 12"/>
          <p:cNvSpPr>
            <a:spLocks noChangeArrowheads="1"/>
          </p:cNvSpPr>
          <p:nvPr/>
        </p:nvSpPr>
        <p:spPr bwMode="auto">
          <a:xfrm>
            <a:off x="4844143" y="5486400"/>
            <a:ext cx="1371600" cy="685800"/>
          </a:xfrm>
          <a:prstGeom prst="ellipse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dirty="0" smtClean="0"/>
              <a:t>Women </a:t>
            </a:r>
            <a:endParaRPr lang="en-US" altLang="en-US" dirty="0"/>
          </a:p>
        </p:txBody>
      </p:sp>
      <p:cxnSp>
        <p:nvCxnSpPr>
          <p:cNvPr id="24" name="Straight Arrow Connector 23"/>
          <p:cNvCxnSpPr>
            <a:endCxn id="27" idx="2"/>
          </p:cNvCxnSpPr>
          <p:nvPr/>
        </p:nvCxnSpPr>
        <p:spPr bwMode="auto">
          <a:xfrm>
            <a:off x="3755571" y="6334811"/>
            <a:ext cx="1088572" cy="180289"/>
          </a:xfrm>
          <a:prstGeom prst="straightConnector1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7" name="Oval 12"/>
          <p:cNvSpPr>
            <a:spLocks noChangeArrowheads="1"/>
          </p:cNvSpPr>
          <p:nvPr/>
        </p:nvSpPr>
        <p:spPr bwMode="auto">
          <a:xfrm>
            <a:off x="4844143" y="6172200"/>
            <a:ext cx="1371600" cy="685800"/>
          </a:xfrm>
          <a:prstGeom prst="ellipse">
            <a:avLst/>
          </a:prstGeom>
          <a:solidFill>
            <a:srgbClr val="FFFFFF"/>
          </a:solidFill>
          <a:ln w="9525" algn="ctr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dirty="0"/>
              <a:t>M</a:t>
            </a:r>
            <a:r>
              <a:rPr lang="en-US" altLang="en-US" dirty="0" smtClean="0"/>
              <a:t>en </a:t>
            </a:r>
            <a:endParaRPr lang="en-US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990600"/>
            <a:ext cx="9144000" cy="683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indent="4572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altLang="en-US" sz="1100">
                <a:latin typeface="Tahoma" pitchFamily="34" charset="0"/>
                <a:cs typeface="Tahoma" pitchFamily="34" charset="0"/>
              </a:rPr>
              <a:t>			</a:t>
            </a:r>
            <a:r>
              <a:rPr lang="en-US" altLang="en-US" sz="2400">
                <a:latin typeface="Tahoma" pitchFamily="34" charset="0"/>
                <a:cs typeface="Tahoma" pitchFamily="34" charset="0"/>
              </a:rPr>
              <a:t>REPRESENTATION</a:t>
            </a:r>
            <a:endParaRPr lang="en-US" altLang="en-US" sz="24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altLang="en-US" sz="2400">
                <a:latin typeface="Tahoma" pitchFamily="34" charset="0"/>
                <a:cs typeface="Tahoma" pitchFamily="34" charset="0"/>
              </a:rPr>
              <a:t>									</a:t>
            </a:r>
          </a:p>
          <a:p>
            <a:pPr algn="just"/>
            <a:endParaRPr lang="en-US" altLang="en-US" sz="240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n-US" altLang="en-US" sz="2400">
                <a:latin typeface="Tahoma" pitchFamily="34" charset="0"/>
              </a:rPr>
              <a:t>BETTER POLICIES AND SERVICES</a:t>
            </a:r>
            <a:r>
              <a:rPr lang="en-US" altLang="en-US" sz="2400">
                <a:latin typeface="Times New Roman" pitchFamily="18" charset="0"/>
              </a:rPr>
              <a:t> </a:t>
            </a:r>
            <a:r>
              <a:rPr lang="en-US" altLang="en-US" sz="2400">
                <a:latin typeface="Tahoma" pitchFamily="34" charset="0"/>
                <a:cs typeface="Tahoma" pitchFamily="34" charset="0"/>
              </a:rPr>
              <a:t>			                                                                                        							PARTICIPATION</a:t>
            </a:r>
            <a:endParaRPr lang="en-US" altLang="en-US" sz="24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altLang="en-US" sz="2400">
                <a:latin typeface="Tahoma" pitchFamily="34" charset="0"/>
                <a:cs typeface="Tahoma" pitchFamily="34" charset="0"/>
              </a:rPr>
              <a:t>							</a:t>
            </a:r>
          </a:p>
          <a:p>
            <a:pPr algn="just"/>
            <a:r>
              <a:rPr lang="en-US" altLang="en-US" sz="2400">
                <a:latin typeface="Tahoma" pitchFamily="34" charset="0"/>
                <a:cs typeface="Tahoma" pitchFamily="34" charset="0"/>
              </a:rPr>
              <a:t>						</a:t>
            </a:r>
          </a:p>
          <a:p>
            <a:pPr algn="just"/>
            <a:r>
              <a:rPr lang="en-US" altLang="en-US" sz="2400">
                <a:latin typeface="Tahoma" pitchFamily="34" charset="0"/>
                <a:cs typeface="Tahoma" pitchFamily="34" charset="0"/>
              </a:rPr>
              <a:t>					ACCOUNTABILITY	                     </a:t>
            </a:r>
            <a:endParaRPr lang="en-US" altLang="en-US" sz="240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altLang="en-US" sz="24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altLang="en-US" sz="2400">
                <a:latin typeface="Tahoma" pitchFamily="34" charset="0"/>
                <a:cs typeface="Tahoma" pitchFamily="34" charset="0"/>
              </a:rPr>
              <a:t>TRANSPARENCY				   			</a:t>
            </a:r>
          </a:p>
          <a:p>
            <a:pPr algn="just"/>
            <a:endParaRPr lang="en-US" altLang="en-US" sz="240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n-US" altLang="en-US" sz="2400">
                <a:latin typeface="Tahoma" pitchFamily="34" charset="0"/>
                <a:cs typeface="Tahoma" pitchFamily="34" charset="0"/>
              </a:rPr>
              <a:t>			</a:t>
            </a:r>
          </a:p>
          <a:p>
            <a:pPr algn="just"/>
            <a:r>
              <a:rPr lang="en-US" altLang="en-US" sz="2400">
                <a:latin typeface="Tahoma" pitchFamily="34" charset="0"/>
                <a:cs typeface="Tahoma" pitchFamily="34" charset="0"/>
              </a:rPr>
              <a:t>				RESPONSIVENESS</a:t>
            </a:r>
            <a:endParaRPr lang="en-US" altLang="en-US" sz="24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altLang="en-US" sz="2400">
                <a:latin typeface="Tahoma" pitchFamily="34" charset="0"/>
                <a:cs typeface="Tahoma" pitchFamily="34" charset="0"/>
              </a:rPr>
              <a:t> </a:t>
            </a:r>
            <a:endParaRPr lang="en-US" altLang="en-US" sz="24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altLang="en-US" sz="2400">
                <a:latin typeface="Tahoma" pitchFamily="34" charset="0"/>
                <a:cs typeface="Tahoma" pitchFamily="34" charset="0"/>
              </a:rPr>
              <a:t> </a:t>
            </a:r>
            <a:endParaRPr lang="en-US" altLang="en-US" sz="24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altLang="en-US" sz="2400">
                <a:latin typeface="Tahoma" pitchFamily="34" charset="0"/>
                <a:cs typeface="Tahoma" pitchFamily="34" charset="0"/>
              </a:rPr>
              <a:t>				</a:t>
            </a:r>
          </a:p>
          <a:p>
            <a:pPr algn="just"/>
            <a:r>
              <a:rPr lang="en-US" altLang="en-US" sz="2400">
                <a:latin typeface="Tahoma" pitchFamily="34" charset="0"/>
                <a:cs typeface="Tahoma" pitchFamily="34" charset="0"/>
              </a:rPr>
              <a:t>			</a:t>
            </a:r>
            <a:endParaRPr lang="en-US" altLang="en-US" sz="240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altLang="en-US" sz="1100">
                <a:latin typeface="Tahoma" pitchFamily="34" charset="0"/>
                <a:cs typeface="Tahoma" pitchFamily="34" charset="0"/>
              </a:rPr>
              <a:t> </a:t>
            </a:r>
            <a:endParaRPr lang="en-US" altLang="en-US" sz="1200">
              <a:latin typeface="Times New Roman" pitchFamily="18" charset="0"/>
              <a:cs typeface="Times New Roman" pitchFamily="18" charset="0"/>
            </a:endParaRPr>
          </a:p>
          <a:p>
            <a:endParaRPr lang="en-US" altLang="en-US" sz="2400"/>
          </a:p>
        </p:txBody>
      </p:sp>
      <p:sp>
        <p:nvSpPr>
          <p:cNvPr id="6147" name="AutoShape 3"/>
          <p:cNvSpPr>
            <a:spLocks noChangeArrowheads="1"/>
          </p:cNvSpPr>
          <p:nvPr/>
        </p:nvSpPr>
        <p:spPr bwMode="auto">
          <a:xfrm>
            <a:off x="6300788" y="1196975"/>
            <a:ext cx="485775" cy="976313"/>
          </a:xfrm>
          <a:prstGeom prst="down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7380288" y="3213100"/>
            <a:ext cx="976312" cy="485775"/>
          </a:xfrm>
          <a:prstGeom prst="lef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5580063" y="4076700"/>
            <a:ext cx="485775" cy="976313"/>
          </a:xfrm>
          <a:prstGeom prst="down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50" name="AutoShape 6"/>
          <p:cNvSpPr>
            <a:spLocks noChangeArrowheads="1"/>
          </p:cNvSpPr>
          <p:nvPr/>
        </p:nvSpPr>
        <p:spPr bwMode="auto">
          <a:xfrm>
            <a:off x="2051050" y="4868863"/>
            <a:ext cx="976313" cy="485775"/>
          </a:xfrm>
          <a:prstGeom prst="left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1187450" y="2924175"/>
            <a:ext cx="485775" cy="976313"/>
          </a:xfrm>
          <a:prstGeom prst="upArrow">
            <a:avLst>
              <a:gd name="adj1" fmla="val 50000"/>
              <a:gd name="adj2" fmla="val 502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1331913" y="1196975"/>
            <a:ext cx="814387" cy="866775"/>
          </a:xfrm>
          <a:custGeom>
            <a:avLst/>
            <a:gdLst>
              <a:gd name="T0" fmla="*/ 570297 w 21600"/>
              <a:gd name="T1" fmla="*/ 0 h 21600"/>
              <a:gd name="T2" fmla="*/ 570297 w 21600"/>
              <a:gd name="T3" fmla="*/ 487882 h 21600"/>
              <a:gd name="T4" fmla="*/ 122045 w 21600"/>
              <a:gd name="T5" fmla="*/ 866775 h 21600"/>
              <a:gd name="T6" fmla="*/ 814387 w 21600"/>
              <a:gd name="T7" fmla="*/ 243941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How gender mainstreaming in local government has evolved over the years </a:t>
            </a:r>
            <a:endParaRPr lang="en-GB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9897399"/>
              </p:ext>
            </p:extLst>
          </p:nvPr>
        </p:nvGraphicFramePr>
        <p:xfrm>
          <a:off x="152400" y="1600200"/>
          <a:ext cx="8839200" cy="4530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129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1643450"/>
              </p:ext>
            </p:extLst>
          </p:nvPr>
        </p:nvGraphicFramePr>
        <p:xfrm>
          <a:off x="990600" y="1295400"/>
          <a:ext cx="7239000" cy="51809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4504"/>
                <a:gridCol w="982895"/>
                <a:gridCol w="5421601"/>
              </a:tblGrid>
              <a:tr h="4611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Original  2010 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Revised 2011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Process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11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Meetings with management and political teams and adoption of COE process.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46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2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2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Undertaking a gender audit of the council.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611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4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3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Mobilizing meeting with council representatives and popularizing the SADC protocol on Gender and Development.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46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r>
                        <a:rPr lang="en-ZA" sz="1600" dirty="0" smtClean="0">
                          <a:solidFill>
                            <a:srgbClr val="FF0000"/>
                          </a:solidFill>
                          <a:effectLst/>
                        </a:rPr>
                        <a:t>*</a:t>
                      </a:r>
                      <a:endParaRPr lang="en-GB" sz="16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dirty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dirty="0">
                          <a:solidFill>
                            <a:srgbClr val="FF0000"/>
                          </a:solidFill>
                          <a:effectLst/>
                        </a:rPr>
                        <a:t>Inception workshop. 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414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3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5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Action planning workshop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46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r>
                        <a:rPr lang="en-ZA" sz="1600" dirty="0" smtClean="0">
                          <a:solidFill>
                            <a:srgbClr val="FF0000"/>
                          </a:solidFill>
                          <a:effectLst/>
                        </a:rPr>
                        <a:t>*</a:t>
                      </a:r>
                      <a:endParaRPr lang="en-GB" sz="16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dirty="0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dirty="0">
                          <a:solidFill>
                            <a:srgbClr val="FF0000"/>
                          </a:solidFill>
                          <a:effectLst/>
                        </a:rPr>
                        <a:t>Adoption of the action plan.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544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5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7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Media, campaigning skills.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46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8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r>
                        <a:rPr lang="en-ZA" sz="1800" dirty="0" smtClean="0">
                          <a:solidFill>
                            <a:srgbClr val="FF0000"/>
                          </a:solidFill>
                          <a:effectLst/>
                        </a:rPr>
                        <a:t>*</a:t>
                      </a:r>
                      <a:endParaRPr lang="en-GB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dirty="0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dirty="0">
                          <a:solidFill>
                            <a:srgbClr val="FF0000"/>
                          </a:solidFill>
                          <a:effectLst/>
                        </a:rPr>
                        <a:t>IT for advocacy.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46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8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r>
                        <a:rPr lang="en-ZA" sz="1800" dirty="0" smtClean="0">
                          <a:solidFill>
                            <a:srgbClr val="FF0000"/>
                          </a:solidFill>
                          <a:effectLst/>
                        </a:rPr>
                        <a:t>*</a:t>
                      </a:r>
                      <a:endParaRPr lang="en-GB" sz="18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dirty="0">
                          <a:solidFill>
                            <a:srgbClr val="FF0000"/>
                          </a:solidFill>
                          <a:effectLst/>
                        </a:rPr>
                        <a:t>9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dirty="0">
                          <a:solidFill>
                            <a:srgbClr val="FF0000"/>
                          </a:solidFill>
                          <a:effectLst/>
                        </a:rPr>
                        <a:t>Monitoring and evaluation</a:t>
                      </a:r>
                      <a:endParaRPr lang="en-GB" sz="14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462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6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>
                          <a:effectLst/>
                        </a:rPr>
                        <a:t>10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dirty="0">
                          <a:effectLst/>
                        </a:rPr>
                        <a:t>Summit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4627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b="1" dirty="0">
                          <a:solidFill>
                            <a:schemeClr val="accent4"/>
                          </a:solidFill>
                          <a:effectLst/>
                        </a:rPr>
                        <a:t>Post 2015 </a:t>
                      </a:r>
                      <a:endParaRPr lang="en-GB" sz="1400" b="1" dirty="0">
                        <a:solidFill>
                          <a:schemeClr val="accent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b="1" dirty="0">
                          <a:solidFill>
                            <a:schemeClr val="accent4"/>
                          </a:solidFill>
                          <a:effectLst/>
                        </a:rPr>
                        <a:t>Updating of gender action plans in line with the Post-2015 SADC Gender Protocol </a:t>
                      </a:r>
                      <a:endParaRPr lang="en-GB" sz="1400" b="1" dirty="0">
                        <a:solidFill>
                          <a:schemeClr val="accent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6114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b="1" dirty="0">
                          <a:solidFill>
                            <a:schemeClr val="accent4"/>
                          </a:solidFill>
                          <a:effectLst/>
                        </a:rPr>
                        <a:t>New baseline scores with colour coding from blue to green to bronze to silver to gold and platinum endorsed by UN Women </a:t>
                      </a:r>
                      <a:endParaRPr lang="en-GB" sz="1400" b="1" dirty="0">
                        <a:solidFill>
                          <a:schemeClr val="accent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2462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b="1" dirty="0">
                          <a:solidFill>
                            <a:schemeClr val="accent4"/>
                          </a:solidFill>
                          <a:effectLst/>
                        </a:rPr>
                        <a:t>Quarterly backstopping meetings </a:t>
                      </a:r>
                      <a:endParaRPr lang="en-GB" sz="1400" b="1" dirty="0">
                        <a:solidFill>
                          <a:schemeClr val="accent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2462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ZA" sz="1400" b="1" dirty="0">
                          <a:solidFill>
                            <a:schemeClr val="accent4"/>
                          </a:solidFill>
                          <a:effectLst/>
                        </a:rPr>
                        <a:t>Annual self and external assessments at the SADC Protocol@Work summit</a:t>
                      </a:r>
                      <a:endParaRPr lang="en-GB" sz="1400" b="1" dirty="0">
                        <a:solidFill>
                          <a:schemeClr val="accent4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COE Process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1686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Impact </a:t>
            </a:r>
            <a:r>
              <a:rPr lang="en-ZA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848600" cy="4800600"/>
          </a:xfrm>
        </p:spPr>
        <p:txBody>
          <a:bodyPr/>
          <a:lstStyle/>
          <a:p>
            <a:r>
              <a:rPr lang="en-ZA" dirty="0" smtClean="0"/>
              <a:t>We have engaged in one of the most important revolutions of our time – gender equality where it matters most.</a:t>
            </a:r>
          </a:p>
          <a:p>
            <a:r>
              <a:rPr lang="en-ZA" dirty="0" smtClean="0"/>
              <a:t>Extent – </a:t>
            </a:r>
            <a:r>
              <a:rPr lang="en-ZA" dirty="0" smtClean="0">
                <a:solidFill>
                  <a:srgbClr val="FF0000"/>
                </a:solidFill>
              </a:rPr>
              <a:t>XX</a:t>
            </a:r>
            <a:r>
              <a:rPr lang="en-ZA" dirty="0" smtClean="0"/>
              <a:t> councils, </a:t>
            </a:r>
            <a:r>
              <a:rPr lang="en-ZA" dirty="0" smtClean="0">
                <a:solidFill>
                  <a:srgbClr val="FF0000"/>
                </a:solidFill>
              </a:rPr>
              <a:t>XX</a:t>
            </a:r>
            <a:r>
              <a:rPr lang="en-ZA" dirty="0" smtClean="0"/>
              <a:t> districts/provinces, </a:t>
            </a:r>
            <a:r>
              <a:rPr lang="en-ZA" dirty="0" smtClean="0">
                <a:solidFill>
                  <a:srgbClr val="FF0000"/>
                </a:solidFill>
              </a:rPr>
              <a:t>percentage of councils out of total councils in country.</a:t>
            </a:r>
          </a:p>
          <a:p>
            <a:r>
              <a:rPr lang="en-ZA" dirty="0" smtClean="0"/>
              <a:t>Movement for change, that involves women and men. </a:t>
            </a:r>
          </a:p>
          <a:p>
            <a:r>
              <a:rPr lang="en-ZA" dirty="0" smtClean="0"/>
              <a:t>Document it – reflect on how to sustain it. </a:t>
            </a:r>
          </a:p>
        </p:txBody>
      </p:sp>
    </p:spTree>
    <p:extLst>
      <p:ext uri="{BB962C8B-B14F-4D97-AF65-F5344CB8AC3E}">
        <p14:creationId xmlns:p14="http://schemas.microsoft.com/office/powerpoint/2010/main" val="2789214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Next steps: Consolidation </a:t>
            </a:r>
            <a:r>
              <a:rPr lang="en-ZA" dirty="0" smtClean="0"/>
              <a:t>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Youth involvement in local government</a:t>
            </a:r>
          </a:p>
          <a:p>
            <a:r>
              <a:rPr lang="en-ZA" dirty="0" smtClean="0"/>
              <a:t>Gender </a:t>
            </a:r>
            <a:r>
              <a:rPr lang="en-ZA" dirty="0" smtClean="0"/>
              <a:t>responsive health facilities</a:t>
            </a:r>
          </a:p>
          <a:p>
            <a:r>
              <a:rPr lang="en-ZA" dirty="0" smtClean="0"/>
              <a:t>Youth friendly SRHR services</a:t>
            </a:r>
          </a:p>
          <a:p>
            <a:r>
              <a:rPr lang="en-ZA" dirty="0" smtClean="0"/>
              <a:t>Gender responsive procurement</a:t>
            </a:r>
          </a:p>
          <a:p>
            <a:r>
              <a:rPr lang="en-ZA" dirty="0" smtClean="0"/>
              <a:t>Gender disaggregation of council data</a:t>
            </a:r>
          </a:p>
          <a:p>
            <a:r>
              <a:rPr lang="en-ZA" dirty="0" smtClean="0"/>
              <a:t>Integrating gender into council planning </a:t>
            </a:r>
            <a:endParaRPr lang="en-ZA" dirty="0" smtClean="0"/>
          </a:p>
          <a:p>
            <a:r>
              <a:rPr lang="en-ZA" dirty="0" smtClean="0"/>
              <a:t>Sharpening Gender Responsive Budgeting – </a:t>
            </a:r>
            <a:r>
              <a:rPr lang="en-ZA" dirty="0" err="1" smtClean="0"/>
              <a:t>GRB</a:t>
            </a:r>
            <a:r>
              <a:rPr lang="en-ZA" dirty="0" smtClean="0"/>
              <a:t> </a:t>
            </a:r>
            <a:endParaRPr lang="en-ZA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403805"/>
      </p:ext>
    </p:extLst>
  </p:cSld>
  <p:clrMapOvr>
    <a:masterClrMapping/>
  </p:clrMapOvr>
</p:sld>
</file>

<file path=ppt/theme/theme1.xml><?xml version="1.0" encoding="utf-8"?>
<a:theme xmlns:a="http://schemas.openxmlformats.org/drawingml/2006/main" name="Layers">
  <a:themeElements>
    <a:clrScheme name="Layers 15">
      <a:dk1>
        <a:srgbClr val="000000"/>
      </a:dk1>
      <a:lt1>
        <a:srgbClr val="FFFFFF"/>
      </a:lt1>
      <a:dk2>
        <a:srgbClr val="FF0000"/>
      </a:dk2>
      <a:lt2>
        <a:srgbClr val="339933"/>
      </a:lt2>
      <a:accent1>
        <a:srgbClr val="538E3E"/>
      </a:accent1>
      <a:accent2>
        <a:srgbClr val="FFFF66"/>
      </a:accent2>
      <a:accent3>
        <a:srgbClr val="FFFFFF"/>
      </a:accent3>
      <a:accent4>
        <a:srgbClr val="000000"/>
      </a:accent4>
      <a:accent5>
        <a:srgbClr val="B3C6AF"/>
      </a:accent5>
      <a:accent6>
        <a:srgbClr val="E7E75C"/>
      </a:accent6>
      <a:hlink>
        <a:srgbClr val="5A84D8"/>
      </a:hlink>
      <a:folHlink>
        <a:srgbClr val="FFF905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ZA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ZA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1">
        <a:dk1>
          <a:srgbClr val="000000"/>
        </a:dk1>
        <a:lt1>
          <a:srgbClr val="FFFFFF"/>
        </a:lt1>
        <a:dk2>
          <a:srgbClr val="FF0000"/>
        </a:dk2>
        <a:lt2>
          <a:srgbClr val="339933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2">
        <a:dk1>
          <a:srgbClr val="000000"/>
        </a:dk1>
        <a:lt1>
          <a:srgbClr val="FFFFFF"/>
        </a:lt1>
        <a:dk2>
          <a:srgbClr val="FF0000"/>
        </a:dk2>
        <a:lt2>
          <a:srgbClr val="339933"/>
        </a:lt2>
        <a:accent1>
          <a:srgbClr val="538E3E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B3C6AF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3">
        <a:dk1>
          <a:srgbClr val="000000"/>
        </a:dk1>
        <a:lt1>
          <a:srgbClr val="FFFFFF"/>
        </a:lt1>
        <a:dk2>
          <a:srgbClr val="FF0000"/>
        </a:dk2>
        <a:lt2>
          <a:srgbClr val="339933"/>
        </a:lt2>
        <a:accent1>
          <a:srgbClr val="538E3E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B3C6AF"/>
        </a:accent5>
        <a:accent6>
          <a:srgbClr val="E7E75C"/>
        </a:accent6>
        <a:hlink>
          <a:srgbClr val="5A84D8"/>
        </a:hlink>
        <a:folHlink>
          <a:srgbClr val="FFFC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4">
        <a:dk1>
          <a:srgbClr val="000000"/>
        </a:dk1>
        <a:lt1>
          <a:srgbClr val="FFFFFF"/>
        </a:lt1>
        <a:dk2>
          <a:srgbClr val="FF0000"/>
        </a:dk2>
        <a:lt2>
          <a:srgbClr val="339933"/>
        </a:lt2>
        <a:accent1>
          <a:srgbClr val="538E3E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B3C6AF"/>
        </a:accent5>
        <a:accent6>
          <a:srgbClr val="E7E75C"/>
        </a:accent6>
        <a:hlink>
          <a:srgbClr val="5A84D8"/>
        </a:hlink>
        <a:folHlink>
          <a:srgbClr val="FFFC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5">
        <a:dk1>
          <a:srgbClr val="000000"/>
        </a:dk1>
        <a:lt1>
          <a:srgbClr val="FFFFFF"/>
        </a:lt1>
        <a:dk2>
          <a:srgbClr val="FF0000"/>
        </a:dk2>
        <a:lt2>
          <a:srgbClr val="339933"/>
        </a:lt2>
        <a:accent1>
          <a:srgbClr val="538E3E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B3C6AF"/>
        </a:accent5>
        <a:accent6>
          <a:srgbClr val="E7E75C"/>
        </a:accent6>
        <a:hlink>
          <a:srgbClr val="5A84D8"/>
        </a:hlink>
        <a:folHlink>
          <a:srgbClr val="FFF90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ayers">
  <a:themeElements>
    <a:clrScheme name="Layers 15">
      <a:dk1>
        <a:srgbClr val="000000"/>
      </a:dk1>
      <a:lt1>
        <a:srgbClr val="FFFFFF"/>
      </a:lt1>
      <a:dk2>
        <a:srgbClr val="FF0000"/>
      </a:dk2>
      <a:lt2>
        <a:srgbClr val="339933"/>
      </a:lt2>
      <a:accent1>
        <a:srgbClr val="538E3E"/>
      </a:accent1>
      <a:accent2>
        <a:srgbClr val="FFFF66"/>
      </a:accent2>
      <a:accent3>
        <a:srgbClr val="FFFFFF"/>
      </a:accent3>
      <a:accent4>
        <a:srgbClr val="000000"/>
      </a:accent4>
      <a:accent5>
        <a:srgbClr val="B3C6AF"/>
      </a:accent5>
      <a:accent6>
        <a:srgbClr val="E7E75C"/>
      </a:accent6>
      <a:hlink>
        <a:srgbClr val="5A84D8"/>
      </a:hlink>
      <a:folHlink>
        <a:srgbClr val="FFF905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ZA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ZA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1">
        <a:dk1>
          <a:srgbClr val="000000"/>
        </a:dk1>
        <a:lt1>
          <a:srgbClr val="FFFFFF"/>
        </a:lt1>
        <a:dk2>
          <a:srgbClr val="FF0000"/>
        </a:dk2>
        <a:lt2>
          <a:srgbClr val="339933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2">
        <a:dk1>
          <a:srgbClr val="000000"/>
        </a:dk1>
        <a:lt1>
          <a:srgbClr val="FFFFFF"/>
        </a:lt1>
        <a:dk2>
          <a:srgbClr val="FF0000"/>
        </a:dk2>
        <a:lt2>
          <a:srgbClr val="339933"/>
        </a:lt2>
        <a:accent1>
          <a:srgbClr val="538E3E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B3C6AF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3">
        <a:dk1>
          <a:srgbClr val="000000"/>
        </a:dk1>
        <a:lt1>
          <a:srgbClr val="FFFFFF"/>
        </a:lt1>
        <a:dk2>
          <a:srgbClr val="FF0000"/>
        </a:dk2>
        <a:lt2>
          <a:srgbClr val="339933"/>
        </a:lt2>
        <a:accent1>
          <a:srgbClr val="538E3E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B3C6AF"/>
        </a:accent5>
        <a:accent6>
          <a:srgbClr val="E7E75C"/>
        </a:accent6>
        <a:hlink>
          <a:srgbClr val="5A84D8"/>
        </a:hlink>
        <a:folHlink>
          <a:srgbClr val="FFFC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4">
        <a:dk1>
          <a:srgbClr val="000000"/>
        </a:dk1>
        <a:lt1>
          <a:srgbClr val="FFFFFF"/>
        </a:lt1>
        <a:dk2>
          <a:srgbClr val="FF0000"/>
        </a:dk2>
        <a:lt2>
          <a:srgbClr val="339933"/>
        </a:lt2>
        <a:accent1>
          <a:srgbClr val="538E3E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B3C6AF"/>
        </a:accent5>
        <a:accent6>
          <a:srgbClr val="E7E75C"/>
        </a:accent6>
        <a:hlink>
          <a:srgbClr val="5A84D8"/>
        </a:hlink>
        <a:folHlink>
          <a:srgbClr val="FFFC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5">
        <a:dk1>
          <a:srgbClr val="000000"/>
        </a:dk1>
        <a:lt1>
          <a:srgbClr val="FFFFFF"/>
        </a:lt1>
        <a:dk2>
          <a:srgbClr val="FF0000"/>
        </a:dk2>
        <a:lt2>
          <a:srgbClr val="339933"/>
        </a:lt2>
        <a:accent1>
          <a:srgbClr val="538E3E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B3C6AF"/>
        </a:accent5>
        <a:accent6>
          <a:srgbClr val="E7E75C"/>
        </a:accent6>
        <a:hlink>
          <a:srgbClr val="5A84D8"/>
        </a:hlink>
        <a:folHlink>
          <a:srgbClr val="FFF90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1803</TotalTime>
  <Words>402</Words>
  <Application>Microsoft Office PowerPoint</Application>
  <PresentationFormat>On-screen Show (4:3)</PresentationFormat>
  <Paragraphs>118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Layers</vt:lpstr>
      <vt:lpstr>1_Layers</vt:lpstr>
      <vt:lpstr>Gender @ Work in Local Government </vt:lpstr>
      <vt:lpstr>Reach of the COE process in XXX</vt:lpstr>
      <vt:lpstr>Methodology - Mtintso’s framework </vt:lpstr>
      <vt:lpstr>PowerPoint Presentation</vt:lpstr>
      <vt:lpstr>How gender mainstreaming in local government has evolved over the years </vt:lpstr>
      <vt:lpstr>COE Process </vt:lpstr>
      <vt:lpstr>Impact  </vt:lpstr>
      <vt:lpstr>Next steps: Consolidation  </vt:lpstr>
    </vt:vector>
  </TitlesOfParts>
  <Company>Gender Links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 the Coalface: Gender and Local government in Southern Africa</dc:title>
  <dc:creator>susan</dc:creator>
  <cp:lastModifiedBy>Colleen</cp:lastModifiedBy>
  <cp:revision>100</cp:revision>
  <dcterms:created xsi:type="dcterms:W3CDTF">2007-02-08T14:55:42Z</dcterms:created>
  <dcterms:modified xsi:type="dcterms:W3CDTF">2018-10-24T12:30:54Z</dcterms:modified>
</cp:coreProperties>
</file>