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sldIdLst>
    <p:sldId id="257" r:id="rId5"/>
    <p:sldId id="284" r:id="rId6"/>
    <p:sldId id="283" r:id="rId7"/>
    <p:sldId id="274" r:id="rId8"/>
    <p:sldId id="285" r:id="rId9"/>
    <p:sldId id="276" r:id="rId10"/>
    <p:sldId id="277" r:id="rId11"/>
    <p:sldId id="278" r:id="rId12"/>
    <p:sldId id="282" r:id="rId13"/>
    <p:sldId id="280" r:id="rId14"/>
    <p:sldId id="279" r:id="rId15"/>
    <p:sldId id="28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17B060"/>
    <a:srgbClr val="F7DA06"/>
    <a:srgbClr val="E37191"/>
    <a:srgbClr val="A57FA6"/>
    <a:srgbClr val="7D59A5"/>
    <a:srgbClr val="FF0000"/>
    <a:srgbClr val="25B56A"/>
    <a:srgbClr val="7B2C42"/>
    <a:srgbClr val="D19D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E70076-9728-7610-C9B6-44D28098C832}" v="796" dt="2026-03-05T20:53:29.544"/>
    <p1510:client id="{19DB4D8A-8CBE-6D2A-A525-A2B0F3D8354C}" v="150" dt="2026-03-05T13:15:35.349"/>
    <p1510:client id="{39F03198-E399-072C-40E5-B5382576AE8F}" v="53" dt="2026-03-06T14:46:11.779"/>
    <p1510:client id="{65B11B8B-F906-F290-BFC3-95B916E5F09A}" v="116" dt="2026-03-06T11:26:18.273"/>
    <p1510:client id="{CD35AD88-7576-D3B6-8318-E552797B094C}" v="83" dt="2026-03-04T15:17:24.40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grammes @1in9" userId="S::programmes@1in9.org.za::06e3b779-9b5b-48d2-ab71-66a0d5615c5c" providerId="AD" clId="Web-{65B11B8B-F906-F290-BFC3-95B916E5F09A}"/>
    <pc:docChg chg="mod modSld addMainMaster delMainMaster">
      <pc:chgData name="programmes @1in9" userId="S::programmes@1in9.org.za::06e3b779-9b5b-48d2-ab71-66a0d5615c5c" providerId="AD" clId="Web-{65B11B8B-F906-F290-BFC3-95B916E5F09A}" dt="2026-03-06T11:26:18.273" v="189"/>
      <pc:docMkLst>
        <pc:docMk/>
      </pc:docMkLst>
      <pc:sldChg chg="addSp delSp modSp mod modTransition modClrScheme chgLayout">
        <pc:chgData name="programmes @1in9" userId="S::programmes@1in9.org.za::06e3b779-9b5b-48d2-ab71-66a0d5615c5c" providerId="AD" clId="Web-{65B11B8B-F906-F290-BFC3-95B916E5F09A}" dt="2026-03-06T11:26:18.273" v="189"/>
        <pc:sldMkLst>
          <pc:docMk/>
          <pc:sldMk cId="406638069" sldId="257"/>
        </pc:sldMkLst>
        <pc:spChg chg="mod ord">
          <ac:chgData name="programmes @1in9" userId="S::programmes@1in9.org.za::06e3b779-9b5b-48d2-ab71-66a0d5615c5c" providerId="AD" clId="Web-{65B11B8B-F906-F290-BFC3-95B916E5F09A}" dt="2026-03-06T10:02:55.509" v="54"/>
          <ac:spMkLst>
            <pc:docMk/>
            <pc:sldMk cId="406638069" sldId="257"/>
            <ac:spMk id="7" creationId="{D5ED7C6B-3215-606E-4317-F8BF01F39E96}"/>
          </ac:spMkLst>
        </pc:spChg>
        <pc:spChg chg="del">
          <ac:chgData name="programmes @1in9" userId="S::programmes@1in9.org.za::06e3b779-9b5b-48d2-ab71-66a0d5615c5c" providerId="AD" clId="Web-{65B11B8B-F906-F290-BFC3-95B916E5F09A}" dt="2026-03-06T09:56:09.288" v="3"/>
          <ac:spMkLst>
            <pc:docMk/>
            <pc:sldMk cId="406638069" sldId="257"/>
            <ac:spMk id="36" creationId="{3DB0E86D-BEBA-8DD5-5C76-03069FD92515}"/>
          </ac:spMkLst>
        </pc:spChg>
        <pc:spChg chg="mod">
          <ac:chgData name="programmes @1in9" userId="S::programmes@1in9.org.za::06e3b779-9b5b-48d2-ab71-66a0d5615c5c" providerId="AD" clId="Web-{65B11B8B-F906-F290-BFC3-95B916E5F09A}" dt="2026-03-06T09:55:33.647" v="2" actId="1076"/>
          <ac:spMkLst>
            <pc:docMk/>
            <pc:sldMk cId="406638069" sldId="257"/>
            <ac:spMk id="42" creationId="{403E2E81-9601-1970-B83A-F4245917F760}"/>
          </ac:spMkLst>
        </pc:spChg>
        <pc:graphicFrameChg chg="add modGraphic">
          <ac:chgData name="programmes @1in9" userId="S::programmes@1in9.org.za::06e3b779-9b5b-48d2-ab71-66a0d5615c5c" providerId="AD" clId="Web-{65B11B8B-F906-F290-BFC3-95B916E5F09A}" dt="2026-03-06T10:03:24.353" v="55"/>
          <ac:graphicFrameMkLst>
            <pc:docMk/>
            <pc:sldMk cId="406638069" sldId="257"/>
            <ac:graphicFrameMk id="49" creationId="{0FF61D61-8A05-6D4C-AE42-69FF323A9819}"/>
          </ac:graphicFrameMkLst>
        </pc:graphicFrame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46:40.262" v="134"/>
        <pc:sldMkLst>
          <pc:docMk/>
          <pc:sldMk cId="3800904036" sldId="274"/>
        </pc:sldMkLst>
        <pc:spChg chg="del">
          <ac:chgData name="programmes @1in9" userId="S::programmes@1in9.org.za::06e3b779-9b5b-48d2-ab71-66a0d5615c5c" providerId="AD" clId="Web-{65B11B8B-F906-F290-BFC3-95B916E5F09A}" dt="2026-03-06T09:57:41.820" v="13"/>
          <ac:spMkLst>
            <pc:docMk/>
            <pc:sldMk cId="3800904036" sldId="274"/>
            <ac:spMk id="2" creationId="{8B50C9DA-60C5-FA59-CDDA-21A0006E0295}"/>
          </ac:spMkLst>
        </pc:spChg>
        <pc:spChg chg="del">
          <ac:chgData name="programmes @1in9" userId="S::programmes@1in9.org.za::06e3b779-9b5b-48d2-ab71-66a0d5615c5c" providerId="AD" clId="Web-{65B11B8B-F906-F290-BFC3-95B916E5F09A}" dt="2026-03-06T10:46:40.262" v="134"/>
          <ac:spMkLst>
            <pc:docMk/>
            <pc:sldMk cId="3800904036" sldId="274"/>
            <ac:spMk id="7" creationId="{449580A2-9E5C-E6B7-6DA1-B6663C801AE7}"/>
          </ac:spMkLst>
        </pc:spChg>
        <pc:graphicFrameChg chg="add mod ord modGraphic">
          <ac:chgData name="programmes @1in9" userId="S::programmes@1in9.org.za::06e3b779-9b5b-48d2-ab71-66a0d5615c5c" providerId="AD" clId="Web-{65B11B8B-F906-F290-BFC3-95B916E5F09A}" dt="2026-03-06T10:04:28.746" v="59"/>
          <ac:graphicFrameMkLst>
            <pc:docMk/>
            <pc:sldMk cId="3800904036" sldId="274"/>
            <ac:graphicFrameMk id="13" creationId="{836C0C72-A762-76F0-A2CB-9A11AFED6E87}"/>
          </ac:graphicFrameMkLst>
        </pc:graphicFrame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46:29.808" v="133" actId="14100"/>
        <pc:sldMkLst>
          <pc:docMk/>
          <pc:sldMk cId="2900623556" sldId="276"/>
        </pc:sldMkLst>
        <pc:spChg chg="add del">
          <ac:chgData name="programmes @1in9" userId="S::programmes@1in9.org.za::06e3b779-9b5b-48d2-ab71-66a0d5615c5c" providerId="AD" clId="Web-{65B11B8B-F906-F290-BFC3-95B916E5F09A}" dt="2026-03-06T09:58:58.258" v="23"/>
          <ac:spMkLst>
            <pc:docMk/>
            <pc:sldMk cId="2900623556" sldId="276"/>
            <ac:spMk id="2" creationId="{1356042C-87BF-ABF0-F8A3-88794087CA6B}"/>
          </ac:spMkLst>
        </pc:spChg>
        <pc:spChg chg="del">
          <ac:chgData name="programmes @1in9" userId="S::programmes@1in9.org.za::06e3b779-9b5b-48d2-ab71-66a0d5615c5c" providerId="AD" clId="Web-{65B11B8B-F906-F290-BFC3-95B916E5F09A}" dt="2026-03-06T10:30:33.589" v="128"/>
          <ac:spMkLst>
            <pc:docMk/>
            <pc:sldMk cId="2900623556" sldId="276"/>
            <ac:spMk id="7" creationId="{D66E7404-EC74-A551-44B2-799722FA617D}"/>
          </ac:spMkLst>
        </pc:spChg>
        <pc:graphicFrameChg chg="add del">
          <ac:chgData name="programmes @1in9" userId="S::programmes@1in9.org.za::06e3b779-9b5b-48d2-ab71-66a0d5615c5c" providerId="AD" clId="Web-{65B11B8B-F906-F290-BFC3-95B916E5F09A}" dt="2026-03-06T09:58:40.680" v="16"/>
          <ac:graphicFrameMkLst>
            <pc:docMk/>
            <pc:sldMk cId="2900623556" sldId="276"/>
            <ac:graphicFrameMk id="13" creationId="{28BB2B9C-9FC0-32A7-8C4E-5EF50F266CEB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09:58:44.680" v="18"/>
          <ac:graphicFrameMkLst>
            <pc:docMk/>
            <pc:sldMk cId="2900623556" sldId="276"/>
            <ac:graphicFrameMk id="15" creationId="{6A277C54-1E8A-DC7D-42E8-E1BD4002A403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09:58:48.274" v="20"/>
          <ac:graphicFrameMkLst>
            <pc:docMk/>
            <pc:sldMk cId="2900623556" sldId="276"/>
            <ac:graphicFrameMk id="17" creationId="{F9C41E8A-4C44-7215-0E67-99299E66685A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09:58:58.211" v="22"/>
          <ac:graphicFrameMkLst>
            <pc:docMk/>
            <pc:sldMk cId="2900623556" sldId="276"/>
            <ac:graphicFrameMk id="19" creationId="{20F48470-8FC7-B069-7991-DBC684F00E49}"/>
          </ac:graphicFrameMkLst>
        </pc:graphicFrameChg>
        <pc:graphicFrameChg chg="add mod ord modGraphic">
          <ac:chgData name="programmes @1in9" userId="S::programmes@1in9.org.za::06e3b779-9b5b-48d2-ab71-66a0d5615c5c" providerId="AD" clId="Web-{65B11B8B-F906-F290-BFC3-95B916E5F09A}" dt="2026-03-06T10:04:47.997" v="61"/>
          <ac:graphicFrameMkLst>
            <pc:docMk/>
            <pc:sldMk cId="2900623556" sldId="276"/>
            <ac:graphicFrameMk id="21" creationId="{28BB2B9C-9FC0-32A7-8C4E-5EF50F266CEB}"/>
          </ac:graphicFrameMkLst>
        </pc:graphicFrameChg>
        <pc:picChg chg="mod modCrop">
          <ac:chgData name="programmes @1in9" userId="S::programmes@1in9.org.za::06e3b779-9b5b-48d2-ab71-66a0d5615c5c" providerId="AD" clId="Web-{65B11B8B-F906-F290-BFC3-95B916E5F09A}" dt="2026-03-06T10:46:29.808" v="133" actId="14100"/>
          <ac:picMkLst>
            <pc:docMk/>
            <pc:sldMk cId="2900623556" sldId="276"/>
            <ac:picMk id="4" creationId="{B6632AD4-0F89-CA39-ECBF-0AF497524824}"/>
          </ac:picMkLst>
        </pc:pic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07:02.408" v="69"/>
        <pc:sldMkLst>
          <pc:docMk/>
          <pc:sldMk cId="720335315" sldId="277"/>
        </pc:sldMkLst>
        <pc:spChg chg="del">
          <ac:chgData name="programmes @1in9" userId="S::programmes@1in9.org.za::06e3b779-9b5b-48d2-ab71-66a0d5615c5c" providerId="AD" clId="Web-{65B11B8B-F906-F290-BFC3-95B916E5F09A}" dt="2026-03-06T09:59:23.352" v="24"/>
          <ac:spMkLst>
            <pc:docMk/>
            <pc:sldMk cId="720335315" sldId="277"/>
            <ac:spMk id="2" creationId="{874CE9D1-7973-DCFC-ABB9-15BE7C35B517}"/>
          </ac:spMkLst>
        </pc:spChg>
        <pc:graphicFrameChg chg="add mod ord modGraphic">
          <ac:chgData name="programmes @1in9" userId="S::programmes@1in9.org.za::06e3b779-9b5b-48d2-ab71-66a0d5615c5c" providerId="AD" clId="Web-{65B11B8B-F906-F290-BFC3-95B916E5F09A}" dt="2026-03-06T10:07:02.408" v="69"/>
          <ac:graphicFrameMkLst>
            <pc:docMk/>
            <pc:sldMk cId="720335315" sldId="277"/>
            <ac:graphicFrameMk id="13" creationId="{7865F854-71BC-ADE7-7785-C832CD58DD69}"/>
          </ac:graphicFrameMkLst>
        </pc:graphicFrame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07:18.987" v="70"/>
        <pc:sldMkLst>
          <pc:docMk/>
          <pc:sldMk cId="3423654964" sldId="278"/>
        </pc:sldMkLst>
        <pc:spChg chg="add del">
          <ac:chgData name="programmes @1in9" userId="S::programmes@1in9.org.za::06e3b779-9b5b-48d2-ab71-66a0d5615c5c" providerId="AD" clId="Web-{65B11B8B-F906-F290-BFC3-95B916E5F09A}" dt="2026-03-06T09:59:55.508" v="29"/>
          <ac:spMkLst>
            <pc:docMk/>
            <pc:sldMk cId="3423654964" sldId="278"/>
            <ac:spMk id="2" creationId="{FA19A371-0226-ED76-96D0-CBF6681433DB}"/>
          </ac:spMkLst>
        </pc:spChg>
        <pc:graphicFrameChg chg="add del">
          <ac:chgData name="programmes @1in9" userId="S::programmes@1in9.org.za::06e3b779-9b5b-48d2-ab71-66a0d5615c5c" providerId="AD" clId="Web-{65B11B8B-F906-F290-BFC3-95B916E5F09A}" dt="2026-03-06T09:59:49.586" v="26"/>
          <ac:graphicFrameMkLst>
            <pc:docMk/>
            <pc:sldMk cId="3423654964" sldId="278"/>
            <ac:graphicFrameMk id="13" creationId="{2D663FA7-48F7-DC0B-B3C8-F464724EFCB5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09:59:55.493" v="28"/>
          <ac:graphicFrameMkLst>
            <pc:docMk/>
            <pc:sldMk cId="3423654964" sldId="278"/>
            <ac:graphicFrameMk id="15" creationId="{C85DE245-A62A-78C2-5E3F-74FDC3AB5E44}"/>
          </ac:graphicFrameMkLst>
        </pc:graphicFrameChg>
        <pc:graphicFrameChg chg="add mod ord modGraphic">
          <ac:chgData name="programmes @1in9" userId="S::programmes@1in9.org.za::06e3b779-9b5b-48d2-ab71-66a0d5615c5c" providerId="AD" clId="Web-{65B11B8B-F906-F290-BFC3-95B916E5F09A}" dt="2026-03-06T10:07:18.987" v="70"/>
          <ac:graphicFrameMkLst>
            <pc:docMk/>
            <pc:sldMk cId="3423654964" sldId="278"/>
            <ac:graphicFrameMk id="17" creationId="{193C5269-C135-CA29-62C3-E339D44C87E8}"/>
          </ac:graphicFrameMkLst>
        </pc:graphicFrame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13:15.915" v="118"/>
        <pc:sldMkLst>
          <pc:docMk/>
          <pc:sldMk cId="2918445760" sldId="279"/>
        </pc:sldMkLst>
        <pc:spChg chg="add del">
          <ac:chgData name="programmes @1in9" userId="S::programmes@1in9.org.za::06e3b779-9b5b-48d2-ab71-66a0d5615c5c" providerId="AD" clId="Web-{65B11B8B-F906-F290-BFC3-95B916E5F09A}" dt="2026-03-06T10:00:24.571" v="32"/>
          <ac:spMkLst>
            <pc:docMk/>
            <pc:sldMk cId="2918445760" sldId="279"/>
            <ac:spMk id="6" creationId="{8E1640CD-1879-1EFC-5EF5-B6E1925498B9}"/>
          </ac:spMkLst>
        </pc:spChg>
        <pc:graphicFrameChg chg="add del">
          <ac:chgData name="programmes @1in9" userId="S::programmes@1in9.org.za::06e3b779-9b5b-48d2-ab71-66a0d5615c5c" providerId="AD" clId="Web-{65B11B8B-F906-F290-BFC3-95B916E5F09A}" dt="2026-03-06T10:00:24.540" v="31"/>
          <ac:graphicFrameMkLst>
            <pc:docMk/>
            <pc:sldMk cId="2918445760" sldId="279"/>
            <ac:graphicFrameMk id="13" creationId="{42E66BFE-FE5D-E8E0-D9FA-6DC26D6D8C75}"/>
          </ac:graphicFrameMkLst>
        </pc:graphicFrameChg>
        <pc:graphicFrameChg chg="add mod ord modGraphic">
          <ac:chgData name="programmes @1in9" userId="S::programmes@1in9.org.za::06e3b779-9b5b-48d2-ab71-66a0d5615c5c" providerId="AD" clId="Web-{65B11B8B-F906-F290-BFC3-95B916E5F09A}" dt="2026-03-06T10:13:15.915" v="118"/>
          <ac:graphicFrameMkLst>
            <pc:docMk/>
            <pc:sldMk cId="2918445760" sldId="279"/>
            <ac:graphicFrameMk id="15" creationId="{7DF761D6-1EFF-6CF1-D4E4-893C374811FA}"/>
          </ac:graphicFrameMkLst>
        </pc:graphicFrame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12:37.414" v="115" actId="20577"/>
        <pc:sldMkLst>
          <pc:docMk/>
          <pc:sldMk cId="1233362929" sldId="280"/>
        </pc:sldMkLst>
        <pc:spChg chg="add del mod ord">
          <ac:chgData name="programmes @1in9" userId="S::programmes@1in9.org.za::06e3b779-9b5b-48d2-ab71-66a0d5615c5c" providerId="AD" clId="Web-{65B11B8B-F906-F290-BFC3-95B916E5F09A}" dt="2026-03-06T10:12:00.976" v="111" actId="20577"/>
          <ac:spMkLst>
            <pc:docMk/>
            <pc:sldMk cId="1233362929" sldId="280"/>
            <ac:spMk id="2" creationId="{57DC9A21-6869-6A74-0B9B-5EB047F11770}"/>
          </ac:spMkLst>
        </pc:spChg>
        <pc:spChg chg="add del mod">
          <ac:chgData name="programmes @1in9" userId="S::programmes@1in9.org.za::06e3b779-9b5b-48d2-ab71-66a0d5615c5c" providerId="AD" clId="Web-{65B11B8B-F906-F290-BFC3-95B916E5F09A}" dt="2026-03-06T10:10:14.803" v="82"/>
          <ac:spMkLst>
            <pc:docMk/>
            <pc:sldMk cId="1233362929" sldId="280"/>
            <ac:spMk id="6" creationId="{68BD63C3-F9EA-846C-161C-67E1704D78F2}"/>
          </ac:spMkLst>
        </pc:spChg>
        <pc:spChg chg="mod">
          <ac:chgData name="programmes @1in9" userId="S::programmes@1in9.org.za::06e3b779-9b5b-48d2-ab71-66a0d5615c5c" providerId="AD" clId="Web-{65B11B8B-F906-F290-BFC3-95B916E5F09A}" dt="2026-03-06T10:12:37.414" v="115" actId="20577"/>
          <ac:spMkLst>
            <pc:docMk/>
            <pc:sldMk cId="1233362929" sldId="280"/>
            <ac:spMk id="7" creationId="{4A3FB9CB-DF47-8F93-F22C-75A22171C5D3}"/>
          </ac:spMkLst>
        </pc:sp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13:46.540" v="121"/>
        <pc:sldMkLst>
          <pc:docMk/>
          <pc:sldMk cId="140155488" sldId="281"/>
        </pc:sldMkLst>
        <pc:spChg chg="add del mod">
          <ac:chgData name="programmes @1in9" userId="S::programmes@1in9.org.za::06e3b779-9b5b-48d2-ab71-66a0d5615c5c" providerId="AD" clId="Web-{65B11B8B-F906-F290-BFC3-95B916E5F09A}" dt="2026-03-06T10:01:47.525" v="52"/>
          <ac:spMkLst>
            <pc:docMk/>
            <pc:sldMk cId="140155488" sldId="281"/>
            <ac:spMk id="2" creationId="{DFB566B1-6B2D-F682-574B-5548DDD642D7}"/>
          </ac:spMkLst>
        </pc:spChg>
        <pc:graphicFrameChg chg="add del">
          <ac:chgData name="programmes @1in9" userId="S::programmes@1in9.org.za::06e3b779-9b5b-48d2-ab71-66a0d5615c5c" providerId="AD" clId="Web-{65B11B8B-F906-F290-BFC3-95B916E5F09A}" dt="2026-03-06T10:01:30.728" v="45"/>
          <ac:graphicFrameMkLst>
            <pc:docMk/>
            <pc:sldMk cId="140155488" sldId="281"/>
            <ac:graphicFrameMk id="13" creationId="{5E7C378A-DA43-80FC-D0C1-C4B17886C39F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10:01:41.400" v="47"/>
          <ac:graphicFrameMkLst>
            <pc:docMk/>
            <pc:sldMk cId="140155488" sldId="281"/>
            <ac:graphicFrameMk id="15" creationId="{65DF9065-B824-32D8-464F-DA9F0BE00523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10:01:44.540" v="49"/>
          <ac:graphicFrameMkLst>
            <pc:docMk/>
            <pc:sldMk cId="140155488" sldId="281"/>
            <ac:graphicFrameMk id="17" creationId="{6EED3AB5-5EFD-2BA7-31D5-565C767D23A0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10:01:47.478" v="51"/>
          <ac:graphicFrameMkLst>
            <pc:docMk/>
            <pc:sldMk cId="140155488" sldId="281"/>
            <ac:graphicFrameMk id="19" creationId="{5E7C378A-DA43-80FC-D0C1-C4B17886C39F}"/>
          </ac:graphicFrameMkLst>
        </pc:graphicFrameChg>
        <pc:graphicFrameChg chg="add mod ord modGraphic">
          <ac:chgData name="programmes @1in9" userId="S::programmes@1in9.org.za::06e3b779-9b5b-48d2-ab71-66a0d5615c5c" providerId="AD" clId="Web-{65B11B8B-F906-F290-BFC3-95B916E5F09A}" dt="2026-03-06T10:13:46.540" v="121"/>
          <ac:graphicFrameMkLst>
            <pc:docMk/>
            <pc:sldMk cId="140155488" sldId="281"/>
            <ac:graphicFrameMk id="21" creationId="{6EED3AB5-5EFD-2BA7-31D5-565C767D23A0}"/>
          </ac:graphicFrameMkLst>
        </pc:graphicFrameChg>
      </pc:sldChg>
      <pc:sldChg chg="mod modClrScheme chgLayout">
        <pc:chgData name="programmes @1in9" userId="S::programmes@1in9.org.za::06e3b779-9b5b-48d2-ab71-66a0d5615c5c" providerId="AD" clId="Web-{65B11B8B-F906-F290-BFC3-95B916E5F09A}" dt="2026-03-06T10:02:55.509" v="54"/>
        <pc:sldMkLst>
          <pc:docMk/>
          <pc:sldMk cId="67875222" sldId="282"/>
        </pc:sldMkLst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0:03:58.917" v="57"/>
        <pc:sldMkLst>
          <pc:docMk/>
          <pc:sldMk cId="265450905" sldId="283"/>
        </pc:sldMkLst>
        <pc:spChg chg="add del">
          <ac:chgData name="programmes @1in9" userId="S::programmes@1in9.org.za::06e3b779-9b5b-48d2-ab71-66a0d5615c5c" providerId="AD" clId="Web-{65B11B8B-F906-F290-BFC3-95B916E5F09A}" dt="2026-03-06T09:57:27.851" v="12"/>
          <ac:spMkLst>
            <pc:docMk/>
            <pc:sldMk cId="265450905" sldId="283"/>
            <ac:spMk id="2" creationId="{CADBA616-022F-035A-8D7E-151D518CA066}"/>
          </ac:spMkLst>
        </pc:spChg>
        <pc:graphicFrameChg chg="add del">
          <ac:chgData name="programmes @1in9" userId="S::programmes@1in9.org.za::06e3b779-9b5b-48d2-ab71-66a0d5615c5c" providerId="AD" clId="Web-{65B11B8B-F906-F290-BFC3-95B916E5F09A}" dt="2026-03-06T09:57:08.413" v="5"/>
          <ac:graphicFrameMkLst>
            <pc:docMk/>
            <pc:sldMk cId="265450905" sldId="283"/>
            <ac:graphicFrameMk id="13" creationId="{616EB800-344A-B342-4D84-808512F3D450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09:57:12.476" v="7"/>
          <ac:graphicFrameMkLst>
            <pc:docMk/>
            <pc:sldMk cId="265450905" sldId="283"/>
            <ac:graphicFrameMk id="15" creationId="{65170D75-6091-A58F-A618-C3CBC25B1FEB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09:57:16.992" v="9"/>
          <ac:graphicFrameMkLst>
            <pc:docMk/>
            <pc:sldMk cId="265450905" sldId="283"/>
            <ac:graphicFrameMk id="17" creationId="{54229551-5B29-E7F8-9C85-35A2CE67BC45}"/>
          </ac:graphicFrameMkLst>
        </pc:graphicFrameChg>
        <pc:graphicFrameChg chg="add del">
          <ac:chgData name="programmes @1in9" userId="S::programmes@1in9.org.za::06e3b779-9b5b-48d2-ab71-66a0d5615c5c" providerId="AD" clId="Web-{65B11B8B-F906-F290-BFC3-95B916E5F09A}" dt="2026-03-06T09:57:27.804" v="11"/>
          <ac:graphicFrameMkLst>
            <pc:docMk/>
            <pc:sldMk cId="265450905" sldId="283"/>
            <ac:graphicFrameMk id="19" creationId="{810C8235-0369-DFAE-212E-D1114E3D3AA3}"/>
          </ac:graphicFrameMkLst>
        </pc:graphicFrameChg>
        <pc:graphicFrameChg chg="add mod ord modGraphic">
          <ac:chgData name="programmes @1in9" userId="S::programmes@1in9.org.za::06e3b779-9b5b-48d2-ab71-66a0d5615c5c" providerId="AD" clId="Web-{65B11B8B-F906-F290-BFC3-95B916E5F09A}" dt="2026-03-06T10:03:58.917" v="57"/>
          <ac:graphicFrameMkLst>
            <pc:docMk/>
            <pc:sldMk cId="265450905" sldId="283"/>
            <ac:graphicFrameMk id="21" creationId="{616EB800-344A-B342-4D84-808512F3D450}"/>
          </ac:graphicFrameMkLst>
        </pc:graphicFrameChg>
      </pc:sldChg>
      <pc:sldChg chg="modSp mod modClrScheme chgLayout">
        <pc:chgData name="programmes @1in9" userId="S::programmes@1in9.org.za::06e3b779-9b5b-48d2-ab71-66a0d5615c5c" providerId="AD" clId="Web-{65B11B8B-F906-F290-BFC3-95B916E5F09A}" dt="2026-03-06T10:02:55.509" v="54"/>
        <pc:sldMkLst>
          <pc:docMk/>
          <pc:sldMk cId="3978321285" sldId="284"/>
        </pc:sldMkLst>
        <pc:graphicFrameChg chg="mod ord">
          <ac:chgData name="programmes @1in9" userId="S::programmes@1in9.org.za::06e3b779-9b5b-48d2-ab71-66a0d5615c5c" providerId="AD" clId="Web-{65B11B8B-F906-F290-BFC3-95B916E5F09A}" dt="2026-03-06T10:02:55.509" v="54"/>
          <ac:graphicFrameMkLst>
            <pc:docMk/>
            <pc:sldMk cId="3978321285" sldId="284"/>
            <ac:graphicFrameMk id="4" creationId="{E1D7B932-815E-0AD2-B271-217AC29AC71F}"/>
          </ac:graphicFrameMkLst>
        </pc:graphicFrameChg>
      </pc:sldChg>
      <pc:sldChg chg="addSp delSp modSp mod modClrScheme chgLayout">
        <pc:chgData name="programmes @1in9" userId="S::programmes@1in9.org.za::06e3b779-9b5b-48d2-ab71-66a0d5615c5c" providerId="AD" clId="Web-{65B11B8B-F906-F290-BFC3-95B916E5F09A}" dt="2026-03-06T11:22:02.490" v="186" actId="1076"/>
        <pc:sldMkLst>
          <pc:docMk/>
          <pc:sldMk cId="3341074244" sldId="285"/>
        </pc:sldMkLst>
        <pc:spChg chg="del">
          <ac:chgData name="programmes @1in9" userId="S::programmes@1in9.org.za::06e3b779-9b5b-48d2-ab71-66a0d5615c5c" providerId="AD" clId="Web-{65B11B8B-F906-F290-BFC3-95B916E5F09A}" dt="2026-03-06T09:58:02.242" v="14"/>
          <ac:spMkLst>
            <pc:docMk/>
            <pc:sldMk cId="3341074244" sldId="285"/>
            <ac:spMk id="2" creationId="{C666376E-2E9B-49E9-97A8-0B117BA471FD}"/>
          </ac:spMkLst>
        </pc:spChg>
        <pc:graphicFrameChg chg="add mod ord modGraphic">
          <ac:chgData name="programmes @1in9" userId="S::programmes@1in9.org.za::06e3b779-9b5b-48d2-ab71-66a0d5615c5c" providerId="AD" clId="Web-{65B11B8B-F906-F290-BFC3-95B916E5F09A}" dt="2026-03-06T11:22:02.490" v="186" actId="1076"/>
          <ac:graphicFrameMkLst>
            <pc:docMk/>
            <pc:sldMk cId="3341074244" sldId="285"/>
            <ac:graphicFrameMk id="13" creationId="{95A115F7-6930-1E4B-070D-24C0FA9FE120}"/>
          </ac:graphicFrameMkLst>
        </pc:graphicFrameChg>
      </pc:sldChg>
      <pc:sldMasterChg chg="del delSldLayout">
        <pc:chgData name="programmes @1in9" userId="S::programmes@1in9.org.za::06e3b779-9b5b-48d2-ab71-66a0d5615c5c" providerId="AD" clId="Web-{65B11B8B-F906-F290-BFC3-95B916E5F09A}" dt="2026-03-06T10:02:22.650" v="53"/>
        <pc:sldMasterMkLst>
          <pc:docMk/>
          <pc:sldMasterMk cId="2078396175" sldId="2147483648"/>
        </pc:sldMasterMkLst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57612794" sldId="2147483649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1025963760" sldId="2147483650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2906070502" sldId="2147483651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1275974158" sldId="2147483652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3231575945" sldId="2147483653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1047669067" sldId="2147483654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287118021" sldId="2147483655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3383696664" sldId="2147483656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1651570111" sldId="2147483657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1416335052" sldId="2147483658"/>
          </pc:sldLayoutMkLst>
        </pc:sldLayoutChg>
        <pc:sldLayoutChg chg="del">
          <pc:chgData name="programmes @1in9" userId="S::programmes@1in9.org.za::06e3b779-9b5b-48d2-ab71-66a0d5615c5c" providerId="AD" clId="Web-{65B11B8B-F906-F290-BFC3-95B916E5F09A}" dt="2026-03-06T10:02:22.650" v="53"/>
          <pc:sldLayoutMkLst>
            <pc:docMk/>
            <pc:sldMasterMk cId="2078396175" sldId="2147483648"/>
            <pc:sldLayoutMk cId="2442018230" sldId="2147483659"/>
          </pc:sldLayoutMkLst>
        </pc:sldLayoutChg>
      </pc:sldMasterChg>
      <pc:sldMasterChg chg="add del addSldLayout delSldLayout modSldLayout">
        <pc:chgData name="programmes @1in9" userId="S::programmes@1in9.org.za::06e3b779-9b5b-48d2-ab71-66a0d5615c5c" providerId="AD" clId="Web-{65B11B8B-F906-F290-BFC3-95B916E5F09A}" dt="2026-03-06T10:02:55.509" v="54"/>
        <pc:sldMasterMkLst>
          <pc:docMk/>
          <pc:sldMasterMk cId="3630863993" sldId="2147483660"/>
        </pc:sldMasterMkLst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2356743684" sldId="2147483661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1502634189" sldId="2147483662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2831448949" sldId="2147483663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1593109088" sldId="2147483664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3147892124" sldId="2147483665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57809175" sldId="2147483666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851063039" sldId="2147483667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796399743" sldId="2147483668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2742067382" sldId="2147483669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2213941862" sldId="2147483670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1609004484" sldId="2147483671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1955372531" sldId="2147483672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2859821184" sldId="2147483673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1670274394" sldId="2147483674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3125130105" sldId="2147483675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1506474790" sldId="2147483676"/>
          </pc:sldLayoutMkLst>
        </pc:sldLayoutChg>
        <pc:sldLayoutChg chg="add del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3630863993" sldId="2147483660"/>
            <pc:sldLayoutMk cId="2864258591" sldId="2147483677"/>
          </pc:sldLayoutMkLst>
        </pc:sldLayoutChg>
      </pc:sldMasterChg>
      <pc:sldMasterChg chg="add addSldLayout modSldLayout">
        <pc:chgData name="programmes @1in9" userId="S::programmes@1in9.org.za::06e3b779-9b5b-48d2-ab71-66a0d5615c5c" providerId="AD" clId="Web-{65B11B8B-F906-F290-BFC3-95B916E5F09A}" dt="2026-03-06T10:02:55.509" v="54"/>
        <pc:sldMasterMkLst>
          <pc:docMk/>
          <pc:sldMasterMk cId="1225015867" sldId="2147483678"/>
        </pc:sldMasterMkLst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370356781" sldId="2147483679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247899762" sldId="2147483680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177665949" sldId="2147483681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33367946" sldId="2147483682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214560751" sldId="2147483683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531306921" sldId="2147483684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157981855" sldId="2147483685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468848187" sldId="2147483686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305447791" sldId="2147483687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678053040" sldId="2147483688"/>
          </pc:sldLayoutMkLst>
        </pc:sldLayoutChg>
        <pc:sldLayoutChg chg="add mod replId">
          <pc:chgData name="programmes @1in9" userId="S::programmes@1in9.org.za::06e3b779-9b5b-48d2-ab71-66a0d5615c5c" providerId="AD" clId="Web-{65B11B8B-F906-F290-BFC3-95B916E5F09A}" dt="2026-03-06T10:02:55.509" v="54"/>
          <pc:sldLayoutMkLst>
            <pc:docMk/>
            <pc:sldMasterMk cId="1225015867" sldId="2147483678"/>
            <pc:sldLayoutMk cId="1746258601" sldId="2147483689"/>
          </pc:sldLayoutMkLst>
        </pc:sldLayoutChg>
      </pc:sldMasterChg>
    </pc:docChg>
  </pc:docChgLst>
  <pc:docChgLst>
    <pc:chgData name="programmes @1in9" userId="S::programmes@1in9.org.za::06e3b779-9b5b-48d2-ab71-66a0d5615c5c" providerId="AD" clId="Web-{14E70076-9728-7610-C9B6-44D28098C832}"/>
    <pc:docChg chg="modSld">
      <pc:chgData name="programmes @1in9" userId="S::programmes@1in9.org.za::06e3b779-9b5b-48d2-ab71-66a0d5615c5c" providerId="AD" clId="Web-{14E70076-9728-7610-C9B6-44D28098C832}" dt="2026-03-05T20:53:06.388" v="645"/>
      <pc:docMkLst>
        <pc:docMk/>
      </pc:docMkLst>
      <pc:sldChg chg="addSp delSp modSp mod setBg">
        <pc:chgData name="programmes @1in9" userId="S::programmes@1in9.org.za::06e3b779-9b5b-48d2-ab71-66a0d5615c5c" providerId="AD" clId="Web-{14E70076-9728-7610-C9B6-44D28098C832}" dt="2026-03-05T14:06:56.157" v="210" actId="14100"/>
        <pc:sldMkLst>
          <pc:docMk/>
          <pc:sldMk cId="406638069" sldId="257"/>
        </pc:sldMkLst>
        <pc:spChg chg="add del mod">
          <ac:chgData name="programmes @1in9" userId="S::programmes@1in9.org.za::06e3b779-9b5b-48d2-ab71-66a0d5615c5c" providerId="AD" clId="Web-{14E70076-9728-7610-C9B6-44D28098C832}" dt="2026-03-05T14:05:46.718" v="202"/>
          <ac:spMkLst>
            <pc:docMk/>
            <pc:sldMk cId="406638069" sldId="257"/>
            <ac:spMk id="2" creationId="{949EF0D1-C3D3-A50D-E26B-5D7CDB04134B}"/>
          </ac:spMkLst>
        </pc:spChg>
        <pc:spChg chg="add mod">
          <ac:chgData name="programmes @1in9" userId="S::programmes@1in9.org.za::06e3b779-9b5b-48d2-ab71-66a0d5615c5c" providerId="AD" clId="Web-{14E70076-9728-7610-C9B6-44D28098C832}" dt="2026-03-05T14:01:37.213" v="179" actId="14100"/>
          <ac:spMkLst>
            <pc:docMk/>
            <pc:sldMk cId="406638069" sldId="257"/>
            <ac:spMk id="5" creationId="{92CE187D-A8F6-6D96-97D3-050C03BB24E1}"/>
          </ac:spMkLst>
        </pc:spChg>
        <pc:spChg chg="mod">
          <ac:chgData name="programmes @1in9" userId="S::programmes@1in9.org.za::06e3b779-9b5b-48d2-ab71-66a0d5615c5c" providerId="AD" clId="Web-{14E70076-9728-7610-C9B6-44D28098C832}" dt="2026-03-05T13:51:58.326" v="43" actId="20577"/>
          <ac:spMkLst>
            <pc:docMk/>
            <pc:sldMk cId="406638069" sldId="257"/>
            <ac:spMk id="7" creationId="{D5ED7C6B-3215-606E-4317-F8BF01F39E96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01:11.697" v="174" actId="20577"/>
          <ac:spMkLst>
            <pc:docMk/>
            <pc:sldMk cId="406638069" sldId="257"/>
            <ac:spMk id="36" creationId="{3DB0E86D-BEBA-8DD5-5C76-03069FD92515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06:31.735" v="207" actId="1076"/>
          <ac:spMkLst>
            <pc:docMk/>
            <pc:sldMk cId="406638069" sldId="257"/>
            <ac:spMk id="42" creationId="{403E2E81-9601-1970-B83A-F4245917F760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06:56.157" v="210" actId="14100"/>
          <ac:spMkLst>
            <pc:docMk/>
            <pc:sldMk cId="406638069" sldId="257"/>
            <ac:spMk id="47" creationId="{B6BAE425-FDF9-457D-29C9-145C8024CBCF}"/>
          </ac:spMkLst>
        </pc:spChg>
        <pc:spChg chg="del">
          <ac:chgData name="programmes @1in9" userId="S::programmes@1in9.org.za::06e3b779-9b5b-48d2-ab71-66a0d5615c5c" providerId="AD" clId="Web-{14E70076-9728-7610-C9B6-44D28098C832}" dt="2026-03-05T14:04:18.936" v="189"/>
          <ac:spMkLst>
            <pc:docMk/>
            <pc:sldMk cId="406638069" sldId="257"/>
            <ac:spMk id="48" creationId="{15CC5DF8-4FA2-D1E3-130A-E3E06CC5CBFE}"/>
          </ac:spMkLst>
        </pc:spChg>
        <pc:grpChg chg="mod">
          <ac:chgData name="programmes @1in9" userId="S::programmes@1in9.org.za::06e3b779-9b5b-48d2-ab71-66a0d5615c5c" providerId="AD" clId="Web-{14E70076-9728-7610-C9B6-44D28098C832}" dt="2026-03-05T14:05:16.280" v="197" actId="1076"/>
          <ac:grpSpMkLst>
            <pc:docMk/>
            <pc:sldMk cId="406638069" sldId="257"/>
            <ac:grpSpMk id="12" creationId="{35ED15BD-62CF-3020-9479-F9804A70CF0D}"/>
          </ac:grpSpMkLst>
        </pc:grpChg>
        <pc:picChg chg="add del mod">
          <ac:chgData name="programmes @1in9" userId="S::programmes@1in9.org.za::06e3b779-9b5b-48d2-ab71-66a0d5615c5c" providerId="AD" clId="Web-{14E70076-9728-7610-C9B6-44D28098C832}" dt="2026-03-05T13:48:49.855" v="18"/>
          <ac:picMkLst>
            <pc:docMk/>
            <pc:sldMk cId="406638069" sldId="257"/>
            <ac:picMk id="3" creationId="{C06F4969-5002-BC43-6241-0D685589CCB4}"/>
          </ac:picMkLst>
        </pc:picChg>
        <pc:picChg chg="add mod">
          <ac:chgData name="programmes @1in9" userId="S::programmes@1in9.org.za::06e3b779-9b5b-48d2-ab71-66a0d5615c5c" providerId="AD" clId="Web-{14E70076-9728-7610-C9B6-44D28098C832}" dt="2026-03-05T14:05:51.109" v="203" actId="1076"/>
          <ac:picMkLst>
            <pc:docMk/>
            <pc:sldMk cId="406638069" sldId="257"/>
            <ac:picMk id="4" creationId="{9B79068F-7A99-4A78-A45E-84E24E9423D3}"/>
          </ac:picMkLst>
        </pc:picChg>
        <pc:picChg chg="mod">
          <ac:chgData name="programmes @1in9" userId="S::programmes@1in9.org.za::06e3b779-9b5b-48d2-ab71-66a0d5615c5c" providerId="AD" clId="Web-{14E70076-9728-7610-C9B6-44D28098C832}" dt="2026-03-05T14:05:39.984" v="200" actId="1076"/>
          <ac:picMkLst>
            <pc:docMk/>
            <pc:sldMk cId="406638069" sldId="257"/>
            <ac:picMk id="11" creationId="{99DEEB93-91E8-7F7B-7E25-06550DE1EF64}"/>
          </ac:picMkLst>
        </pc:picChg>
      </pc:sldChg>
      <pc:sldChg chg="addSp modSp">
        <pc:chgData name="programmes @1in9" userId="S::programmes@1in9.org.za::06e3b779-9b5b-48d2-ab71-66a0d5615c5c" providerId="AD" clId="Web-{14E70076-9728-7610-C9B6-44D28098C832}" dt="2026-03-05T15:38:01.478" v="527" actId="20577"/>
        <pc:sldMkLst>
          <pc:docMk/>
          <pc:sldMk cId="3800904036" sldId="274"/>
        </pc:sldMkLst>
        <pc:spChg chg="mod">
          <ac:chgData name="programmes @1in9" userId="S::programmes@1in9.org.za::06e3b779-9b5b-48d2-ab71-66a0d5615c5c" providerId="AD" clId="Web-{14E70076-9728-7610-C9B6-44D28098C832}" dt="2026-03-05T14:20:47.688" v="242" actId="20577"/>
          <ac:spMkLst>
            <pc:docMk/>
            <pc:sldMk cId="3800904036" sldId="274"/>
            <ac:spMk id="2" creationId="{8B50C9DA-60C5-FA59-CDDA-21A0006E0295}"/>
          </ac:spMkLst>
        </pc:spChg>
        <pc:spChg chg="mod">
          <ac:chgData name="programmes @1in9" userId="S::programmes@1in9.org.za::06e3b779-9b5b-48d2-ab71-66a0d5615c5c" providerId="AD" clId="Web-{14E70076-9728-7610-C9B6-44D28098C832}" dt="2026-03-05T15:38:01.478" v="527" actId="20577"/>
          <ac:spMkLst>
            <pc:docMk/>
            <pc:sldMk cId="3800904036" sldId="274"/>
            <ac:spMk id="7" creationId="{449580A2-9E5C-E6B7-6DA1-B6663C801AE7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7:20.701" v="357"/>
          <ac:spMkLst>
            <pc:docMk/>
            <pc:sldMk cId="3800904036" sldId="274"/>
            <ac:spMk id="10" creationId="{F4B90E07-C93A-6A8F-732A-71A501902553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7:17.498" v="356"/>
          <ac:spMkLst>
            <pc:docMk/>
            <pc:sldMk cId="3800904036" sldId="274"/>
            <ac:spMk id="11" creationId="{9840AD7F-1872-0118-7992-1DD970A0CF1C}"/>
          </ac:spMkLst>
        </pc:spChg>
        <pc:picChg chg="add mod">
          <ac:chgData name="programmes @1in9" userId="S::programmes@1in9.org.za::06e3b779-9b5b-48d2-ab71-66a0d5615c5c" providerId="AD" clId="Web-{14E70076-9728-7610-C9B6-44D28098C832}" dt="2026-03-05T14:52:51.459" v="377" actId="14100"/>
          <ac:picMkLst>
            <pc:docMk/>
            <pc:sldMk cId="3800904036" sldId="274"/>
            <ac:picMk id="4" creationId="{3CB2E97F-3327-6610-AD27-D39CF541E330}"/>
          </ac:picMkLst>
        </pc:picChg>
      </pc:sldChg>
      <pc:sldChg chg="addSp modSp">
        <pc:chgData name="programmes @1in9" userId="S::programmes@1in9.org.za::06e3b779-9b5b-48d2-ab71-66a0d5615c5c" providerId="AD" clId="Web-{14E70076-9728-7610-C9B6-44D28098C832}" dt="2026-03-05T15:39:54.995" v="561" actId="20577"/>
        <pc:sldMkLst>
          <pc:docMk/>
          <pc:sldMk cId="2900623556" sldId="276"/>
        </pc:sldMkLst>
        <pc:spChg chg="mod">
          <ac:chgData name="programmes @1in9" userId="S::programmes@1in9.org.za::06e3b779-9b5b-48d2-ab71-66a0d5615c5c" providerId="AD" clId="Web-{14E70076-9728-7610-C9B6-44D28098C832}" dt="2026-03-05T15:39:54.995" v="561" actId="20577"/>
          <ac:spMkLst>
            <pc:docMk/>
            <pc:sldMk cId="2900623556" sldId="276"/>
            <ac:spMk id="2" creationId="{1356042C-87BF-ABF0-F8A3-88794087CA6B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53:17.944" v="392" actId="20577"/>
          <ac:spMkLst>
            <pc:docMk/>
            <pc:sldMk cId="2900623556" sldId="276"/>
            <ac:spMk id="7" creationId="{D66E7404-EC74-A551-44B2-799722FA617D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6:55.732" v="353"/>
          <ac:spMkLst>
            <pc:docMk/>
            <pc:sldMk cId="2900623556" sldId="276"/>
            <ac:spMk id="10" creationId="{15FDA67A-358B-9E66-645D-FF58B500162B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6:51.967" v="352"/>
          <ac:spMkLst>
            <pc:docMk/>
            <pc:sldMk cId="2900623556" sldId="276"/>
            <ac:spMk id="11" creationId="{B05B27EB-7C45-6EA4-0E04-F9CBEA54BC44}"/>
          </ac:spMkLst>
        </pc:spChg>
        <pc:picChg chg="add mod">
          <ac:chgData name="programmes @1in9" userId="S::programmes@1in9.org.za::06e3b779-9b5b-48d2-ab71-66a0d5615c5c" providerId="AD" clId="Web-{14E70076-9728-7610-C9B6-44D28098C832}" dt="2026-03-05T14:57:08.434" v="439"/>
          <ac:picMkLst>
            <pc:docMk/>
            <pc:sldMk cId="2900623556" sldId="276"/>
            <ac:picMk id="4" creationId="{B6632AD4-0F89-CA39-ECBF-0AF497524824}"/>
          </ac:picMkLst>
        </pc:picChg>
      </pc:sldChg>
      <pc:sldChg chg="addSp modSp">
        <pc:chgData name="programmes @1in9" userId="S::programmes@1in9.org.za::06e3b779-9b5b-48d2-ab71-66a0d5615c5c" providerId="AD" clId="Web-{14E70076-9728-7610-C9B6-44D28098C832}" dt="2026-03-05T14:59:22.717" v="457" actId="14100"/>
        <pc:sldMkLst>
          <pc:docMk/>
          <pc:sldMk cId="720335315" sldId="277"/>
        </pc:sldMkLst>
        <pc:spChg chg="mod">
          <ac:chgData name="programmes @1in9" userId="S::programmes@1in9.org.za::06e3b779-9b5b-48d2-ab71-66a0d5615c5c" providerId="AD" clId="Web-{14E70076-9728-7610-C9B6-44D28098C832}" dt="2026-03-05T14:36:47.003" v="316" actId="20577"/>
          <ac:spMkLst>
            <pc:docMk/>
            <pc:sldMk cId="720335315" sldId="277"/>
            <ac:spMk id="2" creationId="{874CE9D1-7973-DCFC-ABB9-15BE7C35B517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58:11.357" v="445" actId="20577"/>
          <ac:spMkLst>
            <pc:docMk/>
            <pc:sldMk cId="720335315" sldId="277"/>
            <ac:spMk id="7" creationId="{A62EBD83-7979-2E12-2991-37E8BEACF85B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6:36.701" v="351"/>
          <ac:spMkLst>
            <pc:docMk/>
            <pc:sldMk cId="720335315" sldId="277"/>
            <ac:spMk id="10" creationId="{55F48053-7FF7-EF86-7C65-74B4E9CDF8D8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6:33.029" v="350"/>
          <ac:spMkLst>
            <pc:docMk/>
            <pc:sldMk cId="720335315" sldId="277"/>
            <ac:spMk id="11" creationId="{A3D8A7EE-1A4B-0C6D-EB46-8DFA22913D81}"/>
          </ac:spMkLst>
        </pc:spChg>
        <pc:picChg chg="add mod">
          <ac:chgData name="programmes @1in9" userId="S::programmes@1in9.org.za::06e3b779-9b5b-48d2-ab71-66a0d5615c5c" providerId="AD" clId="Web-{14E70076-9728-7610-C9B6-44D28098C832}" dt="2026-03-05T14:59:22.717" v="457" actId="14100"/>
          <ac:picMkLst>
            <pc:docMk/>
            <pc:sldMk cId="720335315" sldId="277"/>
            <ac:picMk id="4" creationId="{E6B0C622-F807-7BC6-6AD0-37641F75CBD7}"/>
          </ac:picMkLst>
        </pc:picChg>
      </pc:sldChg>
      <pc:sldChg chg="addSp modSp">
        <pc:chgData name="programmes @1in9" userId="S::programmes@1in9.org.za::06e3b779-9b5b-48d2-ab71-66a0d5615c5c" providerId="AD" clId="Web-{14E70076-9728-7610-C9B6-44D28098C832}" dt="2026-03-05T15:21:13.434" v="485" actId="14100"/>
        <pc:sldMkLst>
          <pc:docMk/>
          <pc:sldMk cId="3423654964" sldId="278"/>
        </pc:sldMkLst>
        <pc:spChg chg="mod">
          <ac:chgData name="programmes @1in9" userId="S::programmes@1in9.org.za::06e3b779-9b5b-48d2-ab71-66a0d5615c5c" providerId="AD" clId="Web-{14E70076-9728-7610-C9B6-44D28098C832}" dt="2026-03-05T15:19:57.245" v="474" actId="20577"/>
          <ac:spMkLst>
            <pc:docMk/>
            <pc:sldMk cId="3423654964" sldId="278"/>
            <ac:spMk id="7" creationId="{142DC78E-4500-5F1A-F5DD-78154C27EF19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6:26.013" v="349"/>
          <ac:spMkLst>
            <pc:docMk/>
            <pc:sldMk cId="3423654964" sldId="278"/>
            <ac:spMk id="10" creationId="{F483A064-61BA-F4FE-EF05-CAD433A201C2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6:18.263" v="348"/>
          <ac:spMkLst>
            <pc:docMk/>
            <pc:sldMk cId="3423654964" sldId="278"/>
            <ac:spMk id="11" creationId="{1AD42631-DCC0-2BB4-7F34-399DF72D9E3D}"/>
          </ac:spMkLst>
        </pc:spChg>
        <pc:picChg chg="add mod">
          <ac:chgData name="programmes @1in9" userId="S::programmes@1in9.org.za::06e3b779-9b5b-48d2-ab71-66a0d5615c5c" providerId="AD" clId="Web-{14E70076-9728-7610-C9B6-44D28098C832}" dt="2026-03-05T15:21:13.434" v="485" actId="14100"/>
          <ac:picMkLst>
            <pc:docMk/>
            <pc:sldMk cId="3423654964" sldId="278"/>
            <ac:picMk id="4" creationId="{AB158457-40CE-A675-91FC-E18C38213094}"/>
          </ac:picMkLst>
        </pc:picChg>
      </pc:sldChg>
      <pc:sldChg chg="addSp delSp modSp">
        <pc:chgData name="programmes @1in9" userId="S::programmes@1in9.org.za::06e3b779-9b5b-48d2-ab71-66a0d5615c5c" providerId="AD" clId="Web-{14E70076-9728-7610-C9B6-44D28098C832}" dt="2026-03-05T20:45:38.538" v="579" actId="20577"/>
        <pc:sldMkLst>
          <pc:docMk/>
          <pc:sldMk cId="2918445760" sldId="279"/>
        </pc:sldMkLst>
        <pc:spChg chg="del mod">
          <ac:chgData name="programmes @1in9" userId="S::programmes@1in9.org.za::06e3b779-9b5b-48d2-ab71-66a0d5615c5c" providerId="AD" clId="Web-{14E70076-9728-7610-C9B6-44D28098C832}" dt="2026-03-05T15:48:04.922" v="568"/>
          <ac:spMkLst>
            <pc:docMk/>
            <pc:sldMk cId="2918445760" sldId="279"/>
            <ac:spMk id="2" creationId="{883FEAD5-D955-074D-D7EE-0C4BCFB1874F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5:33.107" v="342"/>
          <ac:spMkLst>
            <pc:docMk/>
            <pc:sldMk cId="2918445760" sldId="279"/>
            <ac:spMk id="3" creationId="{77DA4309-6CB8-7EDA-209C-0809B524B56D}"/>
          </ac:spMkLst>
        </pc:spChg>
        <pc:spChg chg="add mod">
          <ac:chgData name="programmes @1in9" userId="S::programmes@1in9.org.za::06e3b779-9b5b-48d2-ab71-66a0d5615c5c" providerId="AD" clId="Web-{14E70076-9728-7610-C9B6-44D28098C832}" dt="2026-03-05T20:45:38.538" v="579" actId="20577"/>
          <ac:spMkLst>
            <pc:docMk/>
            <pc:sldMk cId="2918445760" sldId="279"/>
            <ac:spMk id="6" creationId="{8E1640CD-1879-1EFC-5EF5-B6E1925498B9}"/>
          </ac:spMkLst>
        </pc:spChg>
        <pc:spChg chg="del mod">
          <ac:chgData name="programmes @1in9" userId="S::programmes@1in9.org.za::06e3b779-9b5b-48d2-ab71-66a0d5615c5c" providerId="AD" clId="Web-{14E70076-9728-7610-C9B6-44D28098C832}" dt="2026-03-05T15:47:46.672" v="565"/>
          <ac:spMkLst>
            <pc:docMk/>
            <pc:sldMk cId="2918445760" sldId="279"/>
            <ac:spMk id="7" creationId="{DBD34202-6996-B79F-8351-8A5C13250CA6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5:37.685" v="343"/>
          <ac:spMkLst>
            <pc:docMk/>
            <pc:sldMk cId="2918445760" sldId="279"/>
            <ac:spMk id="10" creationId="{6BC12918-22CC-EE8C-5A72-F5AF89EC1A13}"/>
          </ac:spMkLst>
        </pc:spChg>
      </pc:sldChg>
      <pc:sldChg chg="modSp">
        <pc:chgData name="programmes @1in9" userId="S::programmes@1in9.org.za::06e3b779-9b5b-48d2-ab71-66a0d5615c5c" providerId="AD" clId="Web-{14E70076-9728-7610-C9B6-44D28098C832}" dt="2026-03-05T14:45:49.857" v="345"/>
        <pc:sldMkLst>
          <pc:docMk/>
          <pc:sldMk cId="1233362929" sldId="280"/>
        </pc:sldMkLst>
        <pc:spChg chg="mod">
          <ac:chgData name="programmes @1in9" userId="S::programmes@1in9.org.za::06e3b779-9b5b-48d2-ab71-66a0d5615c5c" providerId="AD" clId="Web-{14E70076-9728-7610-C9B6-44D28098C832}" dt="2026-03-05T14:45:45.888" v="344"/>
          <ac:spMkLst>
            <pc:docMk/>
            <pc:sldMk cId="1233362929" sldId="280"/>
            <ac:spMk id="3" creationId="{66260B74-A3B6-97DE-07D0-2F960EAD4595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5:49.857" v="345"/>
          <ac:spMkLst>
            <pc:docMk/>
            <pc:sldMk cId="1233362929" sldId="280"/>
            <ac:spMk id="10" creationId="{345CD6F1-92F5-68C6-9652-737EFAF37968}"/>
          </ac:spMkLst>
        </pc:spChg>
      </pc:sldChg>
      <pc:sldChg chg="modSp">
        <pc:chgData name="programmes @1in9" userId="S::programmes@1in9.org.za::06e3b779-9b5b-48d2-ab71-66a0d5615c5c" providerId="AD" clId="Web-{14E70076-9728-7610-C9B6-44D28098C832}" dt="2026-03-05T15:47:36.203" v="564"/>
        <pc:sldMkLst>
          <pc:docMk/>
          <pc:sldMk cId="140155488" sldId="281"/>
        </pc:sldMkLst>
        <pc:spChg chg="mod">
          <ac:chgData name="programmes @1in9" userId="S::programmes@1in9.org.za::06e3b779-9b5b-48d2-ab71-66a0d5615c5c" providerId="AD" clId="Web-{14E70076-9728-7610-C9B6-44D28098C832}" dt="2026-03-05T15:47:36.203" v="564"/>
          <ac:spMkLst>
            <pc:docMk/>
            <pc:sldMk cId="140155488" sldId="281"/>
            <ac:spMk id="2" creationId="{DFB566B1-6B2D-F682-574B-5548DDD642D7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5:17.044" v="340"/>
          <ac:spMkLst>
            <pc:docMk/>
            <pc:sldMk cId="140155488" sldId="281"/>
            <ac:spMk id="3" creationId="{1ABCEAF2-8AA8-6F6E-660A-8F94A4A3AD1A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5:21.872" v="341"/>
          <ac:spMkLst>
            <pc:docMk/>
            <pc:sldMk cId="140155488" sldId="281"/>
            <ac:spMk id="10" creationId="{424D61CB-C678-0CFB-5CC2-A8F6F89E7281}"/>
          </ac:spMkLst>
        </pc:spChg>
      </pc:sldChg>
      <pc:sldChg chg="modSp">
        <pc:chgData name="programmes @1in9" userId="S::programmes@1in9.org.za::06e3b779-9b5b-48d2-ab71-66a0d5615c5c" providerId="AD" clId="Web-{14E70076-9728-7610-C9B6-44D28098C832}" dt="2026-03-05T20:53:06.388" v="645"/>
        <pc:sldMkLst>
          <pc:docMk/>
          <pc:sldMk cId="67875222" sldId="282"/>
        </pc:sldMkLst>
        <pc:spChg chg="mod">
          <ac:chgData name="programmes @1in9" userId="S::programmes@1in9.org.za::06e3b779-9b5b-48d2-ab71-66a0d5615c5c" providerId="AD" clId="Web-{14E70076-9728-7610-C9B6-44D28098C832}" dt="2026-03-05T14:46:04.529" v="346"/>
          <ac:spMkLst>
            <pc:docMk/>
            <pc:sldMk cId="67875222" sldId="282"/>
            <ac:spMk id="3" creationId="{C28CE1DD-B9A2-BFE6-7E98-60271CAF0A39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6:11.623" v="347"/>
          <ac:spMkLst>
            <pc:docMk/>
            <pc:sldMk cId="67875222" sldId="282"/>
            <ac:spMk id="10" creationId="{7BBC1C5F-1C33-E258-D32A-82BE98CBF916}"/>
          </ac:spMkLst>
        </pc:spChg>
        <pc:graphicFrameChg chg="mod modGraphic">
          <ac:chgData name="programmes @1in9" userId="S::programmes@1in9.org.za::06e3b779-9b5b-48d2-ab71-66a0d5615c5c" providerId="AD" clId="Web-{14E70076-9728-7610-C9B6-44D28098C832}" dt="2026-03-05T20:53:06.388" v="645"/>
          <ac:graphicFrameMkLst>
            <pc:docMk/>
            <pc:sldMk cId="67875222" sldId="282"/>
            <ac:graphicFrameMk id="9" creationId="{CB1EC6FA-7874-891E-52D6-B0095DDB71C9}"/>
          </ac:graphicFrameMkLst>
        </pc:graphicFrameChg>
      </pc:sldChg>
      <pc:sldChg chg="addSp delSp modSp mod modClrScheme addAnim chgLayout">
        <pc:chgData name="programmes @1in9" userId="S::programmes@1in9.org.za::06e3b779-9b5b-48d2-ab71-66a0d5615c5c" providerId="AD" clId="Web-{14E70076-9728-7610-C9B6-44D28098C832}" dt="2026-03-05T15:36:54.087" v="515" actId="14100"/>
        <pc:sldMkLst>
          <pc:docMk/>
          <pc:sldMk cId="265450905" sldId="283"/>
        </pc:sldMkLst>
        <pc:spChg chg="mod ord">
          <ac:chgData name="programmes @1in9" userId="S::programmes@1in9.org.za::06e3b779-9b5b-48d2-ab71-66a0d5615c5c" providerId="AD" clId="Web-{14E70076-9728-7610-C9B6-44D28098C832}" dt="2026-03-05T15:35:13.585" v="509"/>
          <ac:spMkLst>
            <pc:docMk/>
            <pc:sldMk cId="265450905" sldId="283"/>
            <ac:spMk id="2" creationId="{CADBA616-022F-035A-8D7E-151D518CA066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19:13.013" v="235"/>
          <ac:spMkLst>
            <pc:docMk/>
            <pc:sldMk cId="265450905" sldId="283"/>
            <ac:spMk id="3" creationId="{2102FED3-770E-745D-C969-BE77C382BA07}"/>
          </ac:spMkLst>
        </pc:spChg>
        <pc:spChg chg="add del">
          <ac:chgData name="programmes @1in9" userId="S::programmes@1in9.org.za::06e3b779-9b5b-48d2-ab71-66a0d5615c5c" providerId="AD" clId="Web-{14E70076-9728-7610-C9B6-44D28098C832}" dt="2026-03-05T15:32:21.348" v="506"/>
          <ac:spMkLst>
            <pc:docMk/>
            <pc:sldMk cId="265450905" sldId="283"/>
            <ac:spMk id="6" creationId="{8FC3D70E-7982-AADA-65C6-9C27CB5B3826}"/>
          </ac:spMkLst>
        </pc:spChg>
        <pc:spChg chg="del mod">
          <ac:chgData name="programmes @1in9" userId="S::programmes@1in9.org.za::06e3b779-9b5b-48d2-ab71-66a0d5615c5c" providerId="AD" clId="Web-{14E70076-9728-7610-C9B6-44D28098C832}" dt="2026-03-05T15:35:32.805" v="511"/>
          <ac:spMkLst>
            <pc:docMk/>
            <pc:sldMk cId="265450905" sldId="283"/>
            <ac:spMk id="7" creationId="{219AF955-A0FB-0C27-B79E-97DB2262C504}"/>
          </ac:spMkLst>
        </pc:spChg>
        <pc:spChg chg="add del mod ord">
          <ac:chgData name="programmes @1in9" userId="S::programmes@1in9.org.za::06e3b779-9b5b-48d2-ab71-66a0d5615c5c" providerId="AD" clId="Web-{14E70076-9728-7610-C9B6-44D28098C832}" dt="2026-03-05T15:32:42.864" v="508"/>
          <ac:spMkLst>
            <pc:docMk/>
            <pc:sldMk cId="265450905" sldId="283"/>
            <ac:spMk id="8" creationId="{8C46F288-CBBF-7593-742F-07466FFE5ECD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19:31.467" v="236"/>
          <ac:spMkLst>
            <pc:docMk/>
            <pc:sldMk cId="265450905" sldId="283"/>
            <ac:spMk id="10" creationId="{387A7935-66CF-832F-1319-D1252F5F7563}"/>
          </ac:spMkLst>
        </pc:spChg>
        <pc:picChg chg="add mod">
          <ac:chgData name="programmes @1in9" userId="S::programmes@1in9.org.za::06e3b779-9b5b-48d2-ab71-66a0d5615c5c" providerId="AD" clId="Web-{14E70076-9728-7610-C9B6-44D28098C832}" dt="2026-03-05T15:36:54.087" v="515" actId="14100"/>
          <ac:picMkLst>
            <pc:docMk/>
            <pc:sldMk cId="265450905" sldId="283"/>
            <ac:picMk id="4" creationId="{B0B2D7E5-B448-E690-BDC1-1FA4E64856EB}"/>
          </ac:picMkLst>
        </pc:picChg>
      </pc:sldChg>
      <pc:sldChg chg="modSp">
        <pc:chgData name="programmes @1in9" userId="S::programmes@1in9.org.za::06e3b779-9b5b-48d2-ab71-66a0d5615c5c" providerId="AD" clId="Web-{14E70076-9728-7610-C9B6-44D28098C832}" dt="2026-03-05T14:47:39.545" v="359"/>
        <pc:sldMkLst>
          <pc:docMk/>
          <pc:sldMk cId="3978321285" sldId="284"/>
        </pc:sldMkLst>
        <pc:spChg chg="mod">
          <ac:chgData name="programmes @1in9" userId="S::programmes@1in9.org.za::06e3b779-9b5b-48d2-ab71-66a0d5615c5c" providerId="AD" clId="Web-{14E70076-9728-7610-C9B6-44D28098C832}" dt="2026-03-05T14:47:39.545" v="359"/>
          <ac:spMkLst>
            <pc:docMk/>
            <pc:sldMk cId="3978321285" sldId="284"/>
            <ac:spMk id="10" creationId="{F4B90E07-C93A-6A8F-732A-71A501902553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7:35.389" v="358"/>
          <ac:spMkLst>
            <pc:docMk/>
            <pc:sldMk cId="3978321285" sldId="284"/>
            <ac:spMk id="11" creationId="{9840AD7F-1872-0118-7992-1DD970A0CF1C}"/>
          </ac:spMkLst>
        </pc:spChg>
        <pc:graphicFrameChg chg="mod modGraphic">
          <ac:chgData name="programmes @1in9" userId="S::programmes@1in9.org.za::06e3b779-9b5b-48d2-ab71-66a0d5615c5c" providerId="AD" clId="Web-{14E70076-9728-7610-C9B6-44D28098C832}" dt="2026-03-05T14:17:10.727" v="230"/>
          <ac:graphicFrameMkLst>
            <pc:docMk/>
            <pc:sldMk cId="3978321285" sldId="284"/>
            <ac:graphicFrameMk id="4" creationId="{E1D7B932-815E-0AD2-B271-217AC29AC71F}"/>
          </ac:graphicFrameMkLst>
        </pc:graphicFrameChg>
      </pc:sldChg>
      <pc:sldChg chg="addSp modSp">
        <pc:chgData name="programmes @1in9" userId="S::programmes@1in9.org.za::06e3b779-9b5b-48d2-ab71-66a0d5615c5c" providerId="AD" clId="Web-{14E70076-9728-7610-C9B6-44D28098C832}" dt="2026-03-05T15:16:38.221" v="470" actId="14100"/>
        <pc:sldMkLst>
          <pc:docMk/>
          <pc:sldMk cId="3341074244" sldId="285"/>
        </pc:sldMkLst>
        <pc:spChg chg="mod">
          <ac:chgData name="programmes @1in9" userId="S::programmes@1in9.org.za::06e3b779-9b5b-48d2-ab71-66a0d5615c5c" providerId="AD" clId="Web-{14E70076-9728-7610-C9B6-44D28098C832}" dt="2026-03-05T14:22:19.580" v="263" actId="20577"/>
          <ac:spMkLst>
            <pc:docMk/>
            <pc:sldMk cId="3341074244" sldId="285"/>
            <ac:spMk id="2" creationId="{C666376E-2E9B-49E9-97A8-0B117BA471FD}"/>
          </ac:spMkLst>
        </pc:spChg>
        <pc:spChg chg="mod">
          <ac:chgData name="programmes @1in9" userId="S::programmes@1in9.org.za::06e3b779-9b5b-48d2-ab71-66a0d5615c5c" providerId="AD" clId="Web-{14E70076-9728-7610-C9B6-44D28098C832}" dt="2026-03-05T15:15:44.906" v="463" actId="20577"/>
          <ac:spMkLst>
            <pc:docMk/>
            <pc:sldMk cId="3341074244" sldId="285"/>
            <ac:spMk id="7" creationId="{E6E0CE02-EA70-3B9B-CDA0-EED2087FF9B9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7:04.795" v="355"/>
          <ac:spMkLst>
            <pc:docMk/>
            <pc:sldMk cId="3341074244" sldId="285"/>
            <ac:spMk id="10" creationId="{363FC155-8AB6-1230-D4DA-869B598D1E2D}"/>
          </ac:spMkLst>
        </pc:spChg>
        <pc:spChg chg="mod">
          <ac:chgData name="programmes @1in9" userId="S::programmes@1in9.org.za::06e3b779-9b5b-48d2-ab71-66a0d5615c5c" providerId="AD" clId="Web-{14E70076-9728-7610-C9B6-44D28098C832}" dt="2026-03-05T14:47:01.592" v="354"/>
          <ac:spMkLst>
            <pc:docMk/>
            <pc:sldMk cId="3341074244" sldId="285"/>
            <ac:spMk id="11" creationId="{74A708C1-10EB-5F12-BD91-56A7A23D23CD}"/>
          </ac:spMkLst>
        </pc:spChg>
        <pc:picChg chg="add mod">
          <ac:chgData name="programmes @1in9" userId="S::programmes@1in9.org.za::06e3b779-9b5b-48d2-ab71-66a0d5615c5c" providerId="AD" clId="Web-{14E70076-9728-7610-C9B6-44D28098C832}" dt="2026-03-05T15:16:38.221" v="470" actId="14100"/>
          <ac:picMkLst>
            <pc:docMk/>
            <pc:sldMk cId="3341074244" sldId="285"/>
            <ac:picMk id="4" creationId="{0090AF89-9CB4-FC51-58A6-21EA9051B00A}"/>
          </ac:picMkLst>
        </pc:picChg>
      </pc:sldChg>
    </pc:docChg>
  </pc:docChgLst>
  <pc:docChgLst>
    <pc:chgData name="programmes @1in9" userId="S::programmes@1in9.org.za::06e3b779-9b5b-48d2-ab71-66a0d5615c5c" providerId="AD" clId="Web-{39F03198-E399-072C-40E5-B5382576AE8F}"/>
    <pc:docChg chg="modSld">
      <pc:chgData name="programmes @1in9" userId="S::programmes@1in9.org.za::06e3b779-9b5b-48d2-ab71-66a0d5615c5c" providerId="AD" clId="Web-{39F03198-E399-072C-40E5-B5382576AE8F}" dt="2026-03-06T14:46:11.779" v="52"/>
      <pc:docMkLst>
        <pc:docMk/>
      </pc:docMkLst>
      <pc:sldChg chg="addSp delSp modSp">
        <pc:chgData name="programmes @1in9" userId="S::programmes@1in9.org.za::06e3b779-9b5b-48d2-ab71-66a0d5615c5c" providerId="AD" clId="Web-{39F03198-E399-072C-40E5-B5382576AE8F}" dt="2026-03-06T14:46:11.779" v="52"/>
        <pc:sldMkLst>
          <pc:docMk/>
          <pc:sldMk cId="67875222" sldId="282"/>
        </pc:sldMkLst>
        <pc:graphicFrameChg chg="add del mod modGraphic">
          <ac:chgData name="programmes @1in9" userId="S::programmes@1in9.org.za::06e3b779-9b5b-48d2-ab71-66a0d5615c5c" providerId="AD" clId="Web-{39F03198-E399-072C-40E5-B5382576AE8F}" dt="2026-03-06T14:46:11.779" v="52"/>
          <ac:graphicFrameMkLst>
            <pc:docMk/>
            <pc:sldMk cId="67875222" sldId="282"/>
            <ac:graphicFrameMk id="9" creationId="{CB1EC6FA-7874-891E-52D6-B0095DDB71C9}"/>
          </ac:graphicFrameMkLst>
        </pc:graphicFrameChg>
      </pc:sldChg>
    </pc:docChg>
  </pc:docChgLst>
  <pc:docChgLst>
    <pc:chgData name="programmes @1in9" userId="S::programmes@1in9.org.za::06e3b779-9b5b-48d2-ab71-66a0d5615c5c" providerId="AD" clId="Web-{19DB4D8A-8CBE-6D2A-A525-A2B0F3D8354C}"/>
    <pc:docChg chg="modSld">
      <pc:chgData name="programmes @1in9" userId="S::programmes@1in9.org.za::06e3b779-9b5b-48d2-ab71-66a0d5615c5c" providerId="AD" clId="Web-{19DB4D8A-8CBE-6D2A-A525-A2B0F3D8354C}" dt="2026-03-05T13:15:35.349" v="152" actId="20577"/>
      <pc:docMkLst>
        <pc:docMk/>
      </pc:docMkLst>
      <pc:sldChg chg="modSp">
        <pc:chgData name="programmes @1in9" userId="S::programmes@1in9.org.za::06e3b779-9b5b-48d2-ab71-66a0d5615c5c" providerId="AD" clId="Web-{19DB4D8A-8CBE-6D2A-A525-A2B0F3D8354C}" dt="2026-03-05T12:29:37.028" v="142" actId="20577"/>
        <pc:sldMkLst>
          <pc:docMk/>
          <pc:sldMk cId="2918445760" sldId="279"/>
        </pc:sldMkLst>
        <pc:spChg chg="mod">
          <ac:chgData name="programmes @1in9" userId="S::programmes@1in9.org.za::06e3b779-9b5b-48d2-ab71-66a0d5615c5c" providerId="AD" clId="Web-{19DB4D8A-8CBE-6D2A-A525-A2B0F3D8354C}" dt="2026-03-05T12:29:37.028" v="142" actId="20577"/>
          <ac:spMkLst>
            <pc:docMk/>
            <pc:sldMk cId="2918445760" sldId="279"/>
            <ac:spMk id="2" creationId="{883FEAD5-D955-074D-D7EE-0C4BCFB1874F}"/>
          </ac:spMkLst>
        </pc:spChg>
      </pc:sldChg>
      <pc:sldChg chg="modSp">
        <pc:chgData name="programmes @1in9" userId="S::programmes@1in9.org.za::06e3b779-9b5b-48d2-ab71-66a0d5615c5c" providerId="AD" clId="Web-{19DB4D8A-8CBE-6D2A-A525-A2B0F3D8354C}" dt="2026-03-05T12:28:07.074" v="138" actId="20577"/>
        <pc:sldMkLst>
          <pc:docMk/>
          <pc:sldMk cId="1233362929" sldId="280"/>
        </pc:sldMkLst>
        <pc:spChg chg="mod">
          <ac:chgData name="programmes @1in9" userId="S::programmes@1in9.org.za::06e3b779-9b5b-48d2-ab71-66a0d5615c5c" providerId="AD" clId="Web-{19DB4D8A-8CBE-6D2A-A525-A2B0F3D8354C}" dt="2026-03-05T12:26:46.745" v="134" actId="20577"/>
          <ac:spMkLst>
            <pc:docMk/>
            <pc:sldMk cId="1233362929" sldId="280"/>
            <ac:spMk id="2" creationId="{57DC9A21-6869-6A74-0B9B-5EB047F11770}"/>
          </ac:spMkLst>
        </pc:spChg>
        <pc:spChg chg="mod">
          <ac:chgData name="programmes @1in9" userId="S::programmes@1in9.org.za::06e3b779-9b5b-48d2-ab71-66a0d5615c5c" providerId="AD" clId="Web-{19DB4D8A-8CBE-6D2A-A525-A2B0F3D8354C}" dt="2026-03-05T12:28:07.074" v="138" actId="20577"/>
          <ac:spMkLst>
            <pc:docMk/>
            <pc:sldMk cId="1233362929" sldId="280"/>
            <ac:spMk id="7" creationId="{4A3FB9CB-DF47-8F93-F22C-75A22171C5D3}"/>
          </ac:spMkLst>
        </pc:spChg>
      </pc:sldChg>
      <pc:sldChg chg="modSp">
        <pc:chgData name="programmes @1in9" userId="S::programmes@1in9.org.za::06e3b779-9b5b-48d2-ab71-66a0d5615c5c" providerId="AD" clId="Web-{19DB4D8A-8CBE-6D2A-A525-A2B0F3D8354C}" dt="2026-03-05T13:15:35.349" v="152" actId="20577"/>
        <pc:sldMkLst>
          <pc:docMk/>
          <pc:sldMk cId="265450905" sldId="283"/>
        </pc:sldMkLst>
        <pc:spChg chg="mod">
          <ac:chgData name="programmes @1in9" userId="S::programmes@1in9.org.za::06e3b779-9b5b-48d2-ab71-66a0d5615c5c" providerId="AD" clId="Web-{19DB4D8A-8CBE-6D2A-A525-A2B0F3D8354C}" dt="2026-03-05T13:15:35.349" v="152" actId="20577"/>
          <ac:spMkLst>
            <pc:docMk/>
            <pc:sldMk cId="265450905" sldId="283"/>
            <ac:spMk id="7" creationId="{219AF955-A0FB-0C27-B79E-97DB2262C504}"/>
          </ac:spMkLst>
        </pc:spChg>
      </pc:sldChg>
      <pc:sldChg chg="modSp">
        <pc:chgData name="programmes @1in9" userId="S::programmes@1in9.org.za::06e3b779-9b5b-48d2-ab71-66a0d5615c5c" providerId="AD" clId="Web-{19DB4D8A-8CBE-6D2A-A525-A2B0F3D8354C}" dt="2026-03-05T12:24:50.478" v="129"/>
        <pc:sldMkLst>
          <pc:docMk/>
          <pc:sldMk cId="3978321285" sldId="284"/>
        </pc:sldMkLst>
        <pc:graphicFrameChg chg="mod modGraphic">
          <ac:chgData name="programmes @1in9" userId="S::programmes@1in9.org.za::06e3b779-9b5b-48d2-ab71-66a0d5615c5c" providerId="AD" clId="Web-{19DB4D8A-8CBE-6D2A-A525-A2B0F3D8354C}" dt="2026-03-05T12:24:50.478" v="129"/>
          <ac:graphicFrameMkLst>
            <pc:docMk/>
            <pc:sldMk cId="3978321285" sldId="284"/>
            <ac:graphicFrameMk id="4" creationId="{E1D7B932-815E-0AD2-B271-217AC29AC71F}"/>
          </ac:graphicFrameMkLst>
        </pc:graphicFrameChg>
      </pc:sldChg>
    </pc:docChg>
  </pc:docChgLst>
  <pc:docChgLst>
    <pc:chgData name="programmes @1in9" userId="S::programmes@1in9.org.za::06e3b779-9b5b-48d2-ab71-66a0d5615c5c" providerId="AD" clId="Web-{CD35AD88-7576-D3B6-8318-E552797B094C}"/>
    <pc:docChg chg="modSld">
      <pc:chgData name="programmes @1in9" userId="S::programmes@1in9.org.za::06e3b779-9b5b-48d2-ab71-66a0d5615c5c" providerId="AD" clId="Web-{CD35AD88-7576-D3B6-8318-E552797B094C}" dt="2026-03-04T15:17:24.402" v="95" actId="1076"/>
      <pc:docMkLst>
        <pc:docMk/>
      </pc:docMkLst>
      <pc:sldChg chg="modSp">
        <pc:chgData name="programmes @1in9" userId="S::programmes@1in9.org.za::06e3b779-9b5b-48d2-ab71-66a0d5615c5c" providerId="AD" clId="Web-{CD35AD88-7576-D3B6-8318-E552797B094C}" dt="2026-03-04T11:43:45.232" v="19" actId="20577"/>
        <pc:sldMkLst>
          <pc:docMk/>
          <pc:sldMk cId="3800904036" sldId="274"/>
        </pc:sldMkLst>
      </pc:sldChg>
      <pc:sldChg chg="modSp">
        <pc:chgData name="programmes @1in9" userId="S::programmes@1in9.org.za::06e3b779-9b5b-48d2-ab71-66a0d5615c5c" providerId="AD" clId="Web-{CD35AD88-7576-D3B6-8318-E552797B094C}" dt="2026-03-04T11:50:00.379" v="64" actId="20577"/>
        <pc:sldMkLst>
          <pc:docMk/>
          <pc:sldMk cId="2900623556" sldId="276"/>
        </pc:sldMkLst>
      </pc:sldChg>
      <pc:sldChg chg="modSp">
        <pc:chgData name="programmes @1in9" userId="S::programmes@1in9.org.za::06e3b779-9b5b-48d2-ab71-66a0d5615c5c" providerId="AD" clId="Web-{CD35AD88-7576-D3B6-8318-E552797B094C}" dt="2026-03-04T12:03:50.644" v="88" actId="20577"/>
        <pc:sldMkLst>
          <pc:docMk/>
          <pc:sldMk cId="720335315" sldId="277"/>
        </pc:sldMkLst>
      </pc:sldChg>
      <pc:sldChg chg="modSp">
        <pc:chgData name="programmes @1in9" userId="S::programmes@1in9.org.za::06e3b779-9b5b-48d2-ab71-66a0d5615c5c" providerId="AD" clId="Web-{CD35AD88-7576-D3B6-8318-E552797B094C}" dt="2026-03-04T14:27:06.904" v="93" actId="20577"/>
        <pc:sldMkLst>
          <pc:docMk/>
          <pc:sldMk cId="3423654964" sldId="278"/>
        </pc:sldMkLst>
      </pc:sldChg>
      <pc:sldChg chg="modSp">
        <pc:chgData name="programmes @1in9" userId="S::programmes@1in9.org.za::06e3b779-9b5b-48d2-ab71-66a0d5615c5c" providerId="AD" clId="Web-{CD35AD88-7576-D3B6-8318-E552797B094C}" dt="2026-03-04T15:17:24.402" v="95" actId="1076"/>
        <pc:sldMkLst>
          <pc:docMk/>
          <pc:sldMk cId="1233362929" sldId="280"/>
        </pc:sldMkLst>
        <pc:spChg chg="mod">
          <ac:chgData name="programmes @1in9" userId="S::programmes@1in9.org.za::06e3b779-9b5b-48d2-ab71-66a0d5615c5c" providerId="AD" clId="Web-{CD35AD88-7576-D3B6-8318-E552797B094C}" dt="2026-03-04T15:17:24.402" v="95" actId="1076"/>
          <ac:spMkLst>
            <pc:docMk/>
            <pc:sldMk cId="1233362929" sldId="280"/>
            <ac:spMk id="7" creationId="{4A3FB9CB-DF47-8F93-F22C-75A22171C5D3}"/>
          </ac:spMkLst>
        </pc:spChg>
      </pc:sldChg>
      <pc:sldChg chg="modSp">
        <pc:chgData name="programmes @1in9" userId="S::programmes@1in9.org.za::06e3b779-9b5b-48d2-ab71-66a0d5615c5c" providerId="AD" clId="Web-{CD35AD88-7576-D3B6-8318-E552797B094C}" dt="2026-03-04T11:41:56.667" v="8" actId="20577"/>
        <pc:sldMkLst>
          <pc:docMk/>
          <pc:sldMk cId="265450905" sldId="283"/>
        </pc:sldMkLst>
        <pc:spChg chg="mod">
          <ac:chgData name="programmes @1in9" userId="S::programmes@1in9.org.za::06e3b779-9b5b-48d2-ab71-66a0d5615c5c" providerId="AD" clId="Web-{CD35AD88-7576-D3B6-8318-E552797B094C}" dt="2026-03-04T11:41:56.667" v="8" actId="20577"/>
          <ac:spMkLst>
            <pc:docMk/>
            <pc:sldMk cId="265450905" sldId="283"/>
            <ac:spMk id="5" creationId="{902A40AF-01F0-3FC4-F0D5-4972A3CCA9E1}"/>
          </ac:spMkLst>
        </pc:spChg>
      </pc:sldChg>
      <pc:sldChg chg="modSp">
        <pc:chgData name="programmes @1in9" userId="S::programmes@1in9.org.za::06e3b779-9b5b-48d2-ab71-66a0d5615c5c" providerId="AD" clId="Web-{CD35AD88-7576-D3B6-8318-E552797B094C}" dt="2026-03-04T11:47:45.940" v="60" actId="20577"/>
        <pc:sldMkLst>
          <pc:docMk/>
          <pc:sldMk cId="3341074244" sldId="285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3A9928-5A9F-466E-B1F6-F6DC41CDFDF9}" type="doc">
      <dgm:prSet loTypeId="urn:microsoft.com/office/officeart/2005/8/layout/hierarchy1" loCatId="hierarchy" qsTypeId="urn:microsoft.com/office/officeart/2005/8/quickstyle/simple1" qsCatId="simple" csTypeId="urn:microsoft.com/office/officeart/2005/8/colors/accent2_4" csCatId="accent2"/>
      <dgm:spPr/>
      <dgm:t>
        <a:bodyPr/>
        <a:lstStyle/>
        <a:p>
          <a:endParaRPr lang="en-US"/>
        </a:p>
      </dgm:t>
    </dgm:pt>
    <dgm:pt modelId="{C4529F00-3AFB-4B20-983C-D064A1D1437C}">
      <dgm:prSet/>
      <dgm:spPr/>
      <dgm:t>
        <a:bodyPr/>
        <a:lstStyle/>
        <a:p>
          <a:r>
            <a:rPr lang="en-ZW" b="1"/>
            <a:t>South Africa: Feminist Political Education Strengthens Inclusive GBVF Leadership</a:t>
          </a:r>
          <a:endParaRPr lang="en-US"/>
        </a:p>
      </dgm:t>
    </dgm:pt>
    <dgm:pt modelId="{A06B8E43-214C-4945-A833-767C0A4DB5CD}" type="parTrans" cxnId="{EACD550E-F472-48D7-B7A0-06AA9C18464E}">
      <dgm:prSet/>
      <dgm:spPr/>
      <dgm:t>
        <a:bodyPr/>
        <a:lstStyle/>
        <a:p>
          <a:endParaRPr lang="en-US"/>
        </a:p>
      </dgm:t>
    </dgm:pt>
    <dgm:pt modelId="{C84BE383-A474-492F-A742-E489ACF380D8}" type="sibTrans" cxnId="{EACD550E-F472-48D7-B7A0-06AA9C18464E}">
      <dgm:prSet/>
      <dgm:spPr/>
      <dgm:t>
        <a:bodyPr/>
        <a:lstStyle/>
        <a:p>
          <a:endParaRPr lang="en-US"/>
        </a:p>
      </dgm:t>
    </dgm:pt>
    <dgm:pt modelId="{1E19990F-AF24-4F04-8AFC-8F0653CC2C5D}">
      <dgm:prSet/>
      <dgm:spPr/>
      <dgm:t>
        <a:bodyPr/>
        <a:lstStyle/>
        <a:p>
          <a:r>
            <a:rPr lang="en-ZW"/>
            <a:t>Boitumelo Tefo</a:t>
          </a:r>
          <a:endParaRPr lang="en-US"/>
        </a:p>
      </dgm:t>
    </dgm:pt>
    <dgm:pt modelId="{A2765551-F1A2-461E-AA78-F56DE61B3C71}" type="parTrans" cxnId="{8A654726-831F-432C-A325-A602251800FA}">
      <dgm:prSet/>
      <dgm:spPr/>
      <dgm:t>
        <a:bodyPr/>
        <a:lstStyle/>
        <a:p>
          <a:endParaRPr lang="en-US"/>
        </a:p>
      </dgm:t>
    </dgm:pt>
    <dgm:pt modelId="{DE638520-D3F1-4F44-AB46-A4AF2622E1D1}" type="sibTrans" cxnId="{8A654726-831F-432C-A325-A602251800FA}">
      <dgm:prSet/>
      <dgm:spPr/>
      <dgm:t>
        <a:bodyPr/>
        <a:lstStyle/>
        <a:p>
          <a:endParaRPr lang="en-US"/>
        </a:p>
      </dgm:t>
    </dgm:pt>
    <dgm:pt modelId="{8ACB0AB2-599B-4105-8278-D5D8FD37F70D}">
      <dgm:prSet/>
      <dgm:spPr/>
      <dgm:t>
        <a:bodyPr/>
        <a:lstStyle/>
        <a:p>
          <a:r>
            <a:rPr lang="en-ZW"/>
            <a:t>One in Nine Campaign | RWVL/WOSSO Fellow</a:t>
          </a:r>
          <a:endParaRPr lang="en-US"/>
        </a:p>
      </dgm:t>
    </dgm:pt>
    <dgm:pt modelId="{A1DD6038-AC58-4E32-B4FE-E005879C5A6D}" type="parTrans" cxnId="{5AAF5C8C-2F40-49E8-804C-ADDCB74D1B04}">
      <dgm:prSet/>
      <dgm:spPr/>
      <dgm:t>
        <a:bodyPr/>
        <a:lstStyle/>
        <a:p>
          <a:endParaRPr lang="en-US"/>
        </a:p>
      </dgm:t>
    </dgm:pt>
    <dgm:pt modelId="{993EF56E-8797-490D-820C-D99D2AE17500}" type="sibTrans" cxnId="{5AAF5C8C-2F40-49E8-804C-ADDCB74D1B04}">
      <dgm:prSet/>
      <dgm:spPr/>
      <dgm:t>
        <a:bodyPr/>
        <a:lstStyle/>
        <a:p>
          <a:endParaRPr lang="en-US"/>
        </a:p>
      </dgm:t>
    </dgm:pt>
    <dgm:pt modelId="{3E54D33C-F7A8-4B5D-91A7-7D053D9BEB1E}" type="pres">
      <dgm:prSet presAssocID="{763A9928-5A9F-466E-B1F6-F6DC41CDFDF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E62E464-F161-4217-A308-7F78DE1B14F6}" type="pres">
      <dgm:prSet presAssocID="{C4529F00-3AFB-4B20-983C-D064A1D1437C}" presName="hierRoot1" presStyleCnt="0"/>
      <dgm:spPr/>
    </dgm:pt>
    <dgm:pt modelId="{2D5BBE1D-0864-4617-8B67-EB172E261FAD}" type="pres">
      <dgm:prSet presAssocID="{C4529F00-3AFB-4B20-983C-D064A1D1437C}" presName="composite" presStyleCnt="0"/>
      <dgm:spPr/>
    </dgm:pt>
    <dgm:pt modelId="{A676BCFD-C013-4376-8350-FA77515AD10C}" type="pres">
      <dgm:prSet presAssocID="{C4529F00-3AFB-4B20-983C-D064A1D1437C}" presName="background" presStyleLbl="node0" presStyleIdx="0" presStyleCnt="3"/>
      <dgm:spPr/>
    </dgm:pt>
    <dgm:pt modelId="{91C18B0C-B25F-485A-B48D-4074455D52A3}" type="pres">
      <dgm:prSet presAssocID="{C4529F00-3AFB-4B20-983C-D064A1D1437C}" presName="text" presStyleLbl="fgAcc0" presStyleIdx="0" presStyleCnt="3">
        <dgm:presLayoutVars>
          <dgm:chPref val="3"/>
        </dgm:presLayoutVars>
      </dgm:prSet>
      <dgm:spPr/>
    </dgm:pt>
    <dgm:pt modelId="{14F68124-88F0-42DC-A50C-45BF12517156}" type="pres">
      <dgm:prSet presAssocID="{C4529F00-3AFB-4B20-983C-D064A1D1437C}" presName="hierChild2" presStyleCnt="0"/>
      <dgm:spPr/>
    </dgm:pt>
    <dgm:pt modelId="{10B8C518-138E-4326-961E-70BF7C44E501}" type="pres">
      <dgm:prSet presAssocID="{1E19990F-AF24-4F04-8AFC-8F0653CC2C5D}" presName="hierRoot1" presStyleCnt="0"/>
      <dgm:spPr/>
    </dgm:pt>
    <dgm:pt modelId="{D9C5907A-6967-4C63-A6D1-F8A049521F4E}" type="pres">
      <dgm:prSet presAssocID="{1E19990F-AF24-4F04-8AFC-8F0653CC2C5D}" presName="composite" presStyleCnt="0"/>
      <dgm:spPr/>
    </dgm:pt>
    <dgm:pt modelId="{76434719-C775-444D-AE6B-03865510ECEB}" type="pres">
      <dgm:prSet presAssocID="{1E19990F-AF24-4F04-8AFC-8F0653CC2C5D}" presName="background" presStyleLbl="node0" presStyleIdx="1" presStyleCnt="3"/>
      <dgm:spPr/>
    </dgm:pt>
    <dgm:pt modelId="{C4DFE24D-B652-4583-8A6B-372E31AC0450}" type="pres">
      <dgm:prSet presAssocID="{1E19990F-AF24-4F04-8AFC-8F0653CC2C5D}" presName="text" presStyleLbl="fgAcc0" presStyleIdx="1" presStyleCnt="3">
        <dgm:presLayoutVars>
          <dgm:chPref val="3"/>
        </dgm:presLayoutVars>
      </dgm:prSet>
      <dgm:spPr/>
    </dgm:pt>
    <dgm:pt modelId="{3250EAF3-87CC-4992-A57D-4B2EB243E8C7}" type="pres">
      <dgm:prSet presAssocID="{1E19990F-AF24-4F04-8AFC-8F0653CC2C5D}" presName="hierChild2" presStyleCnt="0"/>
      <dgm:spPr/>
    </dgm:pt>
    <dgm:pt modelId="{7FE372BB-0363-4CCA-ADE3-455594D4D121}" type="pres">
      <dgm:prSet presAssocID="{8ACB0AB2-599B-4105-8278-D5D8FD37F70D}" presName="hierRoot1" presStyleCnt="0"/>
      <dgm:spPr/>
    </dgm:pt>
    <dgm:pt modelId="{0EFA5205-9680-478D-A4F8-1AA22D705E3F}" type="pres">
      <dgm:prSet presAssocID="{8ACB0AB2-599B-4105-8278-D5D8FD37F70D}" presName="composite" presStyleCnt="0"/>
      <dgm:spPr/>
    </dgm:pt>
    <dgm:pt modelId="{87F0E0ED-D0E7-48F7-B9D8-8079941E670C}" type="pres">
      <dgm:prSet presAssocID="{8ACB0AB2-599B-4105-8278-D5D8FD37F70D}" presName="background" presStyleLbl="node0" presStyleIdx="2" presStyleCnt="3"/>
      <dgm:spPr/>
    </dgm:pt>
    <dgm:pt modelId="{0F6EB137-D8E5-422C-95FC-90F0DE8250AF}" type="pres">
      <dgm:prSet presAssocID="{8ACB0AB2-599B-4105-8278-D5D8FD37F70D}" presName="text" presStyleLbl="fgAcc0" presStyleIdx="2" presStyleCnt="3">
        <dgm:presLayoutVars>
          <dgm:chPref val="3"/>
        </dgm:presLayoutVars>
      </dgm:prSet>
      <dgm:spPr/>
    </dgm:pt>
    <dgm:pt modelId="{6D32A7A2-ED3A-4774-BCA0-3D222A51E0C2}" type="pres">
      <dgm:prSet presAssocID="{8ACB0AB2-599B-4105-8278-D5D8FD37F70D}" presName="hierChild2" presStyleCnt="0"/>
      <dgm:spPr/>
    </dgm:pt>
  </dgm:ptLst>
  <dgm:cxnLst>
    <dgm:cxn modelId="{767B0F03-EF43-4984-8D4F-C461B8100A87}" type="presOf" srcId="{8ACB0AB2-599B-4105-8278-D5D8FD37F70D}" destId="{0F6EB137-D8E5-422C-95FC-90F0DE8250AF}" srcOrd="0" destOrd="0" presId="urn:microsoft.com/office/officeart/2005/8/layout/hierarchy1"/>
    <dgm:cxn modelId="{EACD550E-F472-48D7-B7A0-06AA9C18464E}" srcId="{763A9928-5A9F-466E-B1F6-F6DC41CDFDF9}" destId="{C4529F00-3AFB-4B20-983C-D064A1D1437C}" srcOrd="0" destOrd="0" parTransId="{A06B8E43-214C-4945-A833-767C0A4DB5CD}" sibTransId="{C84BE383-A474-492F-A742-E489ACF380D8}"/>
    <dgm:cxn modelId="{8A654726-831F-432C-A325-A602251800FA}" srcId="{763A9928-5A9F-466E-B1F6-F6DC41CDFDF9}" destId="{1E19990F-AF24-4F04-8AFC-8F0653CC2C5D}" srcOrd="1" destOrd="0" parTransId="{A2765551-F1A2-461E-AA78-F56DE61B3C71}" sibTransId="{DE638520-D3F1-4F44-AB46-A4AF2622E1D1}"/>
    <dgm:cxn modelId="{F563D647-FD60-4784-BC20-07F768ED0B03}" type="presOf" srcId="{C4529F00-3AFB-4B20-983C-D064A1D1437C}" destId="{91C18B0C-B25F-485A-B48D-4074455D52A3}" srcOrd="0" destOrd="0" presId="urn:microsoft.com/office/officeart/2005/8/layout/hierarchy1"/>
    <dgm:cxn modelId="{44BAE456-F2C3-4DEE-9142-EB864339EA42}" type="presOf" srcId="{763A9928-5A9F-466E-B1F6-F6DC41CDFDF9}" destId="{3E54D33C-F7A8-4B5D-91A7-7D053D9BEB1E}" srcOrd="0" destOrd="0" presId="urn:microsoft.com/office/officeart/2005/8/layout/hierarchy1"/>
    <dgm:cxn modelId="{5AAF5C8C-2F40-49E8-804C-ADDCB74D1B04}" srcId="{763A9928-5A9F-466E-B1F6-F6DC41CDFDF9}" destId="{8ACB0AB2-599B-4105-8278-D5D8FD37F70D}" srcOrd="2" destOrd="0" parTransId="{A1DD6038-AC58-4E32-B4FE-E005879C5A6D}" sibTransId="{993EF56E-8797-490D-820C-D99D2AE17500}"/>
    <dgm:cxn modelId="{45A226BE-1CC2-4A2A-8DFD-29E148729AE9}" type="presOf" srcId="{1E19990F-AF24-4F04-8AFC-8F0653CC2C5D}" destId="{C4DFE24D-B652-4583-8A6B-372E31AC0450}" srcOrd="0" destOrd="0" presId="urn:microsoft.com/office/officeart/2005/8/layout/hierarchy1"/>
    <dgm:cxn modelId="{D8E22FBE-CF34-4353-A4AF-12BF58820EF7}" type="presParOf" srcId="{3E54D33C-F7A8-4B5D-91A7-7D053D9BEB1E}" destId="{6E62E464-F161-4217-A308-7F78DE1B14F6}" srcOrd="0" destOrd="0" presId="urn:microsoft.com/office/officeart/2005/8/layout/hierarchy1"/>
    <dgm:cxn modelId="{D731376F-071F-4D33-8080-50F5B7E2728F}" type="presParOf" srcId="{6E62E464-F161-4217-A308-7F78DE1B14F6}" destId="{2D5BBE1D-0864-4617-8B67-EB172E261FAD}" srcOrd="0" destOrd="0" presId="urn:microsoft.com/office/officeart/2005/8/layout/hierarchy1"/>
    <dgm:cxn modelId="{3DA47441-9FE6-4918-8E4A-0EAE4684674D}" type="presParOf" srcId="{2D5BBE1D-0864-4617-8B67-EB172E261FAD}" destId="{A676BCFD-C013-4376-8350-FA77515AD10C}" srcOrd="0" destOrd="0" presId="urn:microsoft.com/office/officeart/2005/8/layout/hierarchy1"/>
    <dgm:cxn modelId="{5552B072-E2D4-44F5-B080-C5BDFD14D90A}" type="presParOf" srcId="{2D5BBE1D-0864-4617-8B67-EB172E261FAD}" destId="{91C18B0C-B25F-485A-B48D-4074455D52A3}" srcOrd="1" destOrd="0" presId="urn:microsoft.com/office/officeart/2005/8/layout/hierarchy1"/>
    <dgm:cxn modelId="{BBF383C3-4D17-4F21-BA28-B0F118B6A1E6}" type="presParOf" srcId="{6E62E464-F161-4217-A308-7F78DE1B14F6}" destId="{14F68124-88F0-42DC-A50C-45BF12517156}" srcOrd="1" destOrd="0" presId="urn:microsoft.com/office/officeart/2005/8/layout/hierarchy1"/>
    <dgm:cxn modelId="{2140B963-DD3F-46CB-BC2F-EEAB990A5EBF}" type="presParOf" srcId="{3E54D33C-F7A8-4B5D-91A7-7D053D9BEB1E}" destId="{10B8C518-138E-4326-961E-70BF7C44E501}" srcOrd="1" destOrd="0" presId="urn:microsoft.com/office/officeart/2005/8/layout/hierarchy1"/>
    <dgm:cxn modelId="{45E6F8C1-2786-4858-B926-1968F16831CE}" type="presParOf" srcId="{10B8C518-138E-4326-961E-70BF7C44E501}" destId="{D9C5907A-6967-4C63-A6D1-F8A049521F4E}" srcOrd="0" destOrd="0" presId="urn:microsoft.com/office/officeart/2005/8/layout/hierarchy1"/>
    <dgm:cxn modelId="{C02C6140-B6EA-43BA-B974-A152D8602F24}" type="presParOf" srcId="{D9C5907A-6967-4C63-A6D1-F8A049521F4E}" destId="{76434719-C775-444D-AE6B-03865510ECEB}" srcOrd="0" destOrd="0" presId="urn:microsoft.com/office/officeart/2005/8/layout/hierarchy1"/>
    <dgm:cxn modelId="{0D1930A3-67A9-4362-AA28-6903551DACF7}" type="presParOf" srcId="{D9C5907A-6967-4C63-A6D1-F8A049521F4E}" destId="{C4DFE24D-B652-4583-8A6B-372E31AC0450}" srcOrd="1" destOrd="0" presId="urn:microsoft.com/office/officeart/2005/8/layout/hierarchy1"/>
    <dgm:cxn modelId="{C4158C4F-B4E3-4986-970A-3BA583C1385B}" type="presParOf" srcId="{10B8C518-138E-4326-961E-70BF7C44E501}" destId="{3250EAF3-87CC-4992-A57D-4B2EB243E8C7}" srcOrd="1" destOrd="0" presId="urn:microsoft.com/office/officeart/2005/8/layout/hierarchy1"/>
    <dgm:cxn modelId="{8057C109-7145-47DE-8817-DDCAF03A5CD2}" type="presParOf" srcId="{3E54D33C-F7A8-4B5D-91A7-7D053D9BEB1E}" destId="{7FE372BB-0363-4CCA-ADE3-455594D4D121}" srcOrd="2" destOrd="0" presId="urn:microsoft.com/office/officeart/2005/8/layout/hierarchy1"/>
    <dgm:cxn modelId="{504D3231-3C36-470D-9245-10630329EBF0}" type="presParOf" srcId="{7FE372BB-0363-4CCA-ADE3-455594D4D121}" destId="{0EFA5205-9680-478D-A4F8-1AA22D705E3F}" srcOrd="0" destOrd="0" presId="urn:microsoft.com/office/officeart/2005/8/layout/hierarchy1"/>
    <dgm:cxn modelId="{87F6DE8C-646F-46E9-8C95-C9D380B52347}" type="presParOf" srcId="{0EFA5205-9680-478D-A4F8-1AA22D705E3F}" destId="{87F0E0ED-D0E7-48F7-B9D8-8079941E670C}" srcOrd="0" destOrd="0" presId="urn:microsoft.com/office/officeart/2005/8/layout/hierarchy1"/>
    <dgm:cxn modelId="{3C781C2C-549C-4932-9A10-4ADCD3DD5BD0}" type="presParOf" srcId="{0EFA5205-9680-478D-A4F8-1AA22D705E3F}" destId="{0F6EB137-D8E5-422C-95FC-90F0DE8250AF}" srcOrd="1" destOrd="0" presId="urn:microsoft.com/office/officeart/2005/8/layout/hierarchy1"/>
    <dgm:cxn modelId="{28E13F46-53F5-42BD-AD09-771AC97E0A6A}" type="presParOf" srcId="{7FE372BB-0363-4CCA-ADE3-455594D4D121}" destId="{6D32A7A2-ED3A-4774-BCA0-3D222A51E0C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CCB648-DCFD-4A49-8A3F-C1AFD3EBA8AB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FB64CCC-2A68-4800-B9F5-12EB2284FB63}">
      <dgm:prSet/>
      <dgm:spPr/>
      <dgm:t>
        <a:bodyPr/>
        <a:lstStyle/>
        <a:p>
          <a:r>
            <a:rPr lang="en-US" b="1"/>
            <a:t>Context</a:t>
          </a:r>
          <a:br>
            <a:rPr lang="en-US" b="1"/>
          </a:br>
          <a:r>
            <a:rPr lang="en-US"/>
            <a:t> South Africa faces a severe gender-based violence crisis.</a:t>
          </a:r>
        </a:p>
      </dgm:t>
    </dgm:pt>
    <dgm:pt modelId="{72B7E98B-7C0B-41A5-8DB8-13C3141E3B38}" type="parTrans" cxnId="{FBBAB021-731E-49CF-A75D-8740B66B8895}">
      <dgm:prSet/>
      <dgm:spPr/>
      <dgm:t>
        <a:bodyPr/>
        <a:lstStyle/>
        <a:p>
          <a:endParaRPr lang="en-US"/>
        </a:p>
      </dgm:t>
    </dgm:pt>
    <dgm:pt modelId="{8E4636ED-A2E5-4889-B184-245E619128CA}" type="sibTrans" cxnId="{FBBAB021-731E-49CF-A75D-8740B66B8895}">
      <dgm:prSet/>
      <dgm:spPr/>
      <dgm:t>
        <a:bodyPr/>
        <a:lstStyle/>
        <a:p>
          <a:endParaRPr lang="en-US"/>
        </a:p>
      </dgm:t>
    </dgm:pt>
    <dgm:pt modelId="{3E8DE07C-25FB-4D12-8083-2F6E6ABC04F5}">
      <dgm:prSet/>
      <dgm:spPr/>
      <dgm:t>
        <a:bodyPr/>
        <a:lstStyle/>
        <a:p>
          <a:r>
            <a:rPr lang="en-US" b="1"/>
            <a:t>The Gap</a:t>
          </a:r>
          <a:br>
            <a:rPr lang="en-US" b="1"/>
          </a:br>
          <a:r>
            <a:rPr lang="en-US"/>
            <a:t> </a:t>
          </a:r>
          <a:r>
            <a:rPr lang="en-ZA"/>
            <a:t>Marginalised</a:t>
          </a:r>
          <a:r>
            <a:rPr lang="en-US"/>
            <a:t> survivors particularly LBTQI+ persons remain excluded from GBVF policy, shelters, and protection systems.</a:t>
          </a:r>
        </a:p>
      </dgm:t>
    </dgm:pt>
    <dgm:pt modelId="{4578CE12-D0B0-4483-A82F-69D85FF3201C}" type="parTrans" cxnId="{335BA16A-7E4B-4A68-B94C-324B39D49671}">
      <dgm:prSet/>
      <dgm:spPr/>
      <dgm:t>
        <a:bodyPr/>
        <a:lstStyle/>
        <a:p>
          <a:endParaRPr lang="en-US"/>
        </a:p>
      </dgm:t>
    </dgm:pt>
    <dgm:pt modelId="{F39E26B7-0D3B-45B3-9C74-78FF9334160A}" type="sibTrans" cxnId="{335BA16A-7E4B-4A68-B94C-324B39D49671}">
      <dgm:prSet/>
      <dgm:spPr/>
      <dgm:t>
        <a:bodyPr/>
        <a:lstStyle/>
        <a:p>
          <a:endParaRPr lang="en-US"/>
        </a:p>
      </dgm:t>
    </dgm:pt>
    <dgm:pt modelId="{8F902324-313D-40EC-B86D-ED7508D41D15}">
      <dgm:prSet/>
      <dgm:spPr/>
      <dgm:t>
        <a:bodyPr/>
        <a:lstStyle/>
        <a:p>
          <a:r>
            <a:rPr lang="en-US" b="1"/>
            <a:t>My Action</a:t>
          </a:r>
          <a:br>
            <a:rPr lang="en-US" b="1"/>
          </a:br>
          <a:r>
            <a:rPr lang="en-US" b="1"/>
            <a:t> </a:t>
          </a:r>
          <a:r>
            <a:rPr lang="en-US"/>
            <a:t>Developed and implemented an intersectional feminist advocacy plan focused on political education, inclusive policy engagement, and narrative shifting.</a:t>
          </a:r>
        </a:p>
      </dgm:t>
    </dgm:pt>
    <dgm:pt modelId="{BF6466AB-7049-428D-B515-F6E10ABB6CDC}" type="parTrans" cxnId="{6C92B089-F23D-4E17-A395-09CC8B5562A2}">
      <dgm:prSet/>
      <dgm:spPr/>
      <dgm:t>
        <a:bodyPr/>
        <a:lstStyle/>
        <a:p>
          <a:endParaRPr lang="en-US"/>
        </a:p>
      </dgm:t>
    </dgm:pt>
    <dgm:pt modelId="{6CC9F95D-1939-4745-B2CD-09A0B479EB68}" type="sibTrans" cxnId="{6C92B089-F23D-4E17-A395-09CC8B5562A2}">
      <dgm:prSet/>
      <dgm:spPr/>
      <dgm:t>
        <a:bodyPr/>
        <a:lstStyle/>
        <a:p>
          <a:endParaRPr lang="en-US"/>
        </a:p>
      </dgm:t>
    </dgm:pt>
    <dgm:pt modelId="{47DDA05B-0B24-417E-91D0-C495879DCD6D}">
      <dgm:prSet/>
      <dgm:spPr/>
      <dgm:t>
        <a:bodyPr/>
        <a:lstStyle/>
        <a:p>
          <a:r>
            <a:rPr lang="en-US" b="1"/>
            <a:t>The Change</a:t>
          </a:r>
          <a:br>
            <a:rPr lang="en-US" b="1"/>
          </a:br>
          <a:r>
            <a:rPr lang="en-US" b="1"/>
            <a:t> </a:t>
          </a:r>
          <a:r>
            <a:rPr lang="en-US"/>
            <a:t>Leaders like Thabsie Mabezane strengthened their systems analysis, shifted from reactive activism to strategic feminist leadership, and influenced more inclusive GBVF responses.</a:t>
          </a:r>
        </a:p>
      </dgm:t>
    </dgm:pt>
    <dgm:pt modelId="{E1BA7377-BB58-4495-A041-22199BB3DEA0}" type="parTrans" cxnId="{9D133E64-D3A7-414F-A7E1-6EB12FFE1837}">
      <dgm:prSet/>
      <dgm:spPr/>
      <dgm:t>
        <a:bodyPr/>
        <a:lstStyle/>
        <a:p>
          <a:endParaRPr lang="en-US"/>
        </a:p>
      </dgm:t>
    </dgm:pt>
    <dgm:pt modelId="{CFE7C6B7-E892-4A80-9193-35AC7209D189}" type="sibTrans" cxnId="{9D133E64-D3A7-414F-A7E1-6EB12FFE1837}">
      <dgm:prSet/>
      <dgm:spPr/>
      <dgm:t>
        <a:bodyPr/>
        <a:lstStyle/>
        <a:p>
          <a:endParaRPr lang="en-US"/>
        </a:p>
      </dgm:t>
    </dgm:pt>
    <dgm:pt modelId="{087B2654-CA84-4F21-9835-6E3F987E8407}" type="pres">
      <dgm:prSet presAssocID="{13CCB648-DCFD-4A49-8A3F-C1AFD3EBA8AB}" presName="outerComposite" presStyleCnt="0">
        <dgm:presLayoutVars>
          <dgm:chMax val="5"/>
          <dgm:dir/>
          <dgm:resizeHandles val="exact"/>
        </dgm:presLayoutVars>
      </dgm:prSet>
      <dgm:spPr/>
    </dgm:pt>
    <dgm:pt modelId="{3E96E68A-B1F8-49EB-ADDD-897E12905571}" type="pres">
      <dgm:prSet presAssocID="{13CCB648-DCFD-4A49-8A3F-C1AFD3EBA8AB}" presName="dummyMaxCanvas" presStyleCnt="0">
        <dgm:presLayoutVars/>
      </dgm:prSet>
      <dgm:spPr/>
    </dgm:pt>
    <dgm:pt modelId="{54CDD3F8-4B5B-48BA-B538-9DF90E4D8E8D}" type="pres">
      <dgm:prSet presAssocID="{13CCB648-DCFD-4A49-8A3F-C1AFD3EBA8AB}" presName="FourNodes_1" presStyleLbl="node1" presStyleIdx="0" presStyleCnt="4">
        <dgm:presLayoutVars>
          <dgm:bulletEnabled val="1"/>
        </dgm:presLayoutVars>
      </dgm:prSet>
      <dgm:spPr/>
    </dgm:pt>
    <dgm:pt modelId="{A7E34713-F05A-4FFD-864A-5AF480E2729F}" type="pres">
      <dgm:prSet presAssocID="{13CCB648-DCFD-4A49-8A3F-C1AFD3EBA8AB}" presName="FourNodes_2" presStyleLbl="node1" presStyleIdx="1" presStyleCnt="4">
        <dgm:presLayoutVars>
          <dgm:bulletEnabled val="1"/>
        </dgm:presLayoutVars>
      </dgm:prSet>
      <dgm:spPr/>
    </dgm:pt>
    <dgm:pt modelId="{FBB837CE-82CC-4767-B34A-52F7EF856B59}" type="pres">
      <dgm:prSet presAssocID="{13CCB648-DCFD-4A49-8A3F-C1AFD3EBA8AB}" presName="FourNodes_3" presStyleLbl="node1" presStyleIdx="2" presStyleCnt="4">
        <dgm:presLayoutVars>
          <dgm:bulletEnabled val="1"/>
        </dgm:presLayoutVars>
      </dgm:prSet>
      <dgm:spPr/>
    </dgm:pt>
    <dgm:pt modelId="{092C279D-6E47-4F5B-A183-5DE553BCF3B1}" type="pres">
      <dgm:prSet presAssocID="{13CCB648-DCFD-4A49-8A3F-C1AFD3EBA8AB}" presName="FourNodes_4" presStyleLbl="node1" presStyleIdx="3" presStyleCnt="4">
        <dgm:presLayoutVars>
          <dgm:bulletEnabled val="1"/>
        </dgm:presLayoutVars>
      </dgm:prSet>
      <dgm:spPr/>
    </dgm:pt>
    <dgm:pt modelId="{6EAEAA9E-A269-4307-98F5-2DF35D2D804A}" type="pres">
      <dgm:prSet presAssocID="{13CCB648-DCFD-4A49-8A3F-C1AFD3EBA8AB}" presName="FourConn_1-2" presStyleLbl="fgAccFollowNode1" presStyleIdx="0" presStyleCnt="3">
        <dgm:presLayoutVars>
          <dgm:bulletEnabled val="1"/>
        </dgm:presLayoutVars>
      </dgm:prSet>
      <dgm:spPr/>
    </dgm:pt>
    <dgm:pt modelId="{63AAD645-1D6C-4821-98C0-D04F487BD029}" type="pres">
      <dgm:prSet presAssocID="{13CCB648-DCFD-4A49-8A3F-C1AFD3EBA8AB}" presName="FourConn_2-3" presStyleLbl="fgAccFollowNode1" presStyleIdx="1" presStyleCnt="3">
        <dgm:presLayoutVars>
          <dgm:bulletEnabled val="1"/>
        </dgm:presLayoutVars>
      </dgm:prSet>
      <dgm:spPr/>
    </dgm:pt>
    <dgm:pt modelId="{125E9DFA-1C32-446D-B06A-F3EE4861E9CE}" type="pres">
      <dgm:prSet presAssocID="{13CCB648-DCFD-4A49-8A3F-C1AFD3EBA8AB}" presName="FourConn_3-4" presStyleLbl="fgAccFollowNode1" presStyleIdx="2" presStyleCnt="3">
        <dgm:presLayoutVars>
          <dgm:bulletEnabled val="1"/>
        </dgm:presLayoutVars>
      </dgm:prSet>
      <dgm:spPr/>
    </dgm:pt>
    <dgm:pt modelId="{64E7D0E6-35C5-439B-AEDB-1CD85F181A4F}" type="pres">
      <dgm:prSet presAssocID="{13CCB648-DCFD-4A49-8A3F-C1AFD3EBA8AB}" presName="FourNodes_1_text" presStyleLbl="node1" presStyleIdx="3" presStyleCnt="4">
        <dgm:presLayoutVars>
          <dgm:bulletEnabled val="1"/>
        </dgm:presLayoutVars>
      </dgm:prSet>
      <dgm:spPr/>
    </dgm:pt>
    <dgm:pt modelId="{B455CB75-5C4B-4E60-8FD0-04C5D4782D17}" type="pres">
      <dgm:prSet presAssocID="{13CCB648-DCFD-4A49-8A3F-C1AFD3EBA8AB}" presName="FourNodes_2_text" presStyleLbl="node1" presStyleIdx="3" presStyleCnt="4">
        <dgm:presLayoutVars>
          <dgm:bulletEnabled val="1"/>
        </dgm:presLayoutVars>
      </dgm:prSet>
      <dgm:spPr/>
    </dgm:pt>
    <dgm:pt modelId="{0E9DB93F-89F0-4B7B-AD22-6B63C219A163}" type="pres">
      <dgm:prSet presAssocID="{13CCB648-DCFD-4A49-8A3F-C1AFD3EBA8AB}" presName="FourNodes_3_text" presStyleLbl="node1" presStyleIdx="3" presStyleCnt="4">
        <dgm:presLayoutVars>
          <dgm:bulletEnabled val="1"/>
        </dgm:presLayoutVars>
      </dgm:prSet>
      <dgm:spPr/>
    </dgm:pt>
    <dgm:pt modelId="{348D92A9-767E-4411-86DA-5AB53F3A3A95}" type="pres">
      <dgm:prSet presAssocID="{13CCB648-DCFD-4A49-8A3F-C1AFD3EBA8AB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898251A-EC40-4F9A-B627-3AB9C61B2F0A}" type="presOf" srcId="{13CCB648-DCFD-4A49-8A3F-C1AFD3EBA8AB}" destId="{087B2654-CA84-4F21-9835-6E3F987E8407}" srcOrd="0" destOrd="0" presId="urn:microsoft.com/office/officeart/2005/8/layout/vProcess5"/>
    <dgm:cxn modelId="{FBBAB021-731E-49CF-A75D-8740B66B8895}" srcId="{13CCB648-DCFD-4A49-8A3F-C1AFD3EBA8AB}" destId="{FFB64CCC-2A68-4800-B9F5-12EB2284FB63}" srcOrd="0" destOrd="0" parTransId="{72B7E98B-7C0B-41A5-8DB8-13C3141E3B38}" sibTransId="{8E4636ED-A2E5-4889-B184-245E619128CA}"/>
    <dgm:cxn modelId="{9EB7933A-B434-4DB8-B72C-C6C250C42C11}" type="presOf" srcId="{47DDA05B-0B24-417E-91D0-C495879DCD6D}" destId="{092C279D-6E47-4F5B-A183-5DE553BCF3B1}" srcOrd="0" destOrd="0" presId="urn:microsoft.com/office/officeart/2005/8/layout/vProcess5"/>
    <dgm:cxn modelId="{9D133E64-D3A7-414F-A7E1-6EB12FFE1837}" srcId="{13CCB648-DCFD-4A49-8A3F-C1AFD3EBA8AB}" destId="{47DDA05B-0B24-417E-91D0-C495879DCD6D}" srcOrd="3" destOrd="0" parTransId="{E1BA7377-BB58-4495-A041-22199BB3DEA0}" sibTransId="{CFE7C6B7-E892-4A80-9193-35AC7209D189}"/>
    <dgm:cxn modelId="{335BA16A-7E4B-4A68-B94C-324B39D49671}" srcId="{13CCB648-DCFD-4A49-8A3F-C1AFD3EBA8AB}" destId="{3E8DE07C-25FB-4D12-8083-2F6E6ABC04F5}" srcOrd="1" destOrd="0" parTransId="{4578CE12-D0B0-4483-A82F-69D85FF3201C}" sibTransId="{F39E26B7-0D3B-45B3-9C74-78FF9334160A}"/>
    <dgm:cxn modelId="{2D938B56-D12D-4BC5-B8F8-EA6474814454}" type="presOf" srcId="{47DDA05B-0B24-417E-91D0-C495879DCD6D}" destId="{348D92A9-767E-4411-86DA-5AB53F3A3A95}" srcOrd="1" destOrd="0" presId="urn:microsoft.com/office/officeart/2005/8/layout/vProcess5"/>
    <dgm:cxn modelId="{6C92B089-F23D-4E17-A395-09CC8B5562A2}" srcId="{13CCB648-DCFD-4A49-8A3F-C1AFD3EBA8AB}" destId="{8F902324-313D-40EC-B86D-ED7508D41D15}" srcOrd="2" destOrd="0" parTransId="{BF6466AB-7049-428D-B515-F6E10ABB6CDC}" sibTransId="{6CC9F95D-1939-4745-B2CD-09A0B479EB68}"/>
    <dgm:cxn modelId="{D2FE4192-C6AA-4878-ACF3-23A7011D4952}" type="presOf" srcId="{3E8DE07C-25FB-4D12-8083-2F6E6ABC04F5}" destId="{A7E34713-F05A-4FFD-864A-5AF480E2729F}" srcOrd="0" destOrd="0" presId="urn:microsoft.com/office/officeart/2005/8/layout/vProcess5"/>
    <dgm:cxn modelId="{60F6D093-F52A-4EB4-903A-DD26C3C653B2}" type="presOf" srcId="{6CC9F95D-1939-4745-B2CD-09A0B479EB68}" destId="{125E9DFA-1C32-446D-B06A-F3EE4861E9CE}" srcOrd="0" destOrd="0" presId="urn:microsoft.com/office/officeart/2005/8/layout/vProcess5"/>
    <dgm:cxn modelId="{A785C998-6058-48C4-B3AD-D94C05B891D5}" type="presOf" srcId="{8E4636ED-A2E5-4889-B184-245E619128CA}" destId="{6EAEAA9E-A269-4307-98F5-2DF35D2D804A}" srcOrd="0" destOrd="0" presId="urn:microsoft.com/office/officeart/2005/8/layout/vProcess5"/>
    <dgm:cxn modelId="{89556EA5-880C-4D16-8D45-A96074403495}" type="presOf" srcId="{8F902324-313D-40EC-B86D-ED7508D41D15}" destId="{FBB837CE-82CC-4767-B34A-52F7EF856B59}" srcOrd="0" destOrd="0" presId="urn:microsoft.com/office/officeart/2005/8/layout/vProcess5"/>
    <dgm:cxn modelId="{66EC19CB-E66D-4C15-88AB-C99ECFCFDFAA}" type="presOf" srcId="{3E8DE07C-25FB-4D12-8083-2F6E6ABC04F5}" destId="{B455CB75-5C4B-4E60-8FD0-04C5D4782D17}" srcOrd="1" destOrd="0" presId="urn:microsoft.com/office/officeart/2005/8/layout/vProcess5"/>
    <dgm:cxn modelId="{BEB016CE-CBCD-481C-8C00-B1B49DFB1337}" type="presOf" srcId="{FFB64CCC-2A68-4800-B9F5-12EB2284FB63}" destId="{64E7D0E6-35C5-439B-AEDB-1CD85F181A4F}" srcOrd="1" destOrd="0" presId="urn:microsoft.com/office/officeart/2005/8/layout/vProcess5"/>
    <dgm:cxn modelId="{83C00EDA-FBE8-4D2C-BE0B-A749B0C34E81}" type="presOf" srcId="{FFB64CCC-2A68-4800-B9F5-12EB2284FB63}" destId="{54CDD3F8-4B5B-48BA-B538-9DF90E4D8E8D}" srcOrd="0" destOrd="0" presId="urn:microsoft.com/office/officeart/2005/8/layout/vProcess5"/>
    <dgm:cxn modelId="{AAF972EB-B751-4C60-A3E6-33637229B562}" type="presOf" srcId="{8F902324-313D-40EC-B86D-ED7508D41D15}" destId="{0E9DB93F-89F0-4B7B-AD22-6B63C219A163}" srcOrd="1" destOrd="0" presId="urn:microsoft.com/office/officeart/2005/8/layout/vProcess5"/>
    <dgm:cxn modelId="{2DC495F4-A975-40F3-B64B-F0CFDD37BFF1}" type="presOf" srcId="{F39E26B7-0D3B-45B3-9C74-78FF9334160A}" destId="{63AAD645-1D6C-4821-98C0-D04F487BD029}" srcOrd="0" destOrd="0" presId="urn:microsoft.com/office/officeart/2005/8/layout/vProcess5"/>
    <dgm:cxn modelId="{3F0B25C2-AA87-43FC-96EE-0737CDE42219}" type="presParOf" srcId="{087B2654-CA84-4F21-9835-6E3F987E8407}" destId="{3E96E68A-B1F8-49EB-ADDD-897E12905571}" srcOrd="0" destOrd="0" presId="urn:microsoft.com/office/officeart/2005/8/layout/vProcess5"/>
    <dgm:cxn modelId="{3C610549-0F77-45EA-8DA8-6775B4862AC1}" type="presParOf" srcId="{087B2654-CA84-4F21-9835-6E3F987E8407}" destId="{54CDD3F8-4B5B-48BA-B538-9DF90E4D8E8D}" srcOrd="1" destOrd="0" presId="urn:microsoft.com/office/officeart/2005/8/layout/vProcess5"/>
    <dgm:cxn modelId="{6E03EA94-92FD-4B01-9B3D-B2CDFB9AA140}" type="presParOf" srcId="{087B2654-CA84-4F21-9835-6E3F987E8407}" destId="{A7E34713-F05A-4FFD-864A-5AF480E2729F}" srcOrd="2" destOrd="0" presId="urn:microsoft.com/office/officeart/2005/8/layout/vProcess5"/>
    <dgm:cxn modelId="{2850200F-C296-4CAB-A208-2488B123630D}" type="presParOf" srcId="{087B2654-CA84-4F21-9835-6E3F987E8407}" destId="{FBB837CE-82CC-4767-B34A-52F7EF856B59}" srcOrd="3" destOrd="0" presId="urn:microsoft.com/office/officeart/2005/8/layout/vProcess5"/>
    <dgm:cxn modelId="{AA9DCF79-F32B-4571-8F92-34E043E6839D}" type="presParOf" srcId="{087B2654-CA84-4F21-9835-6E3F987E8407}" destId="{092C279D-6E47-4F5B-A183-5DE553BCF3B1}" srcOrd="4" destOrd="0" presId="urn:microsoft.com/office/officeart/2005/8/layout/vProcess5"/>
    <dgm:cxn modelId="{9E7B6E75-401C-401B-A1A5-C4930EA1B59F}" type="presParOf" srcId="{087B2654-CA84-4F21-9835-6E3F987E8407}" destId="{6EAEAA9E-A269-4307-98F5-2DF35D2D804A}" srcOrd="5" destOrd="0" presId="urn:microsoft.com/office/officeart/2005/8/layout/vProcess5"/>
    <dgm:cxn modelId="{28D0F918-8740-4F4B-8B3E-ED969FFDB9C0}" type="presParOf" srcId="{087B2654-CA84-4F21-9835-6E3F987E8407}" destId="{63AAD645-1D6C-4821-98C0-D04F487BD029}" srcOrd="6" destOrd="0" presId="urn:microsoft.com/office/officeart/2005/8/layout/vProcess5"/>
    <dgm:cxn modelId="{B71EB518-E553-4819-8D97-3BF9A42B13DB}" type="presParOf" srcId="{087B2654-CA84-4F21-9835-6E3F987E8407}" destId="{125E9DFA-1C32-446D-B06A-F3EE4861E9CE}" srcOrd="7" destOrd="0" presId="urn:microsoft.com/office/officeart/2005/8/layout/vProcess5"/>
    <dgm:cxn modelId="{884B4E1F-6F87-4628-9C4B-E1A6F9918748}" type="presParOf" srcId="{087B2654-CA84-4F21-9835-6E3F987E8407}" destId="{64E7D0E6-35C5-439B-AEDB-1CD85F181A4F}" srcOrd="8" destOrd="0" presId="urn:microsoft.com/office/officeart/2005/8/layout/vProcess5"/>
    <dgm:cxn modelId="{8C5D1D41-3D95-4B77-BC8F-37953CD1C35C}" type="presParOf" srcId="{087B2654-CA84-4F21-9835-6E3F987E8407}" destId="{B455CB75-5C4B-4E60-8FD0-04C5D4782D17}" srcOrd="9" destOrd="0" presId="urn:microsoft.com/office/officeart/2005/8/layout/vProcess5"/>
    <dgm:cxn modelId="{B1EE3180-54E6-484B-8E77-727FDBACF7D0}" type="presParOf" srcId="{087B2654-CA84-4F21-9835-6E3F987E8407}" destId="{0E9DB93F-89F0-4B7B-AD22-6B63C219A163}" srcOrd="10" destOrd="0" presId="urn:microsoft.com/office/officeart/2005/8/layout/vProcess5"/>
    <dgm:cxn modelId="{4AD3676A-9538-49DE-B52F-E5B0278AD7C1}" type="presParOf" srcId="{087B2654-CA84-4F21-9835-6E3F987E8407}" destId="{348D92A9-767E-4411-86DA-5AB53F3A3A95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DCC6BD8-D25F-4C4A-8139-F2AE3CFE58D3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D69F4E14-66DB-4654-BD95-D7FFCAC3C659}">
      <dgm:prSet/>
      <dgm:spPr/>
      <dgm:t>
        <a:bodyPr/>
        <a:lstStyle/>
        <a:p>
          <a:r>
            <a:rPr lang="en-ZA"/>
            <a:t>Project Context &amp; Foundation</a:t>
          </a:r>
          <a:endParaRPr lang="en-US"/>
        </a:p>
      </dgm:t>
    </dgm:pt>
    <dgm:pt modelId="{5088ADA5-AA61-4D54-A757-E2A6A12616C1}" type="parTrans" cxnId="{92A856F4-7AAE-408A-B994-33755927C5D8}">
      <dgm:prSet/>
      <dgm:spPr/>
      <dgm:t>
        <a:bodyPr/>
        <a:lstStyle/>
        <a:p>
          <a:endParaRPr lang="en-US"/>
        </a:p>
      </dgm:t>
    </dgm:pt>
    <dgm:pt modelId="{7B86FA6B-46F4-4271-9F1E-820D1E966ABF}" type="sibTrans" cxnId="{92A856F4-7AAE-408A-B994-33755927C5D8}">
      <dgm:prSet/>
      <dgm:spPr/>
      <dgm:t>
        <a:bodyPr/>
        <a:lstStyle/>
        <a:p>
          <a:endParaRPr lang="en-US"/>
        </a:p>
      </dgm:t>
    </dgm:pt>
    <dgm:pt modelId="{15B59EE7-001C-42FC-89F4-88540908136D}">
      <dgm:prSet/>
      <dgm:spPr/>
      <dgm:t>
        <a:bodyPr/>
        <a:lstStyle/>
        <a:p>
          <a:r>
            <a:rPr lang="en-ZA"/>
            <a:t>Context / Problem</a:t>
          </a:r>
          <a:br>
            <a:rPr lang="en-ZA"/>
          </a:br>
          <a:r>
            <a:rPr lang="en-ZA"/>
            <a:t> South Africa’s GBVF response often excludes LBTQI+ survivors from policy design, shelters, and social protection systems.</a:t>
          </a:r>
          <a:endParaRPr lang="en-US"/>
        </a:p>
      </dgm:t>
    </dgm:pt>
    <dgm:pt modelId="{1EA40026-DB72-40B1-A8E7-B5470E73606A}" type="parTrans" cxnId="{344A0950-25E3-4B43-8A21-B4214C92D582}">
      <dgm:prSet/>
      <dgm:spPr/>
      <dgm:t>
        <a:bodyPr/>
        <a:lstStyle/>
        <a:p>
          <a:endParaRPr lang="en-US"/>
        </a:p>
      </dgm:t>
    </dgm:pt>
    <dgm:pt modelId="{8FC3B943-D5FB-4106-8FF1-1D56538308D0}" type="sibTrans" cxnId="{344A0950-25E3-4B43-8A21-B4214C92D582}">
      <dgm:prSet/>
      <dgm:spPr/>
      <dgm:t>
        <a:bodyPr/>
        <a:lstStyle/>
        <a:p>
          <a:endParaRPr lang="en-US"/>
        </a:p>
      </dgm:t>
    </dgm:pt>
    <dgm:pt modelId="{8B66940D-7E97-4E36-A611-1A5C05B0739A}">
      <dgm:prSet/>
      <dgm:spPr/>
      <dgm:t>
        <a:bodyPr/>
        <a:lstStyle/>
        <a:p>
          <a:r>
            <a:rPr lang="en-ZA"/>
            <a:t>Key Objectives</a:t>
          </a:r>
          <a:br>
            <a:rPr lang="en-ZA"/>
          </a:br>
          <a:r>
            <a:rPr lang="en-ZA"/>
            <a:t> • Centre marginalised survivors in GBVF advocacy</a:t>
          </a:r>
          <a:br>
            <a:rPr lang="en-ZA"/>
          </a:br>
          <a:r>
            <a:rPr lang="en-ZA"/>
            <a:t> • Strengthen intersectional feminist leadership</a:t>
          </a:r>
          <a:br>
            <a:rPr lang="en-ZA"/>
          </a:br>
          <a:r>
            <a:rPr lang="en-ZA"/>
            <a:t> • Influence inclusive shelter and policy frameworks</a:t>
          </a:r>
          <a:br>
            <a:rPr lang="en-ZA"/>
          </a:br>
          <a:r>
            <a:rPr lang="en-ZA"/>
            <a:t> • Shift national GBVF narratives</a:t>
          </a:r>
          <a:endParaRPr lang="en-US"/>
        </a:p>
      </dgm:t>
    </dgm:pt>
    <dgm:pt modelId="{9C3224AA-7242-4626-B247-D3B46B523C70}" type="parTrans" cxnId="{31811FD0-0D06-4FBD-9465-E6045C6FF237}">
      <dgm:prSet/>
      <dgm:spPr/>
      <dgm:t>
        <a:bodyPr/>
        <a:lstStyle/>
        <a:p>
          <a:endParaRPr lang="en-US"/>
        </a:p>
      </dgm:t>
    </dgm:pt>
    <dgm:pt modelId="{47C68A26-FC00-4AB3-B474-DA53B9A23C04}" type="sibTrans" cxnId="{31811FD0-0D06-4FBD-9465-E6045C6FF237}">
      <dgm:prSet/>
      <dgm:spPr/>
      <dgm:t>
        <a:bodyPr/>
        <a:lstStyle/>
        <a:p>
          <a:endParaRPr lang="en-US"/>
        </a:p>
      </dgm:t>
    </dgm:pt>
    <dgm:pt modelId="{633AC094-FA69-4DAD-9CFF-AC3C64C77815}">
      <dgm:prSet/>
      <dgm:spPr/>
      <dgm:t>
        <a:bodyPr/>
        <a:lstStyle/>
        <a:p>
          <a:r>
            <a:rPr lang="en-ZA"/>
            <a:t>Situation Before</a:t>
          </a:r>
          <a:br>
            <a:rPr lang="en-ZA"/>
          </a:br>
          <a:r>
            <a:rPr lang="en-ZA"/>
            <a:t> GBVF responses were largely reactive, with limited intersectional systems analysis and inconsistent inclusion of LBTQI+ persons.</a:t>
          </a:r>
          <a:endParaRPr lang="en-US"/>
        </a:p>
      </dgm:t>
    </dgm:pt>
    <dgm:pt modelId="{8CEF056C-1151-4035-9319-6D9AE7B1CBCD}" type="parTrans" cxnId="{9B98DEAE-D3E7-4C13-9B62-A0EAFDF7AC7B}">
      <dgm:prSet/>
      <dgm:spPr/>
      <dgm:t>
        <a:bodyPr/>
        <a:lstStyle/>
        <a:p>
          <a:endParaRPr lang="en-US"/>
        </a:p>
      </dgm:t>
    </dgm:pt>
    <dgm:pt modelId="{53689E05-33A0-4C89-BE6A-76AAA73D3DEA}" type="sibTrans" cxnId="{9B98DEAE-D3E7-4C13-9B62-A0EAFDF7AC7B}">
      <dgm:prSet/>
      <dgm:spPr/>
      <dgm:t>
        <a:bodyPr/>
        <a:lstStyle/>
        <a:p>
          <a:endParaRPr lang="en-US"/>
        </a:p>
      </dgm:t>
    </dgm:pt>
    <dgm:pt modelId="{C2750099-89E0-4D98-BDB9-7179B41B9DCD}">
      <dgm:prSet/>
      <dgm:spPr/>
      <dgm:t>
        <a:bodyPr/>
        <a:lstStyle/>
        <a:p>
          <a:r>
            <a:rPr lang="en-ZA"/>
            <a:t>Organisation Behind the Project</a:t>
          </a:r>
          <a:br>
            <a:rPr lang="en-ZA"/>
          </a:br>
          <a:r>
            <a:rPr lang="en-ZA"/>
            <a:t> One in Nine Campaign's feminist movement-building and political education.</a:t>
          </a:r>
          <a:endParaRPr lang="en-US"/>
        </a:p>
      </dgm:t>
    </dgm:pt>
    <dgm:pt modelId="{C7B0E8BE-EC11-4246-B449-F92CCFBBE9FC}" type="parTrans" cxnId="{2A0E9E63-2F31-48E1-A5B2-141FAF963125}">
      <dgm:prSet/>
      <dgm:spPr/>
      <dgm:t>
        <a:bodyPr/>
        <a:lstStyle/>
        <a:p>
          <a:endParaRPr lang="en-US"/>
        </a:p>
      </dgm:t>
    </dgm:pt>
    <dgm:pt modelId="{19E4A216-3C84-49E2-8CE0-CB7E8357B6E1}" type="sibTrans" cxnId="{2A0E9E63-2F31-48E1-A5B2-141FAF963125}">
      <dgm:prSet/>
      <dgm:spPr/>
      <dgm:t>
        <a:bodyPr/>
        <a:lstStyle/>
        <a:p>
          <a:endParaRPr lang="en-US"/>
        </a:p>
      </dgm:t>
    </dgm:pt>
    <dgm:pt modelId="{ED81C21E-DA92-43B4-9CBC-9F7DD79F2EE9}" type="pres">
      <dgm:prSet presAssocID="{DDCC6BD8-D25F-4C4A-8139-F2AE3CFE58D3}" presName="Name0" presStyleCnt="0">
        <dgm:presLayoutVars>
          <dgm:dir/>
          <dgm:resizeHandles val="exact"/>
        </dgm:presLayoutVars>
      </dgm:prSet>
      <dgm:spPr/>
    </dgm:pt>
    <dgm:pt modelId="{6E254285-3DC3-4218-BD61-8E4190EAC584}" type="pres">
      <dgm:prSet presAssocID="{D69F4E14-66DB-4654-BD95-D7FFCAC3C659}" presName="node" presStyleLbl="node1" presStyleIdx="0" presStyleCnt="5">
        <dgm:presLayoutVars>
          <dgm:bulletEnabled val="1"/>
        </dgm:presLayoutVars>
      </dgm:prSet>
      <dgm:spPr/>
    </dgm:pt>
    <dgm:pt modelId="{5C30D37F-980A-4836-8805-2FACAAE392FF}" type="pres">
      <dgm:prSet presAssocID="{7B86FA6B-46F4-4271-9F1E-820D1E966ABF}" presName="sibTrans" presStyleLbl="sibTrans1D1" presStyleIdx="0" presStyleCnt="4"/>
      <dgm:spPr/>
    </dgm:pt>
    <dgm:pt modelId="{2BC103C7-54DF-46D4-AF6E-B61E917747BF}" type="pres">
      <dgm:prSet presAssocID="{7B86FA6B-46F4-4271-9F1E-820D1E966ABF}" presName="connectorText" presStyleLbl="sibTrans1D1" presStyleIdx="0" presStyleCnt="4"/>
      <dgm:spPr/>
    </dgm:pt>
    <dgm:pt modelId="{23F5C6F3-3400-4B2B-9431-43030DBDA7C9}" type="pres">
      <dgm:prSet presAssocID="{15B59EE7-001C-42FC-89F4-88540908136D}" presName="node" presStyleLbl="node1" presStyleIdx="1" presStyleCnt="5">
        <dgm:presLayoutVars>
          <dgm:bulletEnabled val="1"/>
        </dgm:presLayoutVars>
      </dgm:prSet>
      <dgm:spPr/>
    </dgm:pt>
    <dgm:pt modelId="{0354B086-BDC8-4DA3-BAFF-F38AFFFA7E42}" type="pres">
      <dgm:prSet presAssocID="{8FC3B943-D5FB-4106-8FF1-1D56538308D0}" presName="sibTrans" presStyleLbl="sibTrans1D1" presStyleIdx="1" presStyleCnt="4"/>
      <dgm:spPr/>
    </dgm:pt>
    <dgm:pt modelId="{9F058191-152A-499F-92EA-FCB40E3E790F}" type="pres">
      <dgm:prSet presAssocID="{8FC3B943-D5FB-4106-8FF1-1D56538308D0}" presName="connectorText" presStyleLbl="sibTrans1D1" presStyleIdx="1" presStyleCnt="4"/>
      <dgm:spPr/>
    </dgm:pt>
    <dgm:pt modelId="{CF2972AB-8299-4C1F-B4B6-A3C4AF70A4AA}" type="pres">
      <dgm:prSet presAssocID="{8B66940D-7E97-4E36-A611-1A5C05B0739A}" presName="node" presStyleLbl="node1" presStyleIdx="2" presStyleCnt="5">
        <dgm:presLayoutVars>
          <dgm:bulletEnabled val="1"/>
        </dgm:presLayoutVars>
      </dgm:prSet>
      <dgm:spPr/>
    </dgm:pt>
    <dgm:pt modelId="{2799B418-F37B-43AE-9177-783B84DD17D9}" type="pres">
      <dgm:prSet presAssocID="{47C68A26-FC00-4AB3-B474-DA53B9A23C04}" presName="sibTrans" presStyleLbl="sibTrans1D1" presStyleIdx="2" presStyleCnt="4"/>
      <dgm:spPr/>
    </dgm:pt>
    <dgm:pt modelId="{63646DE3-EF60-4A63-9E70-21A425BCA13B}" type="pres">
      <dgm:prSet presAssocID="{47C68A26-FC00-4AB3-B474-DA53B9A23C04}" presName="connectorText" presStyleLbl="sibTrans1D1" presStyleIdx="2" presStyleCnt="4"/>
      <dgm:spPr/>
    </dgm:pt>
    <dgm:pt modelId="{E38AA532-7549-410B-878E-FB2547EE9AE3}" type="pres">
      <dgm:prSet presAssocID="{633AC094-FA69-4DAD-9CFF-AC3C64C77815}" presName="node" presStyleLbl="node1" presStyleIdx="3" presStyleCnt="5">
        <dgm:presLayoutVars>
          <dgm:bulletEnabled val="1"/>
        </dgm:presLayoutVars>
      </dgm:prSet>
      <dgm:spPr/>
    </dgm:pt>
    <dgm:pt modelId="{8A65F92C-337D-4C18-9024-A2D653D30AA7}" type="pres">
      <dgm:prSet presAssocID="{53689E05-33A0-4C89-BE6A-76AAA73D3DEA}" presName="sibTrans" presStyleLbl="sibTrans1D1" presStyleIdx="3" presStyleCnt="4"/>
      <dgm:spPr/>
    </dgm:pt>
    <dgm:pt modelId="{B0197697-DEC2-45CB-B54F-1F76008C3867}" type="pres">
      <dgm:prSet presAssocID="{53689E05-33A0-4C89-BE6A-76AAA73D3DEA}" presName="connectorText" presStyleLbl="sibTrans1D1" presStyleIdx="3" presStyleCnt="4"/>
      <dgm:spPr/>
    </dgm:pt>
    <dgm:pt modelId="{0913819B-0D73-4961-9A21-189952582E70}" type="pres">
      <dgm:prSet presAssocID="{C2750099-89E0-4D98-BDB9-7179B41B9DCD}" presName="node" presStyleLbl="node1" presStyleIdx="4" presStyleCnt="5">
        <dgm:presLayoutVars>
          <dgm:bulletEnabled val="1"/>
        </dgm:presLayoutVars>
      </dgm:prSet>
      <dgm:spPr/>
    </dgm:pt>
  </dgm:ptLst>
  <dgm:cxnLst>
    <dgm:cxn modelId="{BA822F0A-F396-4A70-9FCC-B16E6902AC7E}" type="presOf" srcId="{7B86FA6B-46F4-4271-9F1E-820D1E966ABF}" destId="{5C30D37F-980A-4836-8805-2FACAAE392FF}" srcOrd="0" destOrd="0" presId="urn:microsoft.com/office/officeart/2016/7/layout/RepeatingBendingProcessNew"/>
    <dgm:cxn modelId="{ECD7722B-1025-499A-9E6E-2B5744E33734}" type="presOf" srcId="{8FC3B943-D5FB-4106-8FF1-1D56538308D0}" destId="{0354B086-BDC8-4DA3-BAFF-F38AFFFA7E42}" srcOrd="0" destOrd="0" presId="urn:microsoft.com/office/officeart/2016/7/layout/RepeatingBendingProcessNew"/>
    <dgm:cxn modelId="{76D0FC37-F21D-42CD-B4C9-6A5F50F01A15}" type="presOf" srcId="{8B66940D-7E97-4E36-A611-1A5C05B0739A}" destId="{CF2972AB-8299-4C1F-B4B6-A3C4AF70A4AA}" srcOrd="0" destOrd="0" presId="urn:microsoft.com/office/officeart/2016/7/layout/RepeatingBendingProcessNew"/>
    <dgm:cxn modelId="{A905D33D-1677-45D2-8E08-A9F6CB39AFF4}" type="presOf" srcId="{8FC3B943-D5FB-4106-8FF1-1D56538308D0}" destId="{9F058191-152A-499F-92EA-FCB40E3E790F}" srcOrd="1" destOrd="0" presId="urn:microsoft.com/office/officeart/2016/7/layout/RepeatingBendingProcessNew"/>
    <dgm:cxn modelId="{62DEF861-7460-4B24-9147-9FDEBD98D083}" type="presOf" srcId="{633AC094-FA69-4DAD-9CFF-AC3C64C77815}" destId="{E38AA532-7549-410B-878E-FB2547EE9AE3}" srcOrd="0" destOrd="0" presId="urn:microsoft.com/office/officeart/2016/7/layout/RepeatingBendingProcessNew"/>
    <dgm:cxn modelId="{2A0E9E63-2F31-48E1-A5B2-141FAF963125}" srcId="{DDCC6BD8-D25F-4C4A-8139-F2AE3CFE58D3}" destId="{C2750099-89E0-4D98-BDB9-7179B41B9DCD}" srcOrd="4" destOrd="0" parTransId="{C7B0E8BE-EC11-4246-B449-F92CCFBBE9FC}" sibTransId="{19E4A216-3C84-49E2-8CE0-CB7E8357B6E1}"/>
    <dgm:cxn modelId="{76A28666-E9C9-4F4A-B910-92ED6EE77824}" type="presOf" srcId="{47C68A26-FC00-4AB3-B474-DA53B9A23C04}" destId="{63646DE3-EF60-4A63-9E70-21A425BCA13B}" srcOrd="1" destOrd="0" presId="urn:microsoft.com/office/officeart/2016/7/layout/RepeatingBendingProcessNew"/>
    <dgm:cxn modelId="{3616754B-46A7-408F-AED6-6F3B59A2CD9C}" type="presOf" srcId="{47C68A26-FC00-4AB3-B474-DA53B9A23C04}" destId="{2799B418-F37B-43AE-9177-783B84DD17D9}" srcOrd="0" destOrd="0" presId="urn:microsoft.com/office/officeart/2016/7/layout/RepeatingBendingProcessNew"/>
    <dgm:cxn modelId="{0F3E1D4C-D0CA-4924-9FBE-2F7173E7BAAA}" type="presOf" srcId="{7B86FA6B-46F4-4271-9F1E-820D1E966ABF}" destId="{2BC103C7-54DF-46D4-AF6E-B61E917747BF}" srcOrd="1" destOrd="0" presId="urn:microsoft.com/office/officeart/2016/7/layout/RepeatingBendingProcessNew"/>
    <dgm:cxn modelId="{344A0950-25E3-4B43-8A21-B4214C92D582}" srcId="{DDCC6BD8-D25F-4C4A-8139-F2AE3CFE58D3}" destId="{15B59EE7-001C-42FC-89F4-88540908136D}" srcOrd="1" destOrd="0" parTransId="{1EA40026-DB72-40B1-A8E7-B5470E73606A}" sibTransId="{8FC3B943-D5FB-4106-8FF1-1D56538308D0}"/>
    <dgm:cxn modelId="{E885AF90-716B-43DE-8054-B5223E8C9850}" type="presOf" srcId="{53689E05-33A0-4C89-BE6A-76AAA73D3DEA}" destId="{8A65F92C-337D-4C18-9024-A2D653D30AA7}" srcOrd="0" destOrd="0" presId="urn:microsoft.com/office/officeart/2016/7/layout/RepeatingBendingProcessNew"/>
    <dgm:cxn modelId="{0E1015A3-887F-47CB-8C5B-153E4AF36A00}" type="presOf" srcId="{15B59EE7-001C-42FC-89F4-88540908136D}" destId="{23F5C6F3-3400-4B2B-9431-43030DBDA7C9}" srcOrd="0" destOrd="0" presId="urn:microsoft.com/office/officeart/2016/7/layout/RepeatingBendingProcessNew"/>
    <dgm:cxn modelId="{9B98DEAE-D3E7-4C13-9B62-A0EAFDF7AC7B}" srcId="{DDCC6BD8-D25F-4C4A-8139-F2AE3CFE58D3}" destId="{633AC094-FA69-4DAD-9CFF-AC3C64C77815}" srcOrd="3" destOrd="0" parTransId="{8CEF056C-1151-4035-9319-6D9AE7B1CBCD}" sibTransId="{53689E05-33A0-4C89-BE6A-76AAA73D3DEA}"/>
    <dgm:cxn modelId="{41B271B1-F32A-4153-AADE-95F4F72D041B}" type="presOf" srcId="{D69F4E14-66DB-4654-BD95-D7FFCAC3C659}" destId="{6E254285-3DC3-4218-BD61-8E4190EAC584}" srcOrd="0" destOrd="0" presId="urn:microsoft.com/office/officeart/2016/7/layout/RepeatingBendingProcessNew"/>
    <dgm:cxn modelId="{99BAABB1-24EE-4DBB-9B96-A2BB93722052}" type="presOf" srcId="{C2750099-89E0-4D98-BDB9-7179B41B9DCD}" destId="{0913819B-0D73-4961-9A21-189952582E70}" srcOrd="0" destOrd="0" presId="urn:microsoft.com/office/officeart/2016/7/layout/RepeatingBendingProcessNew"/>
    <dgm:cxn modelId="{31811FD0-0D06-4FBD-9465-E6045C6FF237}" srcId="{DDCC6BD8-D25F-4C4A-8139-F2AE3CFE58D3}" destId="{8B66940D-7E97-4E36-A611-1A5C05B0739A}" srcOrd="2" destOrd="0" parTransId="{9C3224AA-7242-4626-B247-D3B46B523C70}" sibTransId="{47C68A26-FC00-4AB3-B474-DA53B9A23C04}"/>
    <dgm:cxn modelId="{36BEF5D1-0388-4A98-B688-EEA767C8E4C0}" type="presOf" srcId="{53689E05-33A0-4C89-BE6A-76AAA73D3DEA}" destId="{B0197697-DEC2-45CB-B54F-1F76008C3867}" srcOrd="1" destOrd="0" presId="urn:microsoft.com/office/officeart/2016/7/layout/RepeatingBendingProcessNew"/>
    <dgm:cxn modelId="{304A2FE0-983D-4EA4-828D-12FFAE4BCEB9}" type="presOf" srcId="{DDCC6BD8-D25F-4C4A-8139-F2AE3CFE58D3}" destId="{ED81C21E-DA92-43B4-9CBC-9F7DD79F2EE9}" srcOrd="0" destOrd="0" presId="urn:microsoft.com/office/officeart/2016/7/layout/RepeatingBendingProcessNew"/>
    <dgm:cxn modelId="{92A856F4-7AAE-408A-B994-33755927C5D8}" srcId="{DDCC6BD8-D25F-4C4A-8139-F2AE3CFE58D3}" destId="{D69F4E14-66DB-4654-BD95-D7FFCAC3C659}" srcOrd="0" destOrd="0" parTransId="{5088ADA5-AA61-4D54-A757-E2A6A12616C1}" sibTransId="{7B86FA6B-46F4-4271-9F1E-820D1E966ABF}"/>
    <dgm:cxn modelId="{64DC2D3B-DA69-4D42-99F3-F79CE9F545D7}" type="presParOf" srcId="{ED81C21E-DA92-43B4-9CBC-9F7DD79F2EE9}" destId="{6E254285-3DC3-4218-BD61-8E4190EAC584}" srcOrd="0" destOrd="0" presId="urn:microsoft.com/office/officeart/2016/7/layout/RepeatingBendingProcessNew"/>
    <dgm:cxn modelId="{E02B2A1C-6ED0-4E24-B55C-A842E6957C45}" type="presParOf" srcId="{ED81C21E-DA92-43B4-9CBC-9F7DD79F2EE9}" destId="{5C30D37F-980A-4836-8805-2FACAAE392FF}" srcOrd="1" destOrd="0" presId="urn:microsoft.com/office/officeart/2016/7/layout/RepeatingBendingProcessNew"/>
    <dgm:cxn modelId="{E9F76AC8-8E43-4DE9-A2E8-A2356230D332}" type="presParOf" srcId="{5C30D37F-980A-4836-8805-2FACAAE392FF}" destId="{2BC103C7-54DF-46D4-AF6E-B61E917747BF}" srcOrd="0" destOrd="0" presId="urn:microsoft.com/office/officeart/2016/7/layout/RepeatingBendingProcessNew"/>
    <dgm:cxn modelId="{5410D4A7-C09E-4D4F-9066-01062C84EF15}" type="presParOf" srcId="{ED81C21E-DA92-43B4-9CBC-9F7DD79F2EE9}" destId="{23F5C6F3-3400-4B2B-9431-43030DBDA7C9}" srcOrd="2" destOrd="0" presId="urn:microsoft.com/office/officeart/2016/7/layout/RepeatingBendingProcessNew"/>
    <dgm:cxn modelId="{FA63E4C5-7B5F-4A84-8615-9F055AEE829D}" type="presParOf" srcId="{ED81C21E-DA92-43B4-9CBC-9F7DD79F2EE9}" destId="{0354B086-BDC8-4DA3-BAFF-F38AFFFA7E42}" srcOrd="3" destOrd="0" presId="urn:microsoft.com/office/officeart/2016/7/layout/RepeatingBendingProcessNew"/>
    <dgm:cxn modelId="{6629B951-511D-45B2-98BD-46A7ED662398}" type="presParOf" srcId="{0354B086-BDC8-4DA3-BAFF-F38AFFFA7E42}" destId="{9F058191-152A-499F-92EA-FCB40E3E790F}" srcOrd="0" destOrd="0" presId="urn:microsoft.com/office/officeart/2016/7/layout/RepeatingBendingProcessNew"/>
    <dgm:cxn modelId="{37A3B625-CD9E-4DBD-9CB8-CA8F104F8024}" type="presParOf" srcId="{ED81C21E-DA92-43B4-9CBC-9F7DD79F2EE9}" destId="{CF2972AB-8299-4C1F-B4B6-A3C4AF70A4AA}" srcOrd="4" destOrd="0" presId="urn:microsoft.com/office/officeart/2016/7/layout/RepeatingBendingProcessNew"/>
    <dgm:cxn modelId="{E2115AE5-854A-4CEB-BA86-CF38EE409AF2}" type="presParOf" srcId="{ED81C21E-DA92-43B4-9CBC-9F7DD79F2EE9}" destId="{2799B418-F37B-43AE-9177-783B84DD17D9}" srcOrd="5" destOrd="0" presId="urn:microsoft.com/office/officeart/2016/7/layout/RepeatingBendingProcessNew"/>
    <dgm:cxn modelId="{33EC1CAF-8716-4574-9539-CD8FA0F60F47}" type="presParOf" srcId="{2799B418-F37B-43AE-9177-783B84DD17D9}" destId="{63646DE3-EF60-4A63-9E70-21A425BCA13B}" srcOrd="0" destOrd="0" presId="urn:microsoft.com/office/officeart/2016/7/layout/RepeatingBendingProcessNew"/>
    <dgm:cxn modelId="{7AE69738-0DB4-431E-93A0-73089CCB463A}" type="presParOf" srcId="{ED81C21E-DA92-43B4-9CBC-9F7DD79F2EE9}" destId="{E38AA532-7549-410B-878E-FB2547EE9AE3}" srcOrd="6" destOrd="0" presId="urn:microsoft.com/office/officeart/2016/7/layout/RepeatingBendingProcessNew"/>
    <dgm:cxn modelId="{CC33B6A4-BD56-48FD-B34E-A09DB5C95020}" type="presParOf" srcId="{ED81C21E-DA92-43B4-9CBC-9F7DD79F2EE9}" destId="{8A65F92C-337D-4C18-9024-A2D653D30AA7}" srcOrd="7" destOrd="0" presId="urn:microsoft.com/office/officeart/2016/7/layout/RepeatingBendingProcessNew"/>
    <dgm:cxn modelId="{4439D196-541B-454B-AEBF-78C3506583E5}" type="presParOf" srcId="{8A65F92C-337D-4C18-9024-A2D653D30AA7}" destId="{B0197697-DEC2-45CB-B54F-1F76008C3867}" srcOrd="0" destOrd="0" presId="urn:microsoft.com/office/officeart/2016/7/layout/RepeatingBendingProcessNew"/>
    <dgm:cxn modelId="{5E669CCA-904D-4AD2-82D8-D09F2C31972A}" type="presParOf" srcId="{ED81C21E-DA92-43B4-9CBC-9F7DD79F2EE9}" destId="{0913819B-0D73-4961-9A21-189952582E70}" srcOrd="8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126B04A-CBFA-49EF-80D6-36E4BC4CD233}" type="doc">
      <dgm:prSet loTypeId="urn:microsoft.com/office/officeart/2005/8/layout/chart3" loCatId="cycle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6D52AE7-C2C7-4D82-AD31-A603D243C663}">
      <dgm:prSet/>
      <dgm:spPr/>
      <dgm:t>
        <a:bodyPr/>
        <a:lstStyle/>
        <a:p>
          <a:r>
            <a:rPr lang="en-US" b="1"/>
            <a:t>Location</a:t>
          </a:r>
          <a:br>
            <a:rPr lang="en-US" b="1" dirty="0"/>
          </a:br>
          <a:r>
            <a:rPr lang="en-US"/>
            <a:t> South Africa, Gauteng in the Vaal community with advocacy engagement at community levels.</a:t>
          </a:r>
        </a:p>
      </dgm:t>
    </dgm:pt>
    <dgm:pt modelId="{D9FFF75A-84AE-480A-84A0-BD9D5CD77B41}" type="parTrans" cxnId="{E2893D4F-CA0D-4D02-B24A-E40408CC0630}">
      <dgm:prSet/>
      <dgm:spPr/>
      <dgm:t>
        <a:bodyPr/>
        <a:lstStyle/>
        <a:p>
          <a:endParaRPr lang="en-US"/>
        </a:p>
      </dgm:t>
    </dgm:pt>
    <dgm:pt modelId="{0D356770-D2A1-4925-A90F-CA35137EBAF2}" type="sibTrans" cxnId="{E2893D4F-CA0D-4D02-B24A-E40408CC0630}">
      <dgm:prSet/>
      <dgm:spPr/>
      <dgm:t>
        <a:bodyPr/>
        <a:lstStyle/>
        <a:p>
          <a:endParaRPr lang="en-US"/>
        </a:p>
      </dgm:t>
    </dgm:pt>
    <dgm:pt modelId="{336261A1-6056-4076-A0A7-F474407E4568}">
      <dgm:prSet/>
      <dgm:spPr/>
      <dgm:t>
        <a:bodyPr/>
        <a:lstStyle/>
        <a:p>
          <a:pPr rtl="0"/>
          <a:r>
            <a:rPr lang="en-US" b="1"/>
            <a:t>Who Was Most Affected</a:t>
          </a:r>
          <a:br>
            <a:rPr lang="en-US" b="1" dirty="0"/>
          </a:br>
          <a:r>
            <a:rPr lang="en-US"/>
            <a:t> LBTQI+ survivors of gender-based violence and </a:t>
          </a:r>
          <a:r>
            <a:rPr lang="en-ZA"/>
            <a:t>displacement</a:t>
          </a:r>
          <a:r>
            <a:rPr lang="en-US"/>
            <a:t> particularly </a:t>
          </a:r>
          <a:r>
            <a:rPr lang="en-US">
              <a:latin typeface="Avenir Next LT Pro"/>
            </a:rPr>
            <a:t>focusing on </a:t>
          </a:r>
          <a:r>
            <a:rPr lang="en-US"/>
            <a:t>lesbian, bisexual, transgender, and gender-diverse persons excluded from shelters and protection systems.</a:t>
          </a:r>
        </a:p>
      </dgm:t>
    </dgm:pt>
    <dgm:pt modelId="{206883B1-CF81-459D-8A58-936EF634FBCF}" type="parTrans" cxnId="{A5467E58-CA43-4B13-A6E7-6C898345556E}">
      <dgm:prSet/>
      <dgm:spPr/>
      <dgm:t>
        <a:bodyPr/>
        <a:lstStyle/>
        <a:p>
          <a:endParaRPr lang="en-US"/>
        </a:p>
      </dgm:t>
    </dgm:pt>
    <dgm:pt modelId="{0937986B-9E8C-4C51-8AB9-C5E355409FC5}" type="sibTrans" cxnId="{A5467E58-CA43-4B13-A6E7-6C898345556E}">
      <dgm:prSet/>
      <dgm:spPr/>
      <dgm:t>
        <a:bodyPr/>
        <a:lstStyle/>
        <a:p>
          <a:endParaRPr lang="en-US"/>
        </a:p>
      </dgm:t>
    </dgm:pt>
    <dgm:pt modelId="{1D9CFA75-46A9-41EF-911E-92815182F7C6}">
      <dgm:prSet/>
      <dgm:spPr/>
      <dgm:t>
        <a:bodyPr/>
        <a:lstStyle/>
        <a:p>
          <a:pPr rtl="0"/>
          <a:r>
            <a:rPr lang="en-US" b="1" dirty="0"/>
            <a:t>How They Were Affected</a:t>
          </a:r>
          <a:br>
            <a:rPr lang="en-US" b="1" dirty="0"/>
          </a:br>
          <a:r>
            <a:rPr lang="en-US" b="1" dirty="0"/>
            <a:t> </a:t>
          </a:r>
          <a:r>
            <a:rPr lang="en-US" dirty="0"/>
            <a:t>• Denied or unsafe shelter access</a:t>
          </a:r>
          <a:br>
            <a:rPr lang="en-US" dirty="0"/>
          </a:br>
          <a:r>
            <a:rPr lang="en-US" dirty="0"/>
            <a:t> • </a:t>
          </a:r>
          <a:r>
            <a:rPr lang="en-US" dirty="0">
              <a:latin typeface="Avenir Next LT Pro"/>
            </a:rPr>
            <a:t>Exclusion/</a:t>
          </a:r>
          <a:r>
            <a:rPr lang="en-US" dirty="0"/>
            <a:t> </a:t>
          </a:r>
          <a:r>
            <a:rPr lang="en-US" dirty="0">
              <a:latin typeface="Avenir Next LT Pro"/>
            </a:rPr>
            <a:t>lack of urgency </a:t>
          </a:r>
          <a:r>
            <a:rPr lang="en-US" dirty="0"/>
            <a:t>within GBVF policy </a:t>
          </a:r>
          <a:r>
            <a:rPr lang="en-US" dirty="0">
              <a:latin typeface="Avenir Next LT Pro"/>
            </a:rPr>
            <a:t>enforcement</a:t>
          </a:r>
          <a:br>
            <a:rPr lang="en-US" dirty="0"/>
          </a:br>
          <a:r>
            <a:rPr lang="en-US" dirty="0"/>
            <a:t> • Stigma and discrimination in response systems</a:t>
          </a:r>
          <a:br>
            <a:rPr lang="en-US" dirty="0"/>
          </a:br>
          <a:r>
            <a:rPr lang="en-US" dirty="0"/>
            <a:t> • Limited recognition within social protection frameworks</a:t>
          </a:r>
        </a:p>
      </dgm:t>
    </dgm:pt>
    <dgm:pt modelId="{4B537AF8-592B-4076-BFCF-DB63A84E7E06}" type="parTrans" cxnId="{21AB45C2-59DD-4F53-B1F5-4E48582E1B82}">
      <dgm:prSet/>
      <dgm:spPr/>
      <dgm:t>
        <a:bodyPr/>
        <a:lstStyle/>
        <a:p>
          <a:endParaRPr lang="en-US"/>
        </a:p>
      </dgm:t>
    </dgm:pt>
    <dgm:pt modelId="{5FBF01FE-DB06-44C5-83FD-5F34060D1436}" type="sibTrans" cxnId="{21AB45C2-59DD-4F53-B1F5-4E48582E1B82}">
      <dgm:prSet/>
      <dgm:spPr/>
      <dgm:t>
        <a:bodyPr/>
        <a:lstStyle/>
        <a:p>
          <a:endParaRPr lang="en-US"/>
        </a:p>
      </dgm:t>
    </dgm:pt>
    <dgm:pt modelId="{69B2B506-FECE-47F1-A459-25C00318C93F}">
      <dgm:prSet/>
      <dgm:spPr/>
      <dgm:t>
        <a:bodyPr/>
        <a:lstStyle/>
        <a:p>
          <a:r>
            <a:rPr lang="en-US" b="1"/>
            <a:t>Issues Addressed</a:t>
          </a:r>
          <a:br>
            <a:rPr lang="en-US" b="1" dirty="0"/>
          </a:br>
          <a:r>
            <a:rPr lang="en-US" b="1"/>
            <a:t> •</a:t>
          </a:r>
          <a:r>
            <a:rPr lang="en-US"/>
            <a:t> Structural exclusion in GBVF responses</a:t>
          </a:r>
          <a:br>
            <a:rPr lang="en-US" dirty="0"/>
          </a:br>
          <a:r>
            <a:rPr lang="en-US"/>
            <a:t> • Lack of intersectional feminist systems analysis</a:t>
          </a:r>
          <a:br>
            <a:rPr lang="en-US" dirty="0"/>
          </a:br>
          <a:r>
            <a:rPr lang="en-US"/>
            <a:t> • Invisibility of </a:t>
          </a:r>
          <a:r>
            <a:rPr lang="en-ZA"/>
            <a:t>marginalised</a:t>
          </a:r>
          <a:r>
            <a:rPr lang="en-US"/>
            <a:t> survivors in policy and practice</a:t>
          </a:r>
        </a:p>
      </dgm:t>
    </dgm:pt>
    <dgm:pt modelId="{9D38832E-930D-422F-B806-53510B2FCC87}" type="parTrans" cxnId="{E10E0980-DCFD-419C-8646-6A4A79CAEA6F}">
      <dgm:prSet/>
      <dgm:spPr/>
      <dgm:t>
        <a:bodyPr/>
        <a:lstStyle/>
        <a:p>
          <a:endParaRPr lang="en-US"/>
        </a:p>
      </dgm:t>
    </dgm:pt>
    <dgm:pt modelId="{E78BD544-0175-49C8-8BBC-537B99F575BE}" type="sibTrans" cxnId="{E10E0980-DCFD-419C-8646-6A4A79CAEA6F}">
      <dgm:prSet/>
      <dgm:spPr/>
      <dgm:t>
        <a:bodyPr/>
        <a:lstStyle/>
        <a:p>
          <a:endParaRPr lang="en-US"/>
        </a:p>
      </dgm:t>
    </dgm:pt>
    <dgm:pt modelId="{BDC2535F-8D88-4B98-BFB9-AE046F0754B1}" type="pres">
      <dgm:prSet presAssocID="{3126B04A-CBFA-49EF-80D6-36E4BC4CD233}" presName="compositeShape" presStyleCnt="0">
        <dgm:presLayoutVars>
          <dgm:chMax val="7"/>
          <dgm:dir/>
          <dgm:resizeHandles val="exact"/>
        </dgm:presLayoutVars>
      </dgm:prSet>
      <dgm:spPr/>
    </dgm:pt>
    <dgm:pt modelId="{033DFB00-2DE8-49FB-BE92-81E1F2981BD2}" type="pres">
      <dgm:prSet presAssocID="{3126B04A-CBFA-49EF-80D6-36E4BC4CD233}" presName="wedge1" presStyleLbl="node1" presStyleIdx="0" presStyleCnt="4"/>
      <dgm:spPr/>
    </dgm:pt>
    <dgm:pt modelId="{EA93FE23-2805-4D27-B32A-103A7AB6E317}" type="pres">
      <dgm:prSet presAssocID="{3126B04A-CBFA-49EF-80D6-36E4BC4CD233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D99AC337-F8B8-4BA1-8D6F-BA20BEB19B39}" type="pres">
      <dgm:prSet presAssocID="{3126B04A-CBFA-49EF-80D6-36E4BC4CD233}" presName="wedge2" presStyleLbl="node1" presStyleIdx="1" presStyleCnt="4"/>
      <dgm:spPr/>
    </dgm:pt>
    <dgm:pt modelId="{40B887D5-AEC4-4A6C-BF1C-5D694225F85B}" type="pres">
      <dgm:prSet presAssocID="{3126B04A-CBFA-49EF-80D6-36E4BC4CD233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4B9AC0A7-D941-4D0E-94E5-FF646335999A}" type="pres">
      <dgm:prSet presAssocID="{3126B04A-CBFA-49EF-80D6-36E4BC4CD233}" presName="wedge3" presStyleLbl="node1" presStyleIdx="2" presStyleCnt="4"/>
      <dgm:spPr/>
    </dgm:pt>
    <dgm:pt modelId="{BF48C70B-D93F-4DC9-BDFF-3E803B9A6456}" type="pres">
      <dgm:prSet presAssocID="{3126B04A-CBFA-49EF-80D6-36E4BC4CD233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2145B2D-4180-44C1-85E5-F78AF98A9F46}" type="pres">
      <dgm:prSet presAssocID="{3126B04A-CBFA-49EF-80D6-36E4BC4CD233}" presName="wedge4" presStyleLbl="node1" presStyleIdx="3" presStyleCnt="4"/>
      <dgm:spPr/>
    </dgm:pt>
    <dgm:pt modelId="{ABBBD90D-735A-4F2B-84CA-15396AD072DA}" type="pres">
      <dgm:prSet presAssocID="{3126B04A-CBFA-49EF-80D6-36E4BC4CD233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F923347-8527-4C63-8624-FE7393348FFE}" type="presOf" srcId="{B6D52AE7-C2C7-4D82-AD31-A603D243C663}" destId="{033DFB00-2DE8-49FB-BE92-81E1F2981BD2}" srcOrd="0" destOrd="0" presId="urn:microsoft.com/office/officeart/2005/8/layout/chart3"/>
    <dgm:cxn modelId="{FDD8BC4C-A899-4F17-BA4A-CA263FACFC16}" type="presOf" srcId="{3126B04A-CBFA-49EF-80D6-36E4BC4CD233}" destId="{BDC2535F-8D88-4B98-BFB9-AE046F0754B1}" srcOrd="0" destOrd="0" presId="urn:microsoft.com/office/officeart/2005/8/layout/chart3"/>
    <dgm:cxn modelId="{E2893D4F-CA0D-4D02-B24A-E40408CC0630}" srcId="{3126B04A-CBFA-49EF-80D6-36E4BC4CD233}" destId="{B6D52AE7-C2C7-4D82-AD31-A603D243C663}" srcOrd="0" destOrd="0" parTransId="{D9FFF75A-84AE-480A-84A0-BD9D5CD77B41}" sibTransId="{0D356770-D2A1-4925-A90F-CA35137EBAF2}"/>
    <dgm:cxn modelId="{28C29754-442D-46F5-956A-FF9373E76EC0}" type="presOf" srcId="{336261A1-6056-4076-A0A7-F474407E4568}" destId="{D99AC337-F8B8-4BA1-8D6F-BA20BEB19B39}" srcOrd="0" destOrd="0" presId="urn:microsoft.com/office/officeart/2005/8/layout/chart3"/>
    <dgm:cxn modelId="{A5467E58-CA43-4B13-A6E7-6C898345556E}" srcId="{3126B04A-CBFA-49EF-80D6-36E4BC4CD233}" destId="{336261A1-6056-4076-A0A7-F474407E4568}" srcOrd="1" destOrd="0" parTransId="{206883B1-CF81-459D-8A58-936EF634FBCF}" sibTransId="{0937986B-9E8C-4C51-8AB9-C5E355409FC5}"/>
    <dgm:cxn modelId="{E10E0980-DCFD-419C-8646-6A4A79CAEA6F}" srcId="{3126B04A-CBFA-49EF-80D6-36E4BC4CD233}" destId="{69B2B506-FECE-47F1-A459-25C00318C93F}" srcOrd="3" destOrd="0" parTransId="{9D38832E-930D-422F-B806-53510B2FCC87}" sibTransId="{E78BD544-0175-49C8-8BBC-537B99F575BE}"/>
    <dgm:cxn modelId="{07980E94-6A94-4971-AE7F-B4F52A12A31F}" type="presOf" srcId="{B6D52AE7-C2C7-4D82-AD31-A603D243C663}" destId="{EA93FE23-2805-4D27-B32A-103A7AB6E317}" srcOrd="1" destOrd="0" presId="urn:microsoft.com/office/officeart/2005/8/layout/chart3"/>
    <dgm:cxn modelId="{74CA8BAC-4B55-42EB-A8A9-D444921944CF}" type="presOf" srcId="{69B2B506-FECE-47F1-A459-25C00318C93F}" destId="{ABBBD90D-735A-4F2B-84CA-15396AD072DA}" srcOrd="1" destOrd="0" presId="urn:microsoft.com/office/officeart/2005/8/layout/chart3"/>
    <dgm:cxn modelId="{21AB45C2-59DD-4F53-B1F5-4E48582E1B82}" srcId="{3126B04A-CBFA-49EF-80D6-36E4BC4CD233}" destId="{1D9CFA75-46A9-41EF-911E-92815182F7C6}" srcOrd="2" destOrd="0" parTransId="{4B537AF8-592B-4076-BFCF-DB63A84E7E06}" sibTransId="{5FBF01FE-DB06-44C5-83FD-5F34060D1436}"/>
    <dgm:cxn modelId="{2E09C1D4-C893-4F39-BD0B-2772FD46A11B}" type="presOf" srcId="{1D9CFA75-46A9-41EF-911E-92815182F7C6}" destId="{4B9AC0A7-D941-4D0E-94E5-FF646335999A}" srcOrd="0" destOrd="0" presId="urn:microsoft.com/office/officeart/2005/8/layout/chart3"/>
    <dgm:cxn modelId="{D6BCC3DE-7F58-4029-924D-12298D597342}" type="presOf" srcId="{69B2B506-FECE-47F1-A459-25C00318C93F}" destId="{82145B2D-4180-44C1-85E5-F78AF98A9F46}" srcOrd="0" destOrd="0" presId="urn:microsoft.com/office/officeart/2005/8/layout/chart3"/>
    <dgm:cxn modelId="{5A5B48F4-2855-4E21-BAC3-2029CDC265D5}" type="presOf" srcId="{336261A1-6056-4076-A0A7-F474407E4568}" destId="{40B887D5-AEC4-4A6C-BF1C-5D694225F85B}" srcOrd="1" destOrd="0" presId="urn:microsoft.com/office/officeart/2005/8/layout/chart3"/>
    <dgm:cxn modelId="{1DEFBEFD-7266-487C-9049-E14925A3F51B}" type="presOf" srcId="{1D9CFA75-46A9-41EF-911E-92815182F7C6}" destId="{BF48C70B-D93F-4DC9-BDFF-3E803B9A6456}" srcOrd="1" destOrd="0" presId="urn:microsoft.com/office/officeart/2005/8/layout/chart3"/>
    <dgm:cxn modelId="{2838489E-1751-487B-9A84-056924F56669}" type="presParOf" srcId="{BDC2535F-8D88-4B98-BFB9-AE046F0754B1}" destId="{033DFB00-2DE8-49FB-BE92-81E1F2981BD2}" srcOrd="0" destOrd="0" presId="urn:microsoft.com/office/officeart/2005/8/layout/chart3"/>
    <dgm:cxn modelId="{E4414571-D117-4849-A115-BA7CAAB4A0F1}" type="presParOf" srcId="{BDC2535F-8D88-4B98-BFB9-AE046F0754B1}" destId="{EA93FE23-2805-4D27-B32A-103A7AB6E317}" srcOrd="1" destOrd="0" presId="urn:microsoft.com/office/officeart/2005/8/layout/chart3"/>
    <dgm:cxn modelId="{AE8FA078-A077-415F-824A-B0CF32370624}" type="presParOf" srcId="{BDC2535F-8D88-4B98-BFB9-AE046F0754B1}" destId="{D99AC337-F8B8-4BA1-8D6F-BA20BEB19B39}" srcOrd="2" destOrd="0" presId="urn:microsoft.com/office/officeart/2005/8/layout/chart3"/>
    <dgm:cxn modelId="{BA6DDFA3-0CF0-49C6-A73B-3B307A127D78}" type="presParOf" srcId="{BDC2535F-8D88-4B98-BFB9-AE046F0754B1}" destId="{40B887D5-AEC4-4A6C-BF1C-5D694225F85B}" srcOrd="3" destOrd="0" presId="urn:microsoft.com/office/officeart/2005/8/layout/chart3"/>
    <dgm:cxn modelId="{043804E8-D781-4686-89B5-EC019E06912C}" type="presParOf" srcId="{BDC2535F-8D88-4B98-BFB9-AE046F0754B1}" destId="{4B9AC0A7-D941-4D0E-94E5-FF646335999A}" srcOrd="4" destOrd="0" presId="urn:microsoft.com/office/officeart/2005/8/layout/chart3"/>
    <dgm:cxn modelId="{8DA750D0-DFA1-4A3C-A699-B5108F939040}" type="presParOf" srcId="{BDC2535F-8D88-4B98-BFB9-AE046F0754B1}" destId="{BF48C70B-D93F-4DC9-BDFF-3E803B9A6456}" srcOrd="5" destOrd="0" presId="urn:microsoft.com/office/officeart/2005/8/layout/chart3"/>
    <dgm:cxn modelId="{967CAF5D-2001-45CE-9347-103D283018A4}" type="presParOf" srcId="{BDC2535F-8D88-4B98-BFB9-AE046F0754B1}" destId="{82145B2D-4180-44C1-85E5-F78AF98A9F46}" srcOrd="6" destOrd="0" presId="urn:microsoft.com/office/officeart/2005/8/layout/chart3"/>
    <dgm:cxn modelId="{18A4360C-3814-435D-9ADE-436FE4488894}" type="presParOf" srcId="{BDC2535F-8D88-4B98-BFB9-AE046F0754B1}" destId="{ABBBD90D-735A-4F2B-84CA-15396AD072DA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F433474-2CC8-4184-B1B1-F81BC230915F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A8E2B169-B94B-4DD5-B804-7B15A7A8D81A}">
      <dgm:prSet/>
      <dgm:spPr/>
      <dgm:t>
        <a:bodyPr/>
        <a:lstStyle/>
        <a:p>
          <a:r>
            <a:rPr lang="en-ZA"/>
            <a:t>How the Change Came About</a:t>
          </a:r>
          <a:endParaRPr lang="en-US"/>
        </a:p>
      </dgm:t>
    </dgm:pt>
    <dgm:pt modelId="{BE4D465C-BB43-43E0-B5CD-609A5189DEFB}" type="parTrans" cxnId="{0C86099C-E576-4369-AEA5-BBC5733C75D5}">
      <dgm:prSet/>
      <dgm:spPr/>
      <dgm:t>
        <a:bodyPr/>
        <a:lstStyle/>
        <a:p>
          <a:endParaRPr lang="en-US"/>
        </a:p>
      </dgm:t>
    </dgm:pt>
    <dgm:pt modelId="{CB1D725E-07E3-48B1-A5F0-76C19AA3EDCC}" type="sibTrans" cxnId="{0C86099C-E576-4369-AEA5-BBC5733C75D5}">
      <dgm:prSet/>
      <dgm:spPr/>
      <dgm:t>
        <a:bodyPr/>
        <a:lstStyle/>
        <a:p>
          <a:endParaRPr lang="en-US"/>
        </a:p>
      </dgm:t>
    </dgm:pt>
    <dgm:pt modelId="{C989658C-1B60-4F8A-8040-41021240FE86}">
      <dgm:prSet/>
      <dgm:spPr/>
      <dgm:t>
        <a:bodyPr/>
        <a:lstStyle/>
        <a:p>
          <a:r>
            <a:rPr lang="en-ZA" b="1"/>
            <a:t>Activities &amp; Actions</a:t>
          </a:r>
          <a:endParaRPr lang="en-US"/>
        </a:p>
      </dgm:t>
    </dgm:pt>
    <dgm:pt modelId="{28435FD5-AD5D-4804-AC36-0CFA4471431A}" type="parTrans" cxnId="{FA4DD99F-18D9-4CC1-A52A-C3C8C9B2AABE}">
      <dgm:prSet/>
      <dgm:spPr/>
      <dgm:t>
        <a:bodyPr/>
        <a:lstStyle/>
        <a:p>
          <a:endParaRPr lang="en-US"/>
        </a:p>
      </dgm:t>
    </dgm:pt>
    <dgm:pt modelId="{95A52C46-0007-44D0-B1C2-ADA0D4FDE0AB}" type="sibTrans" cxnId="{FA4DD99F-18D9-4CC1-A52A-C3C8C9B2AABE}">
      <dgm:prSet/>
      <dgm:spPr/>
      <dgm:t>
        <a:bodyPr/>
        <a:lstStyle/>
        <a:p>
          <a:endParaRPr lang="en-US"/>
        </a:p>
      </dgm:t>
    </dgm:pt>
    <dgm:pt modelId="{FBDDE994-FBAE-4281-9E0B-99574331E342}">
      <dgm:prSet/>
      <dgm:spPr/>
      <dgm:t>
        <a:bodyPr/>
        <a:lstStyle/>
        <a:p>
          <a:r>
            <a:rPr lang="en-ZA"/>
            <a:t>• Structured feminist political education sessions</a:t>
          </a:r>
          <a:endParaRPr lang="en-US"/>
        </a:p>
      </dgm:t>
    </dgm:pt>
    <dgm:pt modelId="{4697C1D6-FBE1-4B71-8195-DAF5E2D7A930}" type="parTrans" cxnId="{D7FDFB54-5570-4D8B-8ACB-5D71BBC43DF8}">
      <dgm:prSet/>
      <dgm:spPr/>
      <dgm:t>
        <a:bodyPr/>
        <a:lstStyle/>
        <a:p>
          <a:endParaRPr lang="en-US"/>
        </a:p>
      </dgm:t>
    </dgm:pt>
    <dgm:pt modelId="{986E1CB8-E6E5-48F4-AD88-793890A37518}" type="sibTrans" cxnId="{D7FDFB54-5570-4D8B-8ACB-5D71BBC43DF8}">
      <dgm:prSet/>
      <dgm:spPr/>
      <dgm:t>
        <a:bodyPr/>
        <a:lstStyle/>
        <a:p>
          <a:endParaRPr lang="en-US"/>
        </a:p>
      </dgm:t>
    </dgm:pt>
    <dgm:pt modelId="{91D949D8-D2E4-4CCF-9C45-DAB583648F4C}">
      <dgm:prSet/>
      <dgm:spPr/>
      <dgm:t>
        <a:bodyPr/>
        <a:lstStyle/>
        <a:p>
          <a:r>
            <a:rPr lang="en-ZA"/>
            <a:t>• Intersectional systems analysis workshop</a:t>
          </a:r>
          <a:endParaRPr lang="en-US"/>
        </a:p>
      </dgm:t>
    </dgm:pt>
    <dgm:pt modelId="{7D9B8388-E20C-4DE0-992D-188DF88D9C18}" type="parTrans" cxnId="{990FBF28-178B-432C-A215-7BBD902BF9B5}">
      <dgm:prSet/>
      <dgm:spPr/>
      <dgm:t>
        <a:bodyPr/>
        <a:lstStyle/>
        <a:p>
          <a:endParaRPr lang="en-US"/>
        </a:p>
      </dgm:t>
    </dgm:pt>
    <dgm:pt modelId="{CF30DB3A-DFE0-484C-A706-A595F5F38B1B}" type="sibTrans" cxnId="{990FBF28-178B-432C-A215-7BBD902BF9B5}">
      <dgm:prSet/>
      <dgm:spPr/>
      <dgm:t>
        <a:bodyPr/>
        <a:lstStyle/>
        <a:p>
          <a:endParaRPr lang="en-US"/>
        </a:p>
      </dgm:t>
    </dgm:pt>
    <dgm:pt modelId="{E2EA2E38-1DC2-4175-AB61-D2ED754E0B15}">
      <dgm:prSet/>
      <dgm:spPr/>
      <dgm:t>
        <a:bodyPr/>
        <a:lstStyle/>
        <a:p>
          <a:r>
            <a:rPr lang="en-ZA"/>
            <a:t>• Healing-centred leadership dialogue</a:t>
          </a:r>
          <a:endParaRPr lang="en-US"/>
        </a:p>
      </dgm:t>
    </dgm:pt>
    <dgm:pt modelId="{69ED5948-BEC3-4E1D-8B37-36AE1785DDE5}" type="parTrans" cxnId="{975E0513-46A7-43A0-9C3C-D8B754130BAB}">
      <dgm:prSet/>
      <dgm:spPr/>
      <dgm:t>
        <a:bodyPr/>
        <a:lstStyle/>
        <a:p>
          <a:endParaRPr lang="en-US"/>
        </a:p>
      </dgm:t>
    </dgm:pt>
    <dgm:pt modelId="{A361D9B8-C12B-40CB-97C7-D4AD2EF2A2C8}" type="sibTrans" cxnId="{975E0513-46A7-43A0-9C3C-D8B754130BAB}">
      <dgm:prSet/>
      <dgm:spPr/>
      <dgm:t>
        <a:bodyPr/>
        <a:lstStyle/>
        <a:p>
          <a:endParaRPr lang="en-US"/>
        </a:p>
      </dgm:t>
    </dgm:pt>
    <dgm:pt modelId="{00A5292F-A3F0-4C3E-9E42-0E4C4302D43B}">
      <dgm:prSet/>
      <dgm:spPr/>
      <dgm:t>
        <a:bodyPr/>
        <a:lstStyle/>
        <a:p>
          <a:r>
            <a:rPr lang="en-ZA"/>
            <a:t>• Arts-based advocacy and narrative shifting</a:t>
          </a:r>
          <a:endParaRPr lang="en-US"/>
        </a:p>
      </dgm:t>
    </dgm:pt>
    <dgm:pt modelId="{74394D3B-2A1C-4D52-A1E4-5748FA815B15}" type="parTrans" cxnId="{AA243A3A-BD3D-4230-BDCC-D8A0DBA00AE8}">
      <dgm:prSet/>
      <dgm:spPr/>
      <dgm:t>
        <a:bodyPr/>
        <a:lstStyle/>
        <a:p>
          <a:endParaRPr lang="en-US"/>
        </a:p>
      </dgm:t>
    </dgm:pt>
    <dgm:pt modelId="{90F78E7C-6161-4056-86E5-18011837210C}" type="sibTrans" cxnId="{AA243A3A-BD3D-4230-BDCC-D8A0DBA00AE8}">
      <dgm:prSet/>
      <dgm:spPr/>
      <dgm:t>
        <a:bodyPr/>
        <a:lstStyle/>
        <a:p>
          <a:endParaRPr lang="en-US"/>
        </a:p>
      </dgm:t>
    </dgm:pt>
    <dgm:pt modelId="{32313B8C-E2FF-4213-9053-D2651C2881D2}">
      <dgm:prSet/>
      <dgm:spPr/>
      <dgm:t>
        <a:bodyPr/>
        <a:lstStyle/>
        <a:p>
          <a:r>
            <a:rPr lang="en-ZA"/>
            <a:t>• Policy engagement on inclusive shelter frameworks</a:t>
          </a:r>
          <a:endParaRPr lang="en-US"/>
        </a:p>
      </dgm:t>
    </dgm:pt>
    <dgm:pt modelId="{B4049792-DF9D-4A3C-965E-AA3EEAE54537}" type="parTrans" cxnId="{09A758DD-908F-4B62-8A17-6AFC6AA0D34A}">
      <dgm:prSet/>
      <dgm:spPr/>
      <dgm:t>
        <a:bodyPr/>
        <a:lstStyle/>
        <a:p>
          <a:endParaRPr lang="en-US"/>
        </a:p>
      </dgm:t>
    </dgm:pt>
    <dgm:pt modelId="{2FA31523-2257-43A4-942F-3670ACD33B09}" type="sibTrans" cxnId="{09A758DD-908F-4B62-8A17-6AFC6AA0D34A}">
      <dgm:prSet/>
      <dgm:spPr/>
      <dgm:t>
        <a:bodyPr/>
        <a:lstStyle/>
        <a:p>
          <a:endParaRPr lang="en-US"/>
        </a:p>
      </dgm:t>
    </dgm:pt>
    <dgm:pt modelId="{A410D305-8CB6-4AC8-9D14-9EBD129F0F5A}">
      <dgm:prSet/>
      <dgm:spPr/>
      <dgm:t>
        <a:bodyPr/>
        <a:lstStyle/>
        <a:p>
          <a:r>
            <a:rPr lang="en-ZA" b="1"/>
            <a:t>Leadership &amp; Participation</a:t>
          </a:r>
          <a:endParaRPr lang="en-US"/>
        </a:p>
      </dgm:t>
    </dgm:pt>
    <dgm:pt modelId="{C76B7744-BFD7-489C-A616-76AD107DFFD8}" type="parTrans" cxnId="{8BD6F4FB-02C6-4AF0-AFAB-B9CA0AD19ABD}">
      <dgm:prSet/>
      <dgm:spPr/>
      <dgm:t>
        <a:bodyPr/>
        <a:lstStyle/>
        <a:p>
          <a:endParaRPr lang="en-US"/>
        </a:p>
      </dgm:t>
    </dgm:pt>
    <dgm:pt modelId="{27C84ECE-E6A2-4C56-B58E-EE4E073B46DA}" type="sibTrans" cxnId="{8BD6F4FB-02C6-4AF0-AFAB-B9CA0AD19ABD}">
      <dgm:prSet/>
      <dgm:spPr/>
      <dgm:t>
        <a:bodyPr/>
        <a:lstStyle/>
        <a:p>
          <a:endParaRPr lang="en-US"/>
        </a:p>
      </dgm:t>
    </dgm:pt>
    <dgm:pt modelId="{A6BB42CD-D2FF-464A-9EB3-8446BA9B0588}">
      <dgm:prSet/>
      <dgm:spPr/>
      <dgm:t>
        <a:bodyPr/>
        <a:lstStyle/>
        <a:p>
          <a:r>
            <a:rPr lang="en-ZA"/>
            <a:t>• Led by Boitumelo Tefo through her advocacy model</a:t>
          </a:r>
          <a:endParaRPr lang="en-US"/>
        </a:p>
      </dgm:t>
    </dgm:pt>
    <dgm:pt modelId="{FE518888-0395-466F-AD4E-A99FD0164A75}" type="parTrans" cxnId="{813DA63D-4F08-478A-94E5-6858DD62EC11}">
      <dgm:prSet/>
      <dgm:spPr/>
      <dgm:t>
        <a:bodyPr/>
        <a:lstStyle/>
        <a:p>
          <a:endParaRPr lang="en-US"/>
        </a:p>
      </dgm:t>
    </dgm:pt>
    <dgm:pt modelId="{1B3FE734-F734-4D01-81D3-A1234D928F4E}" type="sibTrans" cxnId="{813DA63D-4F08-478A-94E5-6858DD62EC11}">
      <dgm:prSet/>
      <dgm:spPr/>
      <dgm:t>
        <a:bodyPr/>
        <a:lstStyle/>
        <a:p>
          <a:endParaRPr lang="en-US"/>
        </a:p>
      </dgm:t>
    </dgm:pt>
    <dgm:pt modelId="{7E1235E8-2322-4C80-9DBD-9C52FBA26742}">
      <dgm:prSet/>
      <dgm:spPr/>
      <dgm:t>
        <a:bodyPr/>
        <a:lstStyle/>
        <a:p>
          <a:r>
            <a:rPr lang="en-ZA"/>
            <a:t>• Implemented within One in Nine Campaign spaces</a:t>
          </a:r>
          <a:endParaRPr lang="en-US"/>
        </a:p>
      </dgm:t>
    </dgm:pt>
    <dgm:pt modelId="{A7181FA9-32DB-48B1-9231-FF951A75C488}" type="parTrans" cxnId="{1637EA24-0C24-4D11-A659-F0861BABF5F7}">
      <dgm:prSet/>
      <dgm:spPr/>
      <dgm:t>
        <a:bodyPr/>
        <a:lstStyle/>
        <a:p>
          <a:endParaRPr lang="en-US"/>
        </a:p>
      </dgm:t>
    </dgm:pt>
    <dgm:pt modelId="{E0AEAF21-EC7D-42A8-8C5F-7468FC2A4ADF}" type="sibTrans" cxnId="{1637EA24-0C24-4D11-A659-F0861BABF5F7}">
      <dgm:prSet/>
      <dgm:spPr/>
      <dgm:t>
        <a:bodyPr/>
        <a:lstStyle/>
        <a:p>
          <a:endParaRPr lang="en-US"/>
        </a:p>
      </dgm:t>
    </dgm:pt>
    <dgm:pt modelId="{96D6F23D-973B-47C4-9605-D87E217A0B83}">
      <dgm:prSet/>
      <dgm:spPr/>
      <dgm:t>
        <a:bodyPr/>
        <a:lstStyle/>
        <a:p>
          <a:r>
            <a:rPr lang="en-ZA"/>
            <a:t>• Actively engaged by Thabsie Mabezane, Pearl Xakoshe and other LBTQ participant and co-creators</a:t>
          </a:r>
          <a:endParaRPr lang="en-US"/>
        </a:p>
      </dgm:t>
    </dgm:pt>
    <dgm:pt modelId="{18883E63-0AB6-4C43-89CC-8B4B038CF190}" type="parTrans" cxnId="{E339EB88-1EB7-42CA-8F4F-FE28A2093E2A}">
      <dgm:prSet/>
      <dgm:spPr/>
      <dgm:t>
        <a:bodyPr/>
        <a:lstStyle/>
        <a:p>
          <a:endParaRPr lang="en-US"/>
        </a:p>
      </dgm:t>
    </dgm:pt>
    <dgm:pt modelId="{6C1F6688-2FD8-4FA4-87C9-D272EE1949FC}" type="sibTrans" cxnId="{E339EB88-1EB7-42CA-8F4F-FE28A2093E2A}">
      <dgm:prSet/>
      <dgm:spPr/>
      <dgm:t>
        <a:bodyPr/>
        <a:lstStyle/>
        <a:p>
          <a:endParaRPr lang="en-US"/>
        </a:p>
      </dgm:t>
    </dgm:pt>
    <dgm:pt modelId="{0FE1AE07-01E7-4C4C-A692-091881C42F09}">
      <dgm:prSet/>
      <dgm:spPr/>
      <dgm:t>
        <a:bodyPr/>
        <a:lstStyle/>
        <a:p>
          <a:r>
            <a:rPr lang="en-ZA"/>
            <a:t>• Supported by One in Nine Campaign</a:t>
          </a:r>
          <a:endParaRPr lang="en-US"/>
        </a:p>
      </dgm:t>
    </dgm:pt>
    <dgm:pt modelId="{8F6F038C-AB36-4200-8A86-7258EDF63F9E}" type="parTrans" cxnId="{B0A662FA-EB9C-4A0E-869A-FB9F0082EF82}">
      <dgm:prSet/>
      <dgm:spPr/>
      <dgm:t>
        <a:bodyPr/>
        <a:lstStyle/>
        <a:p>
          <a:endParaRPr lang="en-US"/>
        </a:p>
      </dgm:t>
    </dgm:pt>
    <dgm:pt modelId="{258CFEC0-B164-4BD4-A4D6-7BCCC06B727A}" type="sibTrans" cxnId="{B0A662FA-EB9C-4A0E-869A-FB9F0082EF82}">
      <dgm:prSet/>
      <dgm:spPr/>
      <dgm:t>
        <a:bodyPr/>
        <a:lstStyle/>
        <a:p>
          <a:endParaRPr lang="en-US"/>
        </a:p>
      </dgm:t>
    </dgm:pt>
    <dgm:pt modelId="{CC30D671-9D78-4BC4-B097-CCCD98A18FFF}" type="pres">
      <dgm:prSet presAssocID="{CF433474-2CC8-4184-B1B1-F81BC230915F}" presName="Name0" presStyleCnt="0">
        <dgm:presLayoutVars>
          <dgm:dir/>
          <dgm:resizeHandles val="exact"/>
        </dgm:presLayoutVars>
      </dgm:prSet>
      <dgm:spPr/>
    </dgm:pt>
    <dgm:pt modelId="{7E3553DC-8D6E-4D55-8083-B8FE17C1F654}" type="pres">
      <dgm:prSet presAssocID="{A8E2B169-B94B-4DD5-B804-7B15A7A8D81A}" presName="node" presStyleLbl="node1" presStyleIdx="0" presStyleCnt="12">
        <dgm:presLayoutVars>
          <dgm:bulletEnabled val="1"/>
        </dgm:presLayoutVars>
      </dgm:prSet>
      <dgm:spPr/>
    </dgm:pt>
    <dgm:pt modelId="{65959CAA-76B5-4E5A-8827-8D19821DE548}" type="pres">
      <dgm:prSet presAssocID="{CB1D725E-07E3-48B1-A5F0-76C19AA3EDCC}" presName="sibTrans" presStyleLbl="sibTrans1D1" presStyleIdx="0" presStyleCnt="11"/>
      <dgm:spPr/>
    </dgm:pt>
    <dgm:pt modelId="{A2960761-3973-4DF6-8E9F-3688F1F1BA5F}" type="pres">
      <dgm:prSet presAssocID="{CB1D725E-07E3-48B1-A5F0-76C19AA3EDCC}" presName="connectorText" presStyleLbl="sibTrans1D1" presStyleIdx="0" presStyleCnt="11"/>
      <dgm:spPr/>
    </dgm:pt>
    <dgm:pt modelId="{A5863ECC-F5B7-42DA-ADB2-EAC6CE990D9E}" type="pres">
      <dgm:prSet presAssocID="{C989658C-1B60-4F8A-8040-41021240FE86}" presName="node" presStyleLbl="node1" presStyleIdx="1" presStyleCnt="12">
        <dgm:presLayoutVars>
          <dgm:bulletEnabled val="1"/>
        </dgm:presLayoutVars>
      </dgm:prSet>
      <dgm:spPr/>
    </dgm:pt>
    <dgm:pt modelId="{49A13CBC-5CA7-4B1E-8970-3D4838AEDAE6}" type="pres">
      <dgm:prSet presAssocID="{95A52C46-0007-44D0-B1C2-ADA0D4FDE0AB}" presName="sibTrans" presStyleLbl="sibTrans1D1" presStyleIdx="1" presStyleCnt="11"/>
      <dgm:spPr/>
    </dgm:pt>
    <dgm:pt modelId="{F57DC5E2-22D8-4B91-98DF-ED2E35B557A8}" type="pres">
      <dgm:prSet presAssocID="{95A52C46-0007-44D0-B1C2-ADA0D4FDE0AB}" presName="connectorText" presStyleLbl="sibTrans1D1" presStyleIdx="1" presStyleCnt="11"/>
      <dgm:spPr/>
    </dgm:pt>
    <dgm:pt modelId="{0C07A32B-48A4-486C-945A-1646E773A36B}" type="pres">
      <dgm:prSet presAssocID="{FBDDE994-FBAE-4281-9E0B-99574331E342}" presName="node" presStyleLbl="node1" presStyleIdx="2" presStyleCnt="12">
        <dgm:presLayoutVars>
          <dgm:bulletEnabled val="1"/>
        </dgm:presLayoutVars>
      </dgm:prSet>
      <dgm:spPr/>
    </dgm:pt>
    <dgm:pt modelId="{C4FAF98E-ECCE-4739-BCA0-CD77A19D0A67}" type="pres">
      <dgm:prSet presAssocID="{986E1CB8-E6E5-48F4-AD88-793890A37518}" presName="sibTrans" presStyleLbl="sibTrans1D1" presStyleIdx="2" presStyleCnt="11"/>
      <dgm:spPr/>
    </dgm:pt>
    <dgm:pt modelId="{D76D9178-11D5-4DFA-9454-CB2B70151D0D}" type="pres">
      <dgm:prSet presAssocID="{986E1CB8-E6E5-48F4-AD88-793890A37518}" presName="connectorText" presStyleLbl="sibTrans1D1" presStyleIdx="2" presStyleCnt="11"/>
      <dgm:spPr/>
    </dgm:pt>
    <dgm:pt modelId="{FCF20E1D-462F-465A-A1DB-FFA5455D668D}" type="pres">
      <dgm:prSet presAssocID="{91D949D8-D2E4-4CCF-9C45-DAB583648F4C}" presName="node" presStyleLbl="node1" presStyleIdx="3" presStyleCnt="12">
        <dgm:presLayoutVars>
          <dgm:bulletEnabled val="1"/>
        </dgm:presLayoutVars>
      </dgm:prSet>
      <dgm:spPr/>
    </dgm:pt>
    <dgm:pt modelId="{F96E2087-1EF7-4983-B5F2-043EE17AAE51}" type="pres">
      <dgm:prSet presAssocID="{CF30DB3A-DFE0-484C-A706-A595F5F38B1B}" presName="sibTrans" presStyleLbl="sibTrans1D1" presStyleIdx="3" presStyleCnt="11"/>
      <dgm:spPr/>
    </dgm:pt>
    <dgm:pt modelId="{E9A1C67B-916D-4A4F-A777-60A83014008B}" type="pres">
      <dgm:prSet presAssocID="{CF30DB3A-DFE0-484C-A706-A595F5F38B1B}" presName="connectorText" presStyleLbl="sibTrans1D1" presStyleIdx="3" presStyleCnt="11"/>
      <dgm:spPr/>
    </dgm:pt>
    <dgm:pt modelId="{A99653C2-9350-460F-9A5F-BBDC99D7D4D3}" type="pres">
      <dgm:prSet presAssocID="{E2EA2E38-1DC2-4175-AB61-D2ED754E0B15}" presName="node" presStyleLbl="node1" presStyleIdx="4" presStyleCnt="12">
        <dgm:presLayoutVars>
          <dgm:bulletEnabled val="1"/>
        </dgm:presLayoutVars>
      </dgm:prSet>
      <dgm:spPr/>
    </dgm:pt>
    <dgm:pt modelId="{B92900F0-8CEC-4831-A512-C841DB8945A4}" type="pres">
      <dgm:prSet presAssocID="{A361D9B8-C12B-40CB-97C7-D4AD2EF2A2C8}" presName="sibTrans" presStyleLbl="sibTrans1D1" presStyleIdx="4" presStyleCnt="11"/>
      <dgm:spPr/>
    </dgm:pt>
    <dgm:pt modelId="{16534EA7-3648-464F-BA3C-36B1F649A102}" type="pres">
      <dgm:prSet presAssocID="{A361D9B8-C12B-40CB-97C7-D4AD2EF2A2C8}" presName="connectorText" presStyleLbl="sibTrans1D1" presStyleIdx="4" presStyleCnt="11"/>
      <dgm:spPr/>
    </dgm:pt>
    <dgm:pt modelId="{D3C86685-9853-4975-88EA-8752BACE2D3F}" type="pres">
      <dgm:prSet presAssocID="{00A5292F-A3F0-4C3E-9E42-0E4C4302D43B}" presName="node" presStyleLbl="node1" presStyleIdx="5" presStyleCnt="12">
        <dgm:presLayoutVars>
          <dgm:bulletEnabled val="1"/>
        </dgm:presLayoutVars>
      </dgm:prSet>
      <dgm:spPr/>
    </dgm:pt>
    <dgm:pt modelId="{0C69DE4F-198E-4C3F-928E-E598B688F79C}" type="pres">
      <dgm:prSet presAssocID="{90F78E7C-6161-4056-86E5-18011837210C}" presName="sibTrans" presStyleLbl="sibTrans1D1" presStyleIdx="5" presStyleCnt="11"/>
      <dgm:spPr/>
    </dgm:pt>
    <dgm:pt modelId="{E0A7A774-DFA3-43DB-B0F3-F4F446E249E0}" type="pres">
      <dgm:prSet presAssocID="{90F78E7C-6161-4056-86E5-18011837210C}" presName="connectorText" presStyleLbl="sibTrans1D1" presStyleIdx="5" presStyleCnt="11"/>
      <dgm:spPr/>
    </dgm:pt>
    <dgm:pt modelId="{F0EBA241-75DA-4E98-8F7D-CF3EF4586E20}" type="pres">
      <dgm:prSet presAssocID="{32313B8C-E2FF-4213-9053-D2651C2881D2}" presName="node" presStyleLbl="node1" presStyleIdx="6" presStyleCnt="12">
        <dgm:presLayoutVars>
          <dgm:bulletEnabled val="1"/>
        </dgm:presLayoutVars>
      </dgm:prSet>
      <dgm:spPr/>
    </dgm:pt>
    <dgm:pt modelId="{9946F1AC-1137-4276-8AF8-5018CFBFDC11}" type="pres">
      <dgm:prSet presAssocID="{2FA31523-2257-43A4-942F-3670ACD33B09}" presName="sibTrans" presStyleLbl="sibTrans1D1" presStyleIdx="6" presStyleCnt="11"/>
      <dgm:spPr/>
    </dgm:pt>
    <dgm:pt modelId="{2B210038-C153-4CF5-9F91-D3E392BEF9E7}" type="pres">
      <dgm:prSet presAssocID="{2FA31523-2257-43A4-942F-3670ACD33B09}" presName="connectorText" presStyleLbl="sibTrans1D1" presStyleIdx="6" presStyleCnt="11"/>
      <dgm:spPr/>
    </dgm:pt>
    <dgm:pt modelId="{BEB73719-132C-4327-9A3F-8E57E90EF17A}" type="pres">
      <dgm:prSet presAssocID="{A410D305-8CB6-4AC8-9D14-9EBD129F0F5A}" presName="node" presStyleLbl="node1" presStyleIdx="7" presStyleCnt="12">
        <dgm:presLayoutVars>
          <dgm:bulletEnabled val="1"/>
        </dgm:presLayoutVars>
      </dgm:prSet>
      <dgm:spPr/>
    </dgm:pt>
    <dgm:pt modelId="{768DA65F-F118-4C69-A54B-776303BDC90C}" type="pres">
      <dgm:prSet presAssocID="{27C84ECE-E6A2-4C56-B58E-EE4E073B46DA}" presName="sibTrans" presStyleLbl="sibTrans1D1" presStyleIdx="7" presStyleCnt="11"/>
      <dgm:spPr/>
    </dgm:pt>
    <dgm:pt modelId="{A2BD5F8A-CCD2-479B-A919-1EEEA31741DA}" type="pres">
      <dgm:prSet presAssocID="{27C84ECE-E6A2-4C56-B58E-EE4E073B46DA}" presName="connectorText" presStyleLbl="sibTrans1D1" presStyleIdx="7" presStyleCnt="11"/>
      <dgm:spPr/>
    </dgm:pt>
    <dgm:pt modelId="{1154921B-A5A2-48E4-A6C9-31C51D92BEFD}" type="pres">
      <dgm:prSet presAssocID="{A6BB42CD-D2FF-464A-9EB3-8446BA9B0588}" presName="node" presStyleLbl="node1" presStyleIdx="8" presStyleCnt="12">
        <dgm:presLayoutVars>
          <dgm:bulletEnabled val="1"/>
        </dgm:presLayoutVars>
      </dgm:prSet>
      <dgm:spPr/>
    </dgm:pt>
    <dgm:pt modelId="{CB692663-739E-47DC-8C89-0B5DE743B3BB}" type="pres">
      <dgm:prSet presAssocID="{1B3FE734-F734-4D01-81D3-A1234D928F4E}" presName="sibTrans" presStyleLbl="sibTrans1D1" presStyleIdx="8" presStyleCnt="11"/>
      <dgm:spPr/>
    </dgm:pt>
    <dgm:pt modelId="{8E0F3F11-D2BD-4875-B883-F8FDB7ABBDFF}" type="pres">
      <dgm:prSet presAssocID="{1B3FE734-F734-4D01-81D3-A1234D928F4E}" presName="connectorText" presStyleLbl="sibTrans1D1" presStyleIdx="8" presStyleCnt="11"/>
      <dgm:spPr/>
    </dgm:pt>
    <dgm:pt modelId="{4CD2640F-D84A-4334-84B5-3A3AE19A9CA3}" type="pres">
      <dgm:prSet presAssocID="{7E1235E8-2322-4C80-9DBD-9C52FBA26742}" presName="node" presStyleLbl="node1" presStyleIdx="9" presStyleCnt="12">
        <dgm:presLayoutVars>
          <dgm:bulletEnabled val="1"/>
        </dgm:presLayoutVars>
      </dgm:prSet>
      <dgm:spPr/>
    </dgm:pt>
    <dgm:pt modelId="{94420CCE-AE07-4536-9C2E-DBC5E6251A23}" type="pres">
      <dgm:prSet presAssocID="{E0AEAF21-EC7D-42A8-8C5F-7468FC2A4ADF}" presName="sibTrans" presStyleLbl="sibTrans1D1" presStyleIdx="9" presStyleCnt="11"/>
      <dgm:spPr/>
    </dgm:pt>
    <dgm:pt modelId="{117A1833-B186-42DF-A304-364591AEA054}" type="pres">
      <dgm:prSet presAssocID="{E0AEAF21-EC7D-42A8-8C5F-7468FC2A4ADF}" presName="connectorText" presStyleLbl="sibTrans1D1" presStyleIdx="9" presStyleCnt="11"/>
      <dgm:spPr/>
    </dgm:pt>
    <dgm:pt modelId="{B346D3FE-8603-4F87-954D-EDAFBC6B3B38}" type="pres">
      <dgm:prSet presAssocID="{96D6F23D-973B-47C4-9605-D87E217A0B83}" presName="node" presStyleLbl="node1" presStyleIdx="10" presStyleCnt="12">
        <dgm:presLayoutVars>
          <dgm:bulletEnabled val="1"/>
        </dgm:presLayoutVars>
      </dgm:prSet>
      <dgm:spPr/>
    </dgm:pt>
    <dgm:pt modelId="{31A66AFC-01C1-47EC-9D95-F31AE1B35C16}" type="pres">
      <dgm:prSet presAssocID="{6C1F6688-2FD8-4FA4-87C9-D272EE1949FC}" presName="sibTrans" presStyleLbl="sibTrans1D1" presStyleIdx="10" presStyleCnt="11"/>
      <dgm:spPr/>
    </dgm:pt>
    <dgm:pt modelId="{91621EE0-1A18-4DBB-B6A2-43AFFD97084C}" type="pres">
      <dgm:prSet presAssocID="{6C1F6688-2FD8-4FA4-87C9-D272EE1949FC}" presName="connectorText" presStyleLbl="sibTrans1D1" presStyleIdx="10" presStyleCnt="11"/>
      <dgm:spPr/>
    </dgm:pt>
    <dgm:pt modelId="{4B062BD1-3076-4425-B705-E6C6D87F132E}" type="pres">
      <dgm:prSet presAssocID="{0FE1AE07-01E7-4C4C-A692-091881C42F09}" presName="node" presStyleLbl="node1" presStyleIdx="11" presStyleCnt="12">
        <dgm:presLayoutVars>
          <dgm:bulletEnabled val="1"/>
        </dgm:presLayoutVars>
      </dgm:prSet>
      <dgm:spPr/>
    </dgm:pt>
  </dgm:ptLst>
  <dgm:cxnLst>
    <dgm:cxn modelId="{E675A501-A645-4603-9AD9-76F81573781E}" type="presOf" srcId="{CB1D725E-07E3-48B1-A5F0-76C19AA3EDCC}" destId="{65959CAA-76B5-4E5A-8827-8D19821DE548}" srcOrd="0" destOrd="0" presId="urn:microsoft.com/office/officeart/2016/7/layout/RepeatingBendingProcessNew"/>
    <dgm:cxn modelId="{47312D02-CB4A-4B19-ACBE-05999A786676}" type="presOf" srcId="{E0AEAF21-EC7D-42A8-8C5F-7468FC2A4ADF}" destId="{117A1833-B186-42DF-A304-364591AEA054}" srcOrd="1" destOrd="0" presId="urn:microsoft.com/office/officeart/2016/7/layout/RepeatingBendingProcessNew"/>
    <dgm:cxn modelId="{487CE109-3895-422E-962F-E861CF6A61BF}" type="presOf" srcId="{7E1235E8-2322-4C80-9DBD-9C52FBA26742}" destId="{4CD2640F-D84A-4334-84B5-3A3AE19A9CA3}" srcOrd="0" destOrd="0" presId="urn:microsoft.com/office/officeart/2016/7/layout/RepeatingBendingProcessNew"/>
    <dgm:cxn modelId="{975E0513-46A7-43A0-9C3C-D8B754130BAB}" srcId="{CF433474-2CC8-4184-B1B1-F81BC230915F}" destId="{E2EA2E38-1DC2-4175-AB61-D2ED754E0B15}" srcOrd="4" destOrd="0" parTransId="{69ED5948-BEC3-4E1D-8B37-36AE1785DDE5}" sibTransId="{A361D9B8-C12B-40CB-97C7-D4AD2EF2A2C8}"/>
    <dgm:cxn modelId="{300EFC16-4CF4-494A-947C-588EDAEA2A68}" type="presOf" srcId="{C989658C-1B60-4F8A-8040-41021240FE86}" destId="{A5863ECC-F5B7-42DA-ADB2-EAC6CE990D9E}" srcOrd="0" destOrd="0" presId="urn:microsoft.com/office/officeart/2016/7/layout/RepeatingBendingProcessNew"/>
    <dgm:cxn modelId="{E84E4C19-E863-4D41-A5A3-F8EDB0CFCC18}" type="presOf" srcId="{CF30DB3A-DFE0-484C-A706-A595F5F38B1B}" destId="{F96E2087-1EF7-4983-B5F2-043EE17AAE51}" srcOrd="0" destOrd="0" presId="urn:microsoft.com/office/officeart/2016/7/layout/RepeatingBendingProcessNew"/>
    <dgm:cxn modelId="{1637EA24-0C24-4D11-A659-F0861BABF5F7}" srcId="{CF433474-2CC8-4184-B1B1-F81BC230915F}" destId="{7E1235E8-2322-4C80-9DBD-9C52FBA26742}" srcOrd="9" destOrd="0" parTransId="{A7181FA9-32DB-48B1-9231-FF951A75C488}" sibTransId="{E0AEAF21-EC7D-42A8-8C5F-7468FC2A4ADF}"/>
    <dgm:cxn modelId="{990FBF28-178B-432C-A215-7BBD902BF9B5}" srcId="{CF433474-2CC8-4184-B1B1-F81BC230915F}" destId="{91D949D8-D2E4-4CCF-9C45-DAB583648F4C}" srcOrd="3" destOrd="0" parTransId="{7D9B8388-E20C-4DE0-992D-188DF88D9C18}" sibTransId="{CF30DB3A-DFE0-484C-A706-A595F5F38B1B}"/>
    <dgm:cxn modelId="{0907052C-7FDD-413A-9B84-C72D11BF23AA}" type="presOf" srcId="{FBDDE994-FBAE-4281-9E0B-99574331E342}" destId="{0C07A32B-48A4-486C-945A-1646E773A36B}" srcOrd="0" destOrd="0" presId="urn:microsoft.com/office/officeart/2016/7/layout/RepeatingBendingProcessNew"/>
    <dgm:cxn modelId="{AA243A3A-BD3D-4230-BDCC-D8A0DBA00AE8}" srcId="{CF433474-2CC8-4184-B1B1-F81BC230915F}" destId="{00A5292F-A3F0-4C3E-9E42-0E4C4302D43B}" srcOrd="5" destOrd="0" parTransId="{74394D3B-2A1C-4D52-A1E4-5748FA815B15}" sibTransId="{90F78E7C-6161-4056-86E5-18011837210C}"/>
    <dgm:cxn modelId="{813DA63D-4F08-478A-94E5-6858DD62EC11}" srcId="{CF433474-2CC8-4184-B1B1-F81BC230915F}" destId="{A6BB42CD-D2FF-464A-9EB3-8446BA9B0588}" srcOrd="8" destOrd="0" parTransId="{FE518888-0395-466F-AD4E-A99FD0164A75}" sibTransId="{1B3FE734-F734-4D01-81D3-A1234D928F4E}"/>
    <dgm:cxn modelId="{BB5C793F-5C07-4FD1-9BD7-24EDEDB80720}" type="presOf" srcId="{1B3FE734-F734-4D01-81D3-A1234D928F4E}" destId="{CB692663-739E-47DC-8C89-0B5DE743B3BB}" srcOrd="0" destOrd="0" presId="urn:microsoft.com/office/officeart/2016/7/layout/RepeatingBendingProcessNew"/>
    <dgm:cxn modelId="{EE185B45-E64D-4F28-981A-30473DB82043}" type="presOf" srcId="{986E1CB8-E6E5-48F4-AD88-793890A37518}" destId="{D76D9178-11D5-4DFA-9454-CB2B70151D0D}" srcOrd="1" destOrd="0" presId="urn:microsoft.com/office/officeart/2016/7/layout/RepeatingBendingProcessNew"/>
    <dgm:cxn modelId="{7D81074C-593B-49A1-93E8-7183880437E5}" type="presOf" srcId="{90F78E7C-6161-4056-86E5-18011837210C}" destId="{0C69DE4F-198E-4C3F-928E-E598B688F79C}" srcOrd="0" destOrd="0" presId="urn:microsoft.com/office/officeart/2016/7/layout/RepeatingBendingProcessNew"/>
    <dgm:cxn modelId="{0328BD54-9FF7-4830-A873-7EAE230381FB}" type="presOf" srcId="{CB1D725E-07E3-48B1-A5F0-76C19AA3EDCC}" destId="{A2960761-3973-4DF6-8E9F-3688F1F1BA5F}" srcOrd="1" destOrd="0" presId="urn:microsoft.com/office/officeart/2016/7/layout/RepeatingBendingProcessNew"/>
    <dgm:cxn modelId="{D7FDFB54-5570-4D8B-8ACB-5D71BBC43DF8}" srcId="{CF433474-2CC8-4184-B1B1-F81BC230915F}" destId="{FBDDE994-FBAE-4281-9E0B-99574331E342}" srcOrd="2" destOrd="0" parTransId="{4697C1D6-FBE1-4B71-8195-DAF5E2D7A930}" sibTransId="{986E1CB8-E6E5-48F4-AD88-793890A37518}"/>
    <dgm:cxn modelId="{75B3B276-A696-4EF5-A2BF-ED3A573A1603}" type="presOf" srcId="{95A52C46-0007-44D0-B1C2-ADA0D4FDE0AB}" destId="{49A13CBC-5CA7-4B1E-8970-3D4838AEDAE6}" srcOrd="0" destOrd="0" presId="urn:microsoft.com/office/officeart/2016/7/layout/RepeatingBendingProcessNew"/>
    <dgm:cxn modelId="{25A48757-A3EA-492C-A452-6D02B1183051}" type="presOf" srcId="{0FE1AE07-01E7-4C4C-A692-091881C42F09}" destId="{4B062BD1-3076-4425-B705-E6C6D87F132E}" srcOrd="0" destOrd="0" presId="urn:microsoft.com/office/officeart/2016/7/layout/RepeatingBendingProcessNew"/>
    <dgm:cxn modelId="{9EB2EB58-787A-4F6C-B45D-DAF883DA5F59}" type="presOf" srcId="{95A52C46-0007-44D0-B1C2-ADA0D4FDE0AB}" destId="{F57DC5E2-22D8-4B91-98DF-ED2E35B557A8}" srcOrd="1" destOrd="0" presId="urn:microsoft.com/office/officeart/2016/7/layout/RepeatingBendingProcessNew"/>
    <dgm:cxn modelId="{A4AFD67B-3A0F-4CB6-A1F4-E7B1F7FCC20B}" type="presOf" srcId="{A6BB42CD-D2FF-464A-9EB3-8446BA9B0588}" destId="{1154921B-A5A2-48E4-A6C9-31C51D92BEFD}" srcOrd="0" destOrd="0" presId="urn:microsoft.com/office/officeart/2016/7/layout/RepeatingBendingProcessNew"/>
    <dgm:cxn modelId="{55B34A7E-62F0-49F4-B444-8B03979B7601}" type="presOf" srcId="{27C84ECE-E6A2-4C56-B58E-EE4E073B46DA}" destId="{A2BD5F8A-CCD2-479B-A919-1EEEA31741DA}" srcOrd="1" destOrd="0" presId="urn:microsoft.com/office/officeart/2016/7/layout/RepeatingBendingProcessNew"/>
    <dgm:cxn modelId="{AAF1587F-104D-4706-9463-4198D9B2E609}" type="presOf" srcId="{00A5292F-A3F0-4C3E-9E42-0E4C4302D43B}" destId="{D3C86685-9853-4975-88EA-8752BACE2D3F}" srcOrd="0" destOrd="0" presId="urn:microsoft.com/office/officeart/2016/7/layout/RepeatingBendingProcessNew"/>
    <dgm:cxn modelId="{01C71F81-4088-4E3E-82C0-D84A36E59AEA}" type="presOf" srcId="{1B3FE734-F734-4D01-81D3-A1234D928F4E}" destId="{8E0F3F11-D2BD-4875-B883-F8FDB7ABBDFF}" srcOrd="1" destOrd="0" presId="urn:microsoft.com/office/officeart/2016/7/layout/RepeatingBendingProcessNew"/>
    <dgm:cxn modelId="{14092182-7C65-4B82-B26F-2AC423A1C4BA}" type="presOf" srcId="{CF433474-2CC8-4184-B1B1-F81BC230915F}" destId="{CC30D671-9D78-4BC4-B097-CCCD98A18FFF}" srcOrd="0" destOrd="0" presId="urn:microsoft.com/office/officeart/2016/7/layout/RepeatingBendingProcessNew"/>
    <dgm:cxn modelId="{5AD14786-4393-4743-9D25-5339CDE21667}" type="presOf" srcId="{32313B8C-E2FF-4213-9053-D2651C2881D2}" destId="{F0EBA241-75DA-4E98-8F7D-CF3EF4586E20}" srcOrd="0" destOrd="0" presId="urn:microsoft.com/office/officeart/2016/7/layout/RepeatingBendingProcessNew"/>
    <dgm:cxn modelId="{58A30888-1D95-40B5-995E-CED975B35A1D}" type="presOf" srcId="{A8E2B169-B94B-4DD5-B804-7B15A7A8D81A}" destId="{7E3553DC-8D6E-4D55-8083-B8FE17C1F654}" srcOrd="0" destOrd="0" presId="urn:microsoft.com/office/officeart/2016/7/layout/RepeatingBendingProcessNew"/>
    <dgm:cxn modelId="{E339EB88-1EB7-42CA-8F4F-FE28A2093E2A}" srcId="{CF433474-2CC8-4184-B1B1-F81BC230915F}" destId="{96D6F23D-973B-47C4-9605-D87E217A0B83}" srcOrd="10" destOrd="0" parTransId="{18883E63-0AB6-4C43-89CC-8B4B038CF190}" sibTransId="{6C1F6688-2FD8-4FA4-87C9-D272EE1949FC}"/>
    <dgm:cxn modelId="{0C86099C-E576-4369-AEA5-BBC5733C75D5}" srcId="{CF433474-2CC8-4184-B1B1-F81BC230915F}" destId="{A8E2B169-B94B-4DD5-B804-7B15A7A8D81A}" srcOrd="0" destOrd="0" parTransId="{BE4D465C-BB43-43E0-B5CD-609A5189DEFB}" sibTransId="{CB1D725E-07E3-48B1-A5F0-76C19AA3EDCC}"/>
    <dgm:cxn modelId="{6B66559C-6479-46E8-B318-A88DA4390398}" type="presOf" srcId="{986E1CB8-E6E5-48F4-AD88-793890A37518}" destId="{C4FAF98E-ECCE-4739-BCA0-CD77A19D0A67}" srcOrd="0" destOrd="0" presId="urn:microsoft.com/office/officeart/2016/7/layout/RepeatingBendingProcessNew"/>
    <dgm:cxn modelId="{FA4DD99F-18D9-4CC1-A52A-C3C8C9B2AABE}" srcId="{CF433474-2CC8-4184-B1B1-F81BC230915F}" destId="{C989658C-1B60-4F8A-8040-41021240FE86}" srcOrd="1" destOrd="0" parTransId="{28435FD5-AD5D-4804-AC36-0CFA4471431A}" sibTransId="{95A52C46-0007-44D0-B1C2-ADA0D4FDE0AB}"/>
    <dgm:cxn modelId="{83890CA0-EDC0-4B96-BFF0-72480C28B5D8}" type="presOf" srcId="{E0AEAF21-EC7D-42A8-8C5F-7468FC2A4ADF}" destId="{94420CCE-AE07-4536-9C2E-DBC5E6251A23}" srcOrd="0" destOrd="0" presId="urn:microsoft.com/office/officeart/2016/7/layout/RepeatingBendingProcessNew"/>
    <dgm:cxn modelId="{714BB6A2-0EB3-4F8F-9B7C-49577CBA357B}" type="presOf" srcId="{27C84ECE-E6A2-4C56-B58E-EE4E073B46DA}" destId="{768DA65F-F118-4C69-A54B-776303BDC90C}" srcOrd="0" destOrd="0" presId="urn:microsoft.com/office/officeart/2016/7/layout/RepeatingBendingProcessNew"/>
    <dgm:cxn modelId="{5136D2A9-E2A9-49F3-8B9A-E5130D442734}" type="presOf" srcId="{A361D9B8-C12B-40CB-97C7-D4AD2EF2A2C8}" destId="{16534EA7-3648-464F-BA3C-36B1F649A102}" srcOrd="1" destOrd="0" presId="urn:microsoft.com/office/officeart/2016/7/layout/RepeatingBendingProcessNew"/>
    <dgm:cxn modelId="{96E088AB-1022-482B-84A2-6C9F3AC07E92}" type="presOf" srcId="{96D6F23D-973B-47C4-9605-D87E217A0B83}" destId="{B346D3FE-8603-4F87-954D-EDAFBC6B3B38}" srcOrd="0" destOrd="0" presId="urn:microsoft.com/office/officeart/2016/7/layout/RepeatingBendingProcessNew"/>
    <dgm:cxn modelId="{B0F376B0-169E-4AB5-8C6E-94FDD22CE470}" type="presOf" srcId="{CF30DB3A-DFE0-484C-A706-A595F5F38B1B}" destId="{E9A1C67B-916D-4A4F-A777-60A83014008B}" srcOrd="1" destOrd="0" presId="urn:microsoft.com/office/officeart/2016/7/layout/RepeatingBendingProcessNew"/>
    <dgm:cxn modelId="{A526B7B3-10DE-4939-8BC2-04494941A765}" type="presOf" srcId="{2FA31523-2257-43A4-942F-3670ACD33B09}" destId="{9946F1AC-1137-4276-8AF8-5018CFBFDC11}" srcOrd="0" destOrd="0" presId="urn:microsoft.com/office/officeart/2016/7/layout/RepeatingBendingProcessNew"/>
    <dgm:cxn modelId="{87356AB5-7152-4408-90F3-ED13813FFB39}" type="presOf" srcId="{2FA31523-2257-43A4-942F-3670ACD33B09}" destId="{2B210038-C153-4CF5-9F91-D3E392BEF9E7}" srcOrd="1" destOrd="0" presId="urn:microsoft.com/office/officeart/2016/7/layout/RepeatingBendingProcessNew"/>
    <dgm:cxn modelId="{DD62B8B8-43EE-492B-8839-C9496C48D207}" type="presOf" srcId="{91D949D8-D2E4-4CCF-9C45-DAB583648F4C}" destId="{FCF20E1D-462F-465A-A1DB-FFA5455D668D}" srcOrd="0" destOrd="0" presId="urn:microsoft.com/office/officeart/2016/7/layout/RepeatingBendingProcessNew"/>
    <dgm:cxn modelId="{B94162DA-4754-41E1-8F03-F42B3E7CA6E2}" type="presOf" srcId="{90F78E7C-6161-4056-86E5-18011837210C}" destId="{E0A7A774-DFA3-43DB-B0F3-F4F446E249E0}" srcOrd="1" destOrd="0" presId="urn:microsoft.com/office/officeart/2016/7/layout/RepeatingBendingProcessNew"/>
    <dgm:cxn modelId="{09A758DD-908F-4B62-8A17-6AFC6AA0D34A}" srcId="{CF433474-2CC8-4184-B1B1-F81BC230915F}" destId="{32313B8C-E2FF-4213-9053-D2651C2881D2}" srcOrd="6" destOrd="0" parTransId="{B4049792-DF9D-4A3C-965E-AA3EEAE54537}" sibTransId="{2FA31523-2257-43A4-942F-3670ACD33B09}"/>
    <dgm:cxn modelId="{2EA04EDE-4D53-4894-B015-697013CCBB78}" type="presOf" srcId="{A361D9B8-C12B-40CB-97C7-D4AD2EF2A2C8}" destId="{B92900F0-8CEC-4831-A512-C841DB8945A4}" srcOrd="0" destOrd="0" presId="urn:microsoft.com/office/officeart/2016/7/layout/RepeatingBendingProcessNew"/>
    <dgm:cxn modelId="{029EB2E0-E96D-490D-8029-884500F9E259}" type="presOf" srcId="{E2EA2E38-1DC2-4175-AB61-D2ED754E0B15}" destId="{A99653C2-9350-460F-9A5F-BBDC99D7D4D3}" srcOrd="0" destOrd="0" presId="urn:microsoft.com/office/officeart/2016/7/layout/RepeatingBendingProcessNew"/>
    <dgm:cxn modelId="{312CE1E2-90BB-4DD5-AB71-4CB524974D4C}" type="presOf" srcId="{6C1F6688-2FD8-4FA4-87C9-D272EE1949FC}" destId="{91621EE0-1A18-4DBB-B6A2-43AFFD97084C}" srcOrd="1" destOrd="0" presId="urn:microsoft.com/office/officeart/2016/7/layout/RepeatingBendingProcessNew"/>
    <dgm:cxn modelId="{DBB535E8-0E13-4711-B4D8-F918B24C921F}" type="presOf" srcId="{A410D305-8CB6-4AC8-9D14-9EBD129F0F5A}" destId="{BEB73719-132C-4327-9A3F-8E57E90EF17A}" srcOrd="0" destOrd="0" presId="urn:microsoft.com/office/officeart/2016/7/layout/RepeatingBendingProcessNew"/>
    <dgm:cxn modelId="{243F97ED-3759-49E1-9049-41965250CC43}" type="presOf" srcId="{6C1F6688-2FD8-4FA4-87C9-D272EE1949FC}" destId="{31A66AFC-01C1-47EC-9D95-F31AE1B35C16}" srcOrd="0" destOrd="0" presId="urn:microsoft.com/office/officeart/2016/7/layout/RepeatingBendingProcessNew"/>
    <dgm:cxn modelId="{B0A662FA-EB9C-4A0E-869A-FB9F0082EF82}" srcId="{CF433474-2CC8-4184-B1B1-F81BC230915F}" destId="{0FE1AE07-01E7-4C4C-A692-091881C42F09}" srcOrd="11" destOrd="0" parTransId="{8F6F038C-AB36-4200-8A86-7258EDF63F9E}" sibTransId="{258CFEC0-B164-4BD4-A4D6-7BCCC06B727A}"/>
    <dgm:cxn modelId="{8BD6F4FB-02C6-4AF0-AFAB-B9CA0AD19ABD}" srcId="{CF433474-2CC8-4184-B1B1-F81BC230915F}" destId="{A410D305-8CB6-4AC8-9D14-9EBD129F0F5A}" srcOrd="7" destOrd="0" parTransId="{C76B7744-BFD7-489C-A616-76AD107DFFD8}" sibTransId="{27C84ECE-E6A2-4C56-B58E-EE4E073B46DA}"/>
    <dgm:cxn modelId="{26D73D03-12C9-4AB1-BB9B-10E3044144CC}" type="presParOf" srcId="{CC30D671-9D78-4BC4-B097-CCCD98A18FFF}" destId="{7E3553DC-8D6E-4D55-8083-B8FE17C1F654}" srcOrd="0" destOrd="0" presId="urn:microsoft.com/office/officeart/2016/7/layout/RepeatingBendingProcessNew"/>
    <dgm:cxn modelId="{4DED1014-44F4-446F-B970-B5C118C642C8}" type="presParOf" srcId="{CC30D671-9D78-4BC4-B097-CCCD98A18FFF}" destId="{65959CAA-76B5-4E5A-8827-8D19821DE548}" srcOrd="1" destOrd="0" presId="urn:microsoft.com/office/officeart/2016/7/layout/RepeatingBendingProcessNew"/>
    <dgm:cxn modelId="{1399D3F4-B305-4835-8399-C33406B3F6F1}" type="presParOf" srcId="{65959CAA-76B5-4E5A-8827-8D19821DE548}" destId="{A2960761-3973-4DF6-8E9F-3688F1F1BA5F}" srcOrd="0" destOrd="0" presId="urn:microsoft.com/office/officeart/2016/7/layout/RepeatingBendingProcessNew"/>
    <dgm:cxn modelId="{4B09CD35-E352-4AFD-8583-AD5F940E743C}" type="presParOf" srcId="{CC30D671-9D78-4BC4-B097-CCCD98A18FFF}" destId="{A5863ECC-F5B7-42DA-ADB2-EAC6CE990D9E}" srcOrd="2" destOrd="0" presId="urn:microsoft.com/office/officeart/2016/7/layout/RepeatingBendingProcessNew"/>
    <dgm:cxn modelId="{6E83A9EE-2B0F-4BD0-BF3B-A0B9D6D152F5}" type="presParOf" srcId="{CC30D671-9D78-4BC4-B097-CCCD98A18FFF}" destId="{49A13CBC-5CA7-4B1E-8970-3D4838AEDAE6}" srcOrd="3" destOrd="0" presId="urn:microsoft.com/office/officeart/2016/7/layout/RepeatingBendingProcessNew"/>
    <dgm:cxn modelId="{B2053633-8BF3-42BB-A8C3-536DF2A6120F}" type="presParOf" srcId="{49A13CBC-5CA7-4B1E-8970-3D4838AEDAE6}" destId="{F57DC5E2-22D8-4B91-98DF-ED2E35B557A8}" srcOrd="0" destOrd="0" presId="urn:microsoft.com/office/officeart/2016/7/layout/RepeatingBendingProcessNew"/>
    <dgm:cxn modelId="{EEDA798E-4366-4EDF-892D-E83714685BB9}" type="presParOf" srcId="{CC30D671-9D78-4BC4-B097-CCCD98A18FFF}" destId="{0C07A32B-48A4-486C-945A-1646E773A36B}" srcOrd="4" destOrd="0" presId="urn:microsoft.com/office/officeart/2016/7/layout/RepeatingBendingProcessNew"/>
    <dgm:cxn modelId="{61709F96-B439-4226-AF8F-2DAE621A829E}" type="presParOf" srcId="{CC30D671-9D78-4BC4-B097-CCCD98A18FFF}" destId="{C4FAF98E-ECCE-4739-BCA0-CD77A19D0A67}" srcOrd="5" destOrd="0" presId="urn:microsoft.com/office/officeart/2016/7/layout/RepeatingBendingProcessNew"/>
    <dgm:cxn modelId="{9E04563E-CBB6-4E44-B6CF-4554805CB019}" type="presParOf" srcId="{C4FAF98E-ECCE-4739-BCA0-CD77A19D0A67}" destId="{D76D9178-11D5-4DFA-9454-CB2B70151D0D}" srcOrd="0" destOrd="0" presId="urn:microsoft.com/office/officeart/2016/7/layout/RepeatingBendingProcessNew"/>
    <dgm:cxn modelId="{8EA75049-71A6-4320-890B-BF1B587E9F90}" type="presParOf" srcId="{CC30D671-9D78-4BC4-B097-CCCD98A18FFF}" destId="{FCF20E1D-462F-465A-A1DB-FFA5455D668D}" srcOrd="6" destOrd="0" presId="urn:microsoft.com/office/officeart/2016/7/layout/RepeatingBendingProcessNew"/>
    <dgm:cxn modelId="{D5BB16D6-5A39-4227-8EBD-E1CE3A12ECF0}" type="presParOf" srcId="{CC30D671-9D78-4BC4-B097-CCCD98A18FFF}" destId="{F96E2087-1EF7-4983-B5F2-043EE17AAE51}" srcOrd="7" destOrd="0" presId="urn:microsoft.com/office/officeart/2016/7/layout/RepeatingBendingProcessNew"/>
    <dgm:cxn modelId="{B6AD8AAE-1B0B-4F19-90D2-A94F79A07FE7}" type="presParOf" srcId="{F96E2087-1EF7-4983-B5F2-043EE17AAE51}" destId="{E9A1C67B-916D-4A4F-A777-60A83014008B}" srcOrd="0" destOrd="0" presId="urn:microsoft.com/office/officeart/2016/7/layout/RepeatingBendingProcessNew"/>
    <dgm:cxn modelId="{EF9D68E8-923B-4FBA-B24C-EE09506554CE}" type="presParOf" srcId="{CC30D671-9D78-4BC4-B097-CCCD98A18FFF}" destId="{A99653C2-9350-460F-9A5F-BBDC99D7D4D3}" srcOrd="8" destOrd="0" presId="urn:microsoft.com/office/officeart/2016/7/layout/RepeatingBendingProcessNew"/>
    <dgm:cxn modelId="{510F99D8-6CBB-4149-9C9F-3444085058EC}" type="presParOf" srcId="{CC30D671-9D78-4BC4-B097-CCCD98A18FFF}" destId="{B92900F0-8CEC-4831-A512-C841DB8945A4}" srcOrd="9" destOrd="0" presId="urn:microsoft.com/office/officeart/2016/7/layout/RepeatingBendingProcessNew"/>
    <dgm:cxn modelId="{EF988612-C671-471F-9B56-0C314D83EA09}" type="presParOf" srcId="{B92900F0-8CEC-4831-A512-C841DB8945A4}" destId="{16534EA7-3648-464F-BA3C-36B1F649A102}" srcOrd="0" destOrd="0" presId="urn:microsoft.com/office/officeart/2016/7/layout/RepeatingBendingProcessNew"/>
    <dgm:cxn modelId="{AD7F04E3-1682-4F5A-89CA-969733AC8DE7}" type="presParOf" srcId="{CC30D671-9D78-4BC4-B097-CCCD98A18FFF}" destId="{D3C86685-9853-4975-88EA-8752BACE2D3F}" srcOrd="10" destOrd="0" presId="urn:microsoft.com/office/officeart/2016/7/layout/RepeatingBendingProcessNew"/>
    <dgm:cxn modelId="{FFBD8A3F-B4D7-48A6-9551-2851A313104E}" type="presParOf" srcId="{CC30D671-9D78-4BC4-B097-CCCD98A18FFF}" destId="{0C69DE4F-198E-4C3F-928E-E598B688F79C}" srcOrd="11" destOrd="0" presId="urn:microsoft.com/office/officeart/2016/7/layout/RepeatingBendingProcessNew"/>
    <dgm:cxn modelId="{95C85A99-18A6-4256-BED6-322A3204145C}" type="presParOf" srcId="{0C69DE4F-198E-4C3F-928E-E598B688F79C}" destId="{E0A7A774-DFA3-43DB-B0F3-F4F446E249E0}" srcOrd="0" destOrd="0" presId="urn:microsoft.com/office/officeart/2016/7/layout/RepeatingBendingProcessNew"/>
    <dgm:cxn modelId="{D39F6A83-DBFC-47AE-86FC-7F5CD83C9F62}" type="presParOf" srcId="{CC30D671-9D78-4BC4-B097-CCCD98A18FFF}" destId="{F0EBA241-75DA-4E98-8F7D-CF3EF4586E20}" srcOrd="12" destOrd="0" presId="urn:microsoft.com/office/officeart/2016/7/layout/RepeatingBendingProcessNew"/>
    <dgm:cxn modelId="{D3319250-402C-4C29-8844-6AA92639DE3D}" type="presParOf" srcId="{CC30D671-9D78-4BC4-B097-CCCD98A18FFF}" destId="{9946F1AC-1137-4276-8AF8-5018CFBFDC11}" srcOrd="13" destOrd="0" presId="urn:microsoft.com/office/officeart/2016/7/layout/RepeatingBendingProcessNew"/>
    <dgm:cxn modelId="{7398C96F-EAEF-4850-9DDA-DE96BD27ED72}" type="presParOf" srcId="{9946F1AC-1137-4276-8AF8-5018CFBFDC11}" destId="{2B210038-C153-4CF5-9F91-D3E392BEF9E7}" srcOrd="0" destOrd="0" presId="urn:microsoft.com/office/officeart/2016/7/layout/RepeatingBendingProcessNew"/>
    <dgm:cxn modelId="{641235C4-F6AC-4CAB-9378-1A975507C339}" type="presParOf" srcId="{CC30D671-9D78-4BC4-B097-CCCD98A18FFF}" destId="{BEB73719-132C-4327-9A3F-8E57E90EF17A}" srcOrd="14" destOrd="0" presId="urn:microsoft.com/office/officeart/2016/7/layout/RepeatingBendingProcessNew"/>
    <dgm:cxn modelId="{BBC97C97-56F6-4118-8498-56C730DC66F3}" type="presParOf" srcId="{CC30D671-9D78-4BC4-B097-CCCD98A18FFF}" destId="{768DA65F-F118-4C69-A54B-776303BDC90C}" srcOrd="15" destOrd="0" presId="urn:microsoft.com/office/officeart/2016/7/layout/RepeatingBendingProcessNew"/>
    <dgm:cxn modelId="{7323A283-99F9-4EE7-BDDD-BCF28358FE37}" type="presParOf" srcId="{768DA65F-F118-4C69-A54B-776303BDC90C}" destId="{A2BD5F8A-CCD2-479B-A919-1EEEA31741DA}" srcOrd="0" destOrd="0" presId="urn:microsoft.com/office/officeart/2016/7/layout/RepeatingBendingProcessNew"/>
    <dgm:cxn modelId="{3209DED3-8653-4D9D-AC73-56D16A3A7B37}" type="presParOf" srcId="{CC30D671-9D78-4BC4-B097-CCCD98A18FFF}" destId="{1154921B-A5A2-48E4-A6C9-31C51D92BEFD}" srcOrd="16" destOrd="0" presId="urn:microsoft.com/office/officeart/2016/7/layout/RepeatingBendingProcessNew"/>
    <dgm:cxn modelId="{5966237C-85D2-4206-A94D-5181868F53D9}" type="presParOf" srcId="{CC30D671-9D78-4BC4-B097-CCCD98A18FFF}" destId="{CB692663-739E-47DC-8C89-0B5DE743B3BB}" srcOrd="17" destOrd="0" presId="urn:microsoft.com/office/officeart/2016/7/layout/RepeatingBendingProcessNew"/>
    <dgm:cxn modelId="{21BD49FE-F726-4B4C-9FB2-5C24A15D14C7}" type="presParOf" srcId="{CB692663-739E-47DC-8C89-0B5DE743B3BB}" destId="{8E0F3F11-D2BD-4875-B883-F8FDB7ABBDFF}" srcOrd="0" destOrd="0" presId="urn:microsoft.com/office/officeart/2016/7/layout/RepeatingBendingProcessNew"/>
    <dgm:cxn modelId="{9DD99667-422B-4F41-B3E0-FBC69092FEFA}" type="presParOf" srcId="{CC30D671-9D78-4BC4-B097-CCCD98A18FFF}" destId="{4CD2640F-D84A-4334-84B5-3A3AE19A9CA3}" srcOrd="18" destOrd="0" presId="urn:microsoft.com/office/officeart/2016/7/layout/RepeatingBendingProcessNew"/>
    <dgm:cxn modelId="{DE82D3A9-07FF-4133-B0F3-9A508972B36A}" type="presParOf" srcId="{CC30D671-9D78-4BC4-B097-CCCD98A18FFF}" destId="{94420CCE-AE07-4536-9C2E-DBC5E6251A23}" srcOrd="19" destOrd="0" presId="urn:microsoft.com/office/officeart/2016/7/layout/RepeatingBendingProcessNew"/>
    <dgm:cxn modelId="{C91EDAB9-D8D3-4534-8C63-C33927C3F459}" type="presParOf" srcId="{94420CCE-AE07-4536-9C2E-DBC5E6251A23}" destId="{117A1833-B186-42DF-A304-364591AEA054}" srcOrd="0" destOrd="0" presId="urn:microsoft.com/office/officeart/2016/7/layout/RepeatingBendingProcessNew"/>
    <dgm:cxn modelId="{13530168-9656-4A78-A852-ECCA19F00122}" type="presParOf" srcId="{CC30D671-9D78-4BC4-B097-CCCD98A18FFF}" destId="{B346D3FE-8603-4F87-954D-EDAFBC6B3B38}" srcOrd="20" destOrd="0" presId="urn:microsoft.com/office/officeart/2016/7/layout/RepeatingBendingProcessNew"/>
    <dgm:cxn modelId="{D1419F35-80A7-49A6-AC9F-97EAEDA17893}" type="presParOf" srcId="{CC30D671-9D78-4BC4-B097-CCCD98A18FFF}" destId="{31A66AFC-01C1-47EC-9D95-F31AE1B35C16}" srcOrd="21" destOrd="0" presId="urn:microsoft.com/office/officeart/2016/7/layout/RepeatingBendingProcessNew"/>
    <dgm:cxn modelId="{8C033813-C4CE-444C-A81F-E49735B99D5C}" type="presParOf" srcId="{31A66AFC-01C1-47EC-9D95-F31AE1B35C16}" destId="{91621EE0-1A18-4DBB-B6A2-43AFFD97084C}" srcOrd="0" destOrd="0" presId="urn:microsoft.com/office/officeart/2016/7/layout/RepeatingBendingProcessNew"/>
    <dgm:cxn modelId="{0E2D6DB4-8172-4331-ACEB-ABDD1D6BEB4A}" type="presParOf" srcId="{CC30D671-9D78-4BC4-B097-CCCD98A18FFF}" destId="{4B062BD1-3076-4425-B705-E6C6D87F132E}" srcOrd="22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AE139D4-082A-4722-9AE8-FED9AD0E4BD1}" type="doc">
      <dgm:prSet loTypeId="urn:microsoft.com/office/officeart/2005/8/layout/hList6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FA89DE83-0088-4C34-9998-AF8C3E6A3C3D}">
      <dgm:prSet/>
      <dgm:spPr/>
      <dgm:t>
        <a:bodyPr/>
        <a:lstStyle/>
        <a:p>
          <a:r>
            <a:rPr lang="en-US" b="1"/>
            <a:t>What Changed</a:t>
          </a:r>
          <a:br>
            <a:rPr lang="en-US" b="1"/>
          </a:br>
          <a:r>
            <a:rPr lang="en-US" b="1"/>
            <a:t> </a:t>
          </a:r>
          <a:r>
            <a:rPr lang="en-US"/>
            <a:t>Strengthened intersectional feminist leadership and increased inclusion of LBTQI+ survivors within GBVF advocacy and policy engagement.</a:t>
          </a:r>
        </a:p>
      </dgm:t>
    </dgm:pt>
    <dgm:pt modelId="{19A11187-602B-40EA-8792-495ADF25F34A}" type="parTrans" cxnId="{BF85AEFB-63A3-43D8-9EB6-A98DD369948F}">
      <dgm:prSet/>
      <dgm:spPr/>
      <dgm:t>
        <a:bodyPr/>
        <a:lstStyle/>
        <a:p>
          <a:endParaRPr lang="en-US"/>
        </a:p>
      </dgm:t>
    </dgm:pt>
    <dgm:pt modelId="{72135920-4650-4098-A188-1C64A9820ABC}" type="sibTrans" cxnId="{BF85AEFB-63A3-43D8-9EB6-A98DD369948F}">
      <dgm:prSet phldrT="1" phldr="0"/>
      <dgm:spPr/>
    </dgm:pt>
    <dgm:pt modelId="{A4DEC4C7-3CFE-464F-BC02-5B703C99781E}">
      <dgm:prSet/>
      <dgm:spPr/>
      <dgm:t>
        <a:bodyPr/>
        <a:lstStyle/>
        <a:p>
          <a:r>
            <a:rPr lang="en-US" b="1"/>
            <a:t>When &amp; Where</a:t>
          </a:r>
          <a:br>
            <a:rPr lang="en-US" b="1"/>
          </a:br>
          <a:r>
            <a:rPr lang="en-US"/>
            <a:t> During structured feminist political education processes within One in Nine Campaign spaces in South Africa with ripple effects into community and national policy spaces.</a:t>
          </a:r>
        </a:p>
      </dgm:t>
    </dgm:pt>
    <dgm:pt modelId="{3860946B-3132-4353-876B-921C786E173C}" type="parTrans" cxnId="{9E899082-C062-4DBD-A657-91CB278A031D}">
      <dgm:prSet/>
      <dgm:spPr/>
      <dgm:t>
        <a:bodyPr/>
        <a:lstStyle/>
        <a:p>
          <a:endParaRPr lang="en-US"/>
        </a:p>
      </dgm:t>
    </dgm:pt>
    <dgm:pt modelId="{FFBE5C6C-4D78-4E97-9E52-C1DC7E82A374}" type="sibTrans" cxnId="{9E899082-C062-4DBD-A657-91CB278A031D}">
      <dgm:prSet phldrT="2" phldr="0"/>
      <dgm:spPr/>
    </dgm:pt>
    <dgm:pt modelId="{FD551DD9-E3C5-4403-8BC7-19452E0C0393}">
      <dgm:prSet/>
      <dgm:spPr/>
      <dgm:t>
        <a:bodyPr/>
        <a:lstStyle/>
        <a:p>
          <a:r>
            <a:rPr lang="en-US" b="1"/>
            <a:t>Nature of the Change</a:t>
          </a:r>
          <a:br>
            <a:rPr lang="en-US" b="1"/>
          </a:br>
          <a:r>
            <a:rPr lang="en-US" b="1"/>
            <a:t> </a:t>
          </a:r>
          <a:r>
            <a:rPr lang="en-US"/>
            <a:t>Positive</a:t>
          </a:r>
          <a:r>
            <a:rPr lang="en-US" b="1"/>
            <a:t> </a:t>
          </a:r>
          <a:r>
            <a:rPr lang="en-US"/>
            <a:t>and</a:t>
          </a:r>
          <a:r>
            <a:rPr lang="en-US" b="1"/>
            <a:t> </a:t>
          </a:r>
          <a:r>
            <a:rPr lang="en-US"/>
            <a:t>transformative</a:t>
          </a:r>
          <a:r>
            <a:rPr lang="en-US" b="1"/>
            <a:t>.</a:t>
          </a:r>
          <a:endParaRPr lang="en-US"/>
        </a:p>
      </dgm:t>
    </dgm:pt>
    <dgm:pt modelId="{F0DDDFFA-3043-4D52-8C14-6B1098706370}" type="parTrans" cxnId="{39E5667A-0F69-4930-A1FE-D75469E51139}">
      <dgm:prSet/>
      <dgm:spPr/>
      <dgm:t>
        <a:bodyPr/>
        <a:lstStyle/>
        <a:p>
          <a:endParaRPr lang="en-US"/>
        </a:p>
      </dgm:t>
    </dgm:pt>
    <dgm:pt modelId="{E355FE05-B71A-4C77-9A9B-E3BEB18E9B9E}" type="sibTrans" cxnId="{39E5667A-0F69-4930-A1FE-D75469E51139}">
      <dgm:prSet phldrT="3" phldr="0"/>
      <dgm:spPr/>
    </dgm:pt>
    <dgm:pt modelId="{C161F594-92C3-432E-AF60-DC8884AB943E}">
      <dgm:prSet/>
      <dgm:spPr/>
      <dgm:t>
        <a:bodyPr/>
        <a:lstStyle/>
        <a:p>
          <a:r>
            <a:rPr lang="en-US" b="1"/>
            <a:t>Who Benefited &amp; How</a:t>
          </a:r>
          <a:br>
            <a:rPr lang="en-US" b="1"/>
          </a:br>
          <a:r>
            <a:rPr lang="en-US"/>
            <a:t> • Thabsie Mabezane — strengthened systems leadership and policy engagement</a:t>
          </a:r>
          <a:br>
            <a:rPr lang="en-US"/>
          </a:br>
          <a:r>
            <a:rPr lang="en-US"/>
            <a:t> • Community members — more inclusive GBVF dialogue</a:t>
          </a:r>
          <a:br>
            <a:rPr lang="en-US"/>
          </a:br>
          <a:r>
            <a:rPr lang="en-US"/>
            <a:t> • Marginalised survivors — greater visibility in advocacy spaces</a:t>
          </a:r>
        </a:p>
      </dgm:t>
    </dgm:pt>
    <dgm:pt modelId="{6220C001-B37C-43DD-A6F5-D86BBEBE93A7}" type="parTrans" cxnId="{48D65984-244A-4BF9-9DFA-A552A68802DE}">
      <dgm:prSet/>
      <dgm:spPr/>
      <dgm:t>
        <a:bodyPr/>
        <a:lstStyle/>
        <a:p>
          <a:endParaRPr lang="en-US"/>
        </a:p>
      </dgm:t>
    </dgm:pt>
    <dgm:pt modelId="{AD8A25A5-CD48-4225-AC5B-631167F07CC1}" type="sibTrans" cxnId="{48D65984-244A-4BF9-9DFA-A552A68802DE}">
      <dgm:prSet phldrT="4" phldr="0"/>
      <dgm:spPr/>
    </dgm:pt>
    <dgm:pt modelId="{41EFD14B-4D03-453D-A908-78656489E36D}">
      <dgm:prSet/>
      <dgm:spPr/>
      <dgm:t>
        <a:bodyPr/>
        <a:lstStyle/>
        <a:p>
          <a:r>
            <a:rPr lang="en-US" b="1"/>
            <a:t>Situation Now</a:t>
          </a:r>
          <a:br>
            <a:rPr lang="en-US" b="1"/>
          </a:br>
          <a:r>
            <a:rPr lang="en-US"/>
            <a:t> Intersectional analysis informs advocacy practice, inclusive policy conversations have strengthened, and leadership capacity has expanded beyond individual activism into systems change.</a:t>
          </a:r>
        </a:p>
      </dgm:t>
    </dgm:pt>
    <dgm:pt modelId="{EFC53383-633C-45D7-AD18-DB6AF0122C8E}" type="parTrans" cxnId="{833FD4B1-5BF3-47F3-87C1-496068F83BD7}">
      <dgm:prSet/>
      <dgm:spPr/>
      <dgm:t>
        <a:bodyPr/>
        <a:lstStyle/>
        <a:p>
          <a:endParaRPr lang="en-US"/>
        </a:p>
      </dgm:t>
    </dgm:pt>
    <dgm:pt modelId="{FD29A7F3-47E2-41B1-88E1-B2909827534B}" type="sibTrans" cxnId="{833FD4B1-5BF3-47F3-87C1-496068F83BD7}">
      <dgm:prSet phldrT="5" phldr="0"/>
      <dgm:spPr/>
    </dgm:pt>
    <dgm:pt modelId="{1FCFED3F-D41D-438B-B1D0-0BC62174E092}" type="pres">
      <dgm:prSet presAssocID="{DAE139D4-082A-4722-9AE8-FED9AD0E4BD1}" presName="Name0" presStyleCnt="0">
        <dgm:presLayoutVars>
          <dgm:dir/>
          <dgm:resizeHandles val="exact"/>
        </dgm:presLayoutVars>
      </dgm:prSet>
      <dgm:spPr/>
    </dgm:pt>
    <dgm:pt modelId="{1F6E255B-D455-45DB-B537-47E3FCA07900}" type="pres">
      <dgm:prSet presAssocID="{FA89DE83-0088-4C34-9998-AF8C3E6A3C3D}" presName="node" presStyleLbl="node1" presStyleIdx="0" presStyleCnt="5">
        <dgm:presLayoutVars>
          <dgm:bulletEnabled val="1"/>
        </dgm:presLayoutVars>
      </dgm:prSet>
      <dgm:spPr/>
    </dgm:pt>
    <dgm:pt modelId="{D5A1828A-8B66-4DBE-8577-385C94A7EE1E}" type="pres">
      <dgm:prSet presAssocID="{72135920-4650-4098-A188-1C64A9820ABC}" presName="sibTrans" presStyleCnt="0"/>
      <dgm:spPr/>
    </dgm:pt>
    <dgm:pt modelId="{0049EF3F-456A-455C-BA1A-4A5E55450D05}" type="pres">
      <dgm:prSet presAssocID="{A4DEC4C7-3CFE-464F-BC02-5B703C99781E}" presName="node" presStyleLbl="node1" presStyleIdx="1" presStyleCnt="5">
        <dgm:presLayoutVars>
          <dgm:bulletEnabled val="1"/>
        </dgm:presLayoutVars>
      </dgm:prSet>
      <dgm:spPr/>
    </dgm:pt>
    <dgm:pt modelId="{A1EA475E-EAE4-4D62-9A2D-446B9EC2D597}" type="pres">
      <dgm:prSet presAssocID="{FFBE5C6C-4D78-4E97-9E52-C1DC7E82A374}" presName="sibTrans" presStyleCnt="0"/>
      <dgm:spPr/>
    </dgm:pt>
    <dgm:pt modelId="{6B0D90C0-DE51-4825-905C-0A8EC0C55500}" type="pres">
      <dgm:prSet presAssocID="{FD551DD9-E3C5-4403-8BC7-19452E0C0393}" presName="node" presStyleLbl="node1" presStyleIdx="2" presStyleCnt="5">
        <dgm:presLayoutVars>
          <dgm:bulletEnabled val="1"/>
        </dgm:presLayoutVars>
      </dgm:prSet>
      <dgm:spPr/>
    </dgm:pt>
    <dgm:pt modelId="{4008882C-4295-4D4B-8DBC-7620EFBDCA3E}" type="pres">
      <dgm:prSet presAssocID="{E355FE05-B71A-4C77-9A9B-E3BEB18E9B9E}" presName="sibTrans" presStyleCnt="0"/>
      <dgm:spPr/>
    </dgm:pt>
    <dgm:pt modelId="{A72E318B-2170-4FDB-AB14-B4D62CF5E944}" type="pres">
      <dgm:prSet presAssocID="{C161F594-92C3-432E-AF60-DC8884AB943E}" presName="node" presStyleLbl="node1" presStyleIdx="3" presStyleCnt="5">
        <dgm:presLayoutVars>
          <dgm:bulletEnabled val="1"/>
        </dgm:presLayoutVars>
      </dgm:prSet>
      <dgm:spPr/>
    </dgm:pt>
    <dgm:pt modelId="{4171AC75-6721-444F-B0DC-0BC2378201A1}" type="pres">
      <dgm:prSet presAssocID="{AD8A25A5-CD48-4225-AC5B-631167F07CC1}" presName="sibTrans" presStyleCnt="0"/>
      <dgm:spPr/>
    </dgm:pt>
    <dgm:pt modelId="{A3C3F165-B692-4383-979B-8DBC6E695469}" type="pres">
      <dgm:prSet presAssocID="{41EFD14B-4D03-453D-A908-78656489E36D}" presName="node" presStyleLbl="node1" presStyleIdx="4" presStyleCnt="5">
        <dgm:presLayoutVars>
          <dgm:bulletEnabled val="1"/>
        </dgm:presLayoutVars>
      </dgm:prSet>
      <dgm:spPr/>
    </dgm:pt>
  </dgm:ptLst>
  <dgm:cxnLst>
    <dgm:cxn modelId="{93E1DE5E-A9B9-4450-B870-6F76A8F61507}" type="presOf" srcId="{FA89DE83-0088-4C34-9998-AF8C3E6A3C3D}" destId="{1F6E255B-D455-45DB-B537-47E3FCA07900}" srcOrd="0" destOrd="0" presId="urn:microsoft.com/office/officeart/2005/8/layout/hList6"/>
    <dgm:cxn modelId="{3E766443-6937-4D1F-BD21-9B0F0CD0AB6F}" type="presOf" srcId="{A4DEC4C7-3CFE-464F-BC02-5B703C99781E}" destId="{0049EF3F-456A-455C-BA1A-4A5E55450D05}" srcOrd="0" destOrd="0" presId="urn:microsoft.com/office/officeart/2005/8/layout/hList6"/>
    <dgm:cxn modelId="{57EE3B6A-A102-443A-9BD8-F89EE4D31FCE}" type="presOf" srcId="{41EFD14B-4D03-453D-A908-78656489E36D}" destId="{A3C3F165-B692-4383-979B-8DBC6E695469}" srcOrd="0" destOrd="0" presId="urn:microsoft.com/office/officeart/2005/8/layout/hList6"/>
    <dgm:cxn modelId="{39E5667A-0F69-4930-A1FE-D75469E51139}" srcId="{DAE139D4-082A-4722-9AE8-FED9AD0E4BD1}" destId="{FD551DD9-E3C5-4403-8BC7-19452E0C0393}" srcOrd="2" destOrd="0" parTransId="{F0DDDFFA-3043-4D52-8C14-6B1098706370}" sibTransId="{E355FE05-B71A-4C77-9A9B-E3BEB18E9B9E}"/>
    <dgm:cxn modelId="{6939537F-D5B1-41D8-B20A-51D3BCCD3E63}" type="presOf" srcId="{C161F594-92C3-432E-AF60-DC8884AB943E}" destId="{A72E318B-2170-4FDB-AB14-B4D62CF5E944}" srcOrd="0" destOrd="0" presId="urn:microsoft.com/office/officeart/2005/8/layout/hList6"/>
    <dgm:cxn modelId="{9E899082-C062-4DBD-A657-91CB278A031D}" srcId="{DAE139D4-082A-4722-9AE8-FED9AD0E4BD1}" destId="{A4DEC4C7-3CFE-464F-BC02-5B703C99781E}" srcOrd="1" destOrd="0" parTransId="{3860946B-3132-4353-876B-921C786E173C}" sibTransId="{FFBE5C6C-4D78-4E97-9E52-C1DC7E82A374}"/>
    <dgm:cxn modelId="{48D65984-244A-4BF9-9DFA-A552A68802DE}" srcId="{DAE139D4-082A-4722-9AE8-FED9AD0E4BD1}" destId="{C161F594-92C3-432E-AF60-DC8884AB943E}" srcOrd="3" destOrd="0" parTransId="{6220C001-B37C-43DD-A6F5-D86BBEBE93A7}" sibTransId="{AD8A25A5-CD48-4225-AC5B-631167F07CC1}"/>
    <dgm:cxn modelId="{833FD4B1-5BF3-47F3-87C1-496068F83BD7}" srcId="{DAE139D4-082A-4722-9AE8-FED9AD0E4BD1}" destId="{41EFD14B-4D03-453D-A908-78656489E36D}" srcOrd="4" destOrd="0" parTransId="{EFC53383-633C-45D7-AD18-DB6AF0122C8E}" sibTransId="{FD29A7F3-47E2-41B1-88E1-B2909827534B}"/>
    <dgm:cxn modelId="{4C659BC3-680F-4955-A2A2-1E195EB8F3BB}" type="presOf" srcId="{FD551DD9-E3C5-4403-8BC7-19452E0C0393}" destId="{6B0D90C0-DE51-4825-905C-0A8EC0C55500}" srcOrd="0" destOrd="0" presId="urn:microsoft.com/office/officeart/2005/8/layout/hList6"/>
    <dgm:cxn modelId="{376BAFF9-E7C1-486B-A506-FF800228235E}" type="presOf" srcId="{DAE139D4-082A-4722-9AE8-FED9AD0E4BD1}" destId="{1FCFED3F-D41D-438B-B1D0-0BC62174E092}" srcOrd="0" destOrd="0" presId="urn:microsoft.com/office/officeart/2005/8/layout/hList6"/>
    <dgm:cxn modelId="{BF85AEFB-63A3-43D8-9EB6-A98DD369948F}" srcId="{DAE139D4-082A-4722-9AE8-FED9AD0E4BD1}" destId="{FA89DE83-0088-4C34-9998-AF8C3E6A3C3D}" srcOrd="0" destOrd="0" parTransId="{19A11187-602B-40EA-8792-495ADF25F34A}" sibTransId="{72135920-4650-4098-A188-1C64A9820ABC}"/>
    <dgm:cxn modelId="{C19A9680-0CE8-4BE3-B54A-4FF9CFFD0D1C}" type="presParOf" srcId="{1FCFED3F-D41D-438B-B1D0-0BC62174E092}" destId="{1F6E255B-D455-45DB-B537-47E3FCA07900}" srcOrd="0" destOrd="0" presId="urn:microsoft.com/office/officeart/2005/8/layout/hList6"/>
    <dgm:cxn modelId="{2374D697-ED50-4384-A24B-DFA9B7F7C3A4}" type="presParOf" srcId="{1FCFED3F-D41D-438B-B1D0-0BC62174E092}" destId="{D5A1828A-8B66-4DBE-8577-385C94A7EE1E}" srcOrd="1" destOrd="0" presId="urn:microsoft.com/office/officeart/2005/8/layout/hList6"/>
    <dgm:cxn modelId="{2F789764-D480-4DC9-AF6F-26F3F113B0B2}" type="presParOf" srcId="{1FCFED3F-D41D-438B-B1D0-0BC62174E092}" destId="{0049EF3F-456A-455C-BA1A-4A5E55450D05}" srcOrd="2" destOrd="0" presId="urn:microsoft.com/office/officeart/2005/8/layout/hList6"/>
    <dgm:cxn modelId="{877D4969-0739-407F-BF40-4F79515205F4}" type="presParOf" srcId="{1FCFED3F-D41D-438B-B1D0-0BC62174E092}" destId="{A1EA475E-EAE4-4D62-9A2D-446B9EC2D597}" srcOrd="3" destOrd="0" presId="urn:microsoft.com/office/officeart/2005/8/layout/hList6"/>
    <dgm:cxn modelId="{45FBBAE5-53E0-477B-875D-D00738B9BD0C}" type="presParOf" srcId="{1FCFED3F-D41D-438B-B1D0-0BC62174E092}" destId="{6B0D90C0-DE51-4825-905C-0A8EC0C55500}" srcOrd="4" destOrd="0" presId="urn:microsoft.com/office/officeart/2005/8/layout/hList6"/>
    <dgm:cxn modelId="{7144A844-FF77-4AD6-B7BE-C87740964C2F}" type="presParOf" srcId="{1FCFED3F-D41D-438B-B1D0-0BC62174E092}" destId="{4008882C-4295-4D4B-8DBC-7620EFBDCA3E}" srcOrd="5" destOrd="0" presId="urn:microsoft.com/office/officeart/2005/8/layout/hList6"/>
    <dgm:cxn modelId="{FBCFAA82-0B2A-46A6-BA97-0A697470527D}" type="presParOf" srcId="{1FCFED3F-D41D-438B-B1D0-0BC62174E092}" destId="{A72E318B-2170-4FDB-AB14-B4D62CF5E944}" srcOrd="6" destOrd="0" presId="urn:microsoft.com/office/officeart/2005/8/layout/hList6"/>
    <dgm:cxn modelId="{0B4EC977-F7A6-48FF-8AD5-9BEA40FC622D}" type="presParOf" srcId="{1FCFED3F-D41D-438B-B1D0-0BC62174E092}" destId="{4171AC75-6721-444F-B0DC-0BC2378201A1}" srcOrd="7" destOrd="0" presId="urn:microsoft.com/office/officeart/2005/8/layout/hList6"/>
    <dgm:cxn modelId="{B55ECC19-D702-43AC-963B-B9AF48B6D9B6}" type="presParOf" srcId="{1FCFED3F-D41D-438B-B1D0-0BC62174E092}" destId="{A3C3F165-B692-4383-979B-8DBC6E695469}" srcOrd="8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697D83-9C5C-431E-9807-99CEAFE97D0D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AF10A08-7F05-4E34-B9AC-CEEBC6B32718}">
      <dgm:prSet/>
      <dgm:spPr/>
      <dgm:t>
        <a:bodyPr/>
        <a:lstStyle/>
        <a:p>
          <a:r>
            <a:rPr lang="en-US" b="1"/>
            <a:t>What This Change Means for the Movement</a:t>
          </a:r>
          <a:endParaRPr lang="en-US"/>
        </a:p>
      </dgm:t>
    </dgm:pt>
    <dgm:pt modelId="{8A7FBF91-D710-4E0C-8E04-D84E15DB1236}" type="parTrans" cxnId="{D0F99DC6-80DE-4077-814D-C352D4120838}">
      <dgm:prSet/>
      <dgm:spPr/>
      <dgm:t>
        <a:bodyPr/>
        <a:lstStyle/>
        <a:p>
          <a:endParaRPr lang="en-US"/>
        </a:p>
      </dgm:t>
    </dgm:pt>
    <dgm:pt modelId="{8CAEFDCE-4B73-490B-8399-B187940E0C35}" type="sibTrans" cxnId="{D0F99DC6-80DE-4077-814D-C352D4120838}">
      <dgm:prSet/>
      <dgm:spPr/>
      <dgm:t>
        <a:bodyPr/>
        <a:lstStyle/>
        <a:p>
          <a:endParaRPr lang="en-US"/>
        </a:p>
      </dgm:t>
    </dgm:pt>
    <dgm:pt modelId="{16169960-90DC-40A8-904E-075EE25048A3}">
      <dgm:prSet/>
      <dgm:spPr/>
      <dgm:t>
        <a:bodyPr/>
        <a:lstStyle/>
        <a:p>
          <a:r>
            <a:rPr lang="en-US"/>
            <a:t>• Demonstrates that intersectional feminist political education produces systems-level leadership</a:t>
          </a:r>
          <a:br>
            <a:rPr lang="en-US"/>
          </a:br>
          <a:r>
            <a:rPr lang="en-US"/>
            <a:t> • Strengthens inclusion of LBTQI+ survivors within GBVF advocacy</a:t>
          </a:r>
          <a:br>
            <a:rPr lang="en-US"/>
          </a:br>
          <a:r>
            <a:rPr lang="en-US"/>
            <a:t> • Reinforces that justice must be structurally transformative — not symbolic</a:t>
          </a:r>
        </a:p>
      </dgm:t>
    </dgm:pt>
    <dgm:pt modelId="{DA2CA631-D4E9-417F-901D-D2A56C9FD654}" type="parTrans" cxnId="{121772FB-3664-4149-8F0E-3DA99BC9BFAE}">
      <dgm:prSet/>
      <dgm:spPr/>
      <dgm:t>
        <a:bodyPr/>
        <a:lstStyle/>
        <a:p>
          <a:endParaRPr lang="en-US"/>
        </a:p>
      </dgm:t>
    </dgm:pt>
    <dgm:pt modelId="{C126C122-D8E9-44A9-82F8-CE02AF30F5CD}" type="sibTrans" cxnId="{121772FB-3664-4149-8F0E-3DA99BC9BFAE}">
      <dgm:prSet/>
      <dgm:spPr/>
      <dgm:t>
        <a:bodyPr/>
        <a:lstStyle/>
        <a:p>
          <a:endParaRPr lang="en-US"/>
        </a:p>
      </dgm:t>
    </dgm:pt>
    <dgm:pt modelId="{1E9838A2-6063-4F73-B200-40F2193990D7}">
      <dgm:prSet/>
      <dgm:spPr/>
      <dgm:t>
        <a:bodyPr/>
        <a:lstStyle/>
        <a:p>
          <a:r>
            <a:rPr lang="en-US" b="1"/>
            <a:t>Effect on Next Steps</a:t>
          </a:r>
          <a:endParaRPr lang="en-US"/>
        </a:p>
      </dgm:t>
    </dgm:pt>
    <dgm:pt modelId="{88875D96-A6F6-496C-BE94-813037972912}" type="parTrans" cxnId="{40BBB5D0-2A74-4F93-AE87-C4808B4EBFBE}">
      <dgm:prSet/>
      <dgm:spPr/>
      <dgm:t>
        <a:bodyPr/>
        <a:lstStyle/>
        <a:p>
          <a:endParaRPr lang="en-US"/>
        </a:p>
      </dgm:t>
    </dgm:pt>
    <dgm:pt modelId="{18C75340-26F9-46E9-A5C5-0A17C049FA75}" type="sibTrans" cxnId="{40BBB5D0-2A74-4F93-AE87-C4808B4EBFBE}">
      <dgm:prSet/>
      <dgm:spPr/>
      <dgm:t>
        <a:bodyPr/>
        <a:lstStyle/>
        <a:p>
          <a:endParaRPr lang="en-US"/>
        </a:p>
      </dgm:t>
    </dgm:pt>
    <dgm:pt modelId="{5BCC2CDC-F8FD-4848-B3DC-7115A7E6018A}">
      <dgm:prSet/>
      <dgm:spPr/>
      <dgm:t>
        <a:bodyPr/>
        <a:lstStyle/>
        <a:p>
          <a:r>
            <a:rPr lang="en-US"/>
            <a:t>• Scaling structured feminist political education models</a:t>
          </a:r>
          <a:br>
            <a:rPr lang="en-US"/>
          </a:br>
          <a:r>
            <a:rPr lang="en-US"/>
            <a:t> • Deepening inclusive policy engagement on shelters and protection systems</a:t>
          </a:r>
          <a:br>
            <a:rPr lang="en-US"/>
          </a:br>
          <a:r>
            <a:rPr lang="en-US"/>
            <a:t> • Mentoring emerging feminist leaders</a:t>
          </a:r>
          <a:br>
            <a:rPr lang="en-US"/>
          </a:br>
          <a:r>
            <a:rPr lang="en-US"/>
            <a:t> • Expanding cross-movement collaboration across African contexts</a:t>
          </a:r>
        </a:p>
      </dgm:t>
    </dgm:pt>
    <dgm:pt modelId="{912D5C15-1B6B-4863-816E-8A6F78E69F23}" type="parTrans" cxnId="{4A4BD9EE-700F-4C28-B716-7A1346598571}">
      <dgm:prSet/>
      <dgm:spPr/>
      <dgm:t>
        <a:bodyPr/>
        <a:lstStyle/>
        <a:p>
          <a:endParaRPr lang="en-US"/>
        </a:p>
      </dgm:t>
    </dgm:pt>
    <dgm:pt modelId="{B1576983-37BB-4065-AA14-2D347F7E9005}" type="sibTrans" cxnId="{4A4BD9EE-700F-4C28-B716-7A1346598571}">
      <dgm:prSet/>
      <dgm:spPr/>
      <dgm:t>
        <a:bodyPr/>
        <a:lstStyle/>
        <a:p>
          <a:endParaRPr lang="en-US"/>
        </a:p>
      </dgm:t>
    </dgm:pt>
    <dgm:pt modelId="{05957151-759F-46D2-AAEF-20AC047B8ECF}" type="pres">
      <dgm:prSet presAssocID="{57697D83-9C5C-431E-9807-99CEAFE97D0D}" presName="linear" presStyleCnt="0">
        <dgm:presLayoutVars>
          <dgm:animLvl val="lvl"/>
          <dgm:resizeHandles val="exact"/>
        </dgm:presLayoutVars>
      </dgm:prSet>
      <dgm:spPr/>
    </dgm:pt>
    <dgm:pt modelId="{27D0C94B-AF15-4009-B78D-0C75EE281372}" type="pres">
      <dgm:prSet presAssocID="{6AF10A08-7F05-4E34-B9AC-CEEBC6B3271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5EF5211-93DE-4DFF-80CB-86AF9DA738EC}" type="pres">
      <dgm:prSet presAssocID="{8CAEFDCE-4B73-490B-8399-B187940E0C35}" presName="spacer" presStyleCnt="0"/>
      <dgm:spPr/>
    </dgm:pt>
    <dgm:pt modelId="{40439C57-5BBD-4F41-87C9-DE0DF326AA65}" type="pres">
      <dgm:prSet presAssocID="{16169960-90DC-40A8-904E-075EE25048A3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E9ACFF-41B1-4736-8DCC-A53792CD9595}" type="pres">
      <dgm:prSet presAssocID="{C126C122-D8E9-44A9-82F8-CE02AF30F5CD}" presName="spacer" presStyleCnt="0"/>
      <dgm:spPr/>
    </dgm:pt>
    <dgm:pt modelId="{4E135D98-65BF-4DF3-ACD4-20511F9C7987}" type="pres">
      <dgm:prSet presAssocID="{1E9838A2-6063-4F73-B200-40F2193990D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18586F9-8B80-4ECB-9980-8D864935B1D6}" type="pres">
      <dgm:prSet presAssocID="{18C75340-26F9-46E9-A5C5-0A17C049FA75}" presName="spacer" presStyleCnt="0"/>
      <dgm:spPr/>
    </dgm:pt>
    <dgm:pt modelId="{19C5E89E-ABB2-4764-A34F-5C47F8453ECB}" type="pres">
      <dgm:prSet presAssocID="{5BCC2CDC-F8FD-4848-B3DC-7115A7E6018A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67D250A-AF95-4467-9C8D-EE1B66A61664}" type="presOf" srcId="{1E9838A2-6063-4F73-B200-40F2193990D7}" destId="{4E135D98-65BF-4DF3-ACD4-20511F9C7987}" srcOrd="0" destOrd="0" presId="urn:microsoft.com/office/officeart/2005/8/layout/vList2"/>
    <dgm:cxn modelId="{C9F4AC46-56C3-489B-BA11-29B4F639A081}" type="presOf" srcId="{16169960-90DC-40A8-904E-075EE25048A3}" destId="{40439C57-5BBD-4F41-87C9-DE0DF326AA65}" srcOrd="0" destOrd="0" presId="urn:microsoft.com/office/officeart/2005/8/layout/vList2"/>
    <dgm:cxn modelId="{C0A9F4A7-230E-498B-8A86-652784CC3D28}" type="presOf" srcId="{6AF10A08-7F05-4E34-B9AC-CEEBC6B32718}" destId="{27D0C94B-AF15-4009-B78D-0C75EE281372}" srcOrd="0" destOrd="0" presId="urn:microsoft.com/office/officeart/2005/8/layout/vList2"/>
    <dgm:cxn modelId="{8DBEE2B4-E656-4DC3-A04E-32B2867E50C4}" type="presOf" srcId="{5BCC2CDC-F8FD-4848-B3DC-7115A7E6018A}" destId="{19C5E89E-ABB2-4764-A34F-5C47F8453ECB}" srcOrd="0" destOrd="0" presId="urn:microsoft.com/office/officeart/2005/8/layout/vList2"/>
    <dgm:cxn modelId="{D0F99DC6-80DE-4077-814D-C352D4120838}" srcId="{57697D83-9C5C-431E-9807-99CEAFE97D0D}" destId="{6AF10A08-7F05-4E34-B9AC-CEEBC6B32718}" srcOrd="0" destOrd="0" parTransId="{8A7FBF91-D710-4E0C-8E04-D84E15DB1236}" sibTransId="{8CAEFDCE-4B73-490B-8399-B187940E0C35}"/>
    <dgm:cxn modelId="{40BBB5D0-2A74-4F93-AE87-C4808B4EBFBE}" srcId="{57697D83-9C5C-431E-9807-99CEAFE97D0D}" destId="{1E9838A2-6063-4F73-B200-40F2193990D7}" srcOrd="2" destOrd="0" parTransId="{88875D96-A6F6-496C-BE94-813037972912}" sibTransId="{18C75340-26F9-46E9-A5C5-0A17C049FA75}"/>
    <dgm:cxn modelId="{4A4BD9EE-700F-4C28-B716-7A1346598571}" srcId="{57697D83-9C5C-431E-9807-99CEAFE97D0D}" destId="{5BCC2CDC-F8FD-4848-B3DC-7115A7E6018A}" srcOrd="3" destOrd="0" parTransId="{912D5C15-1B6B-4863-816E-8A6F78E69F23}" sibTransId="{B1576983-37BB-4065-AA14-2D347F7E9005}"/>
    <dgm:cxn modelId="{CD3925F8-6246-4D2A-A06A-4285C11703FF}" type="presOf" srcId="{57697D83-9C5C-431E-9807-99CEAFE97D0D}" destId="{05957151-759F-46D2-AAEF-20AC047B8ECF}" srcOrd="0" destOrd="0" presId="urn:microsoft.com/office/officeart/2005/8/layout/vList2"/>
    <dgm:cxn modelId="{121772FB-3664-4149-8F0E-3DA99BC9BFAE}" srcId="{57697D83-9C5C-431E-9807-99CEAFE97D0D}" destId="{16169960-90DC-40A8-904E-075EE25048A3}" srcOrd="1" destOrd="0" parTransId="{DA2CA631-D4E9-417F-901D-D2A56C9FD654}" sibTransId="{C126C122-D8E9-44A9-82F8-CE02AF30F5CD}"/>
    <dgm:cxn modelId="{087B0521-4F9E-45CA-8A08-7A231E6CEBA2}" type="presParOf" srcId="{05957151-759F-46D2-AAEF-20AC047B8ECF}" destId="{27D0C94B-AF15-4009-B78D-0C75EE281372}" srcOrd="0" destOrd="0" presId="urn:microsoft.com/office/officeart/2005/8/layout/vList2"/>
    <dgm:cxn modelId="{E9733E28-BB8F-435A-9047-A739478D0729}" type="presParOf" srcId="{05957151-759F-46D2-AAEF-20AC047B8ECF}" destId="{45EF5211-93DE-4DFF-80CB-86AF9DA738EC}" srcOrd="1" destOrd="0" presId="urn:microsoft.com/office/officeart/2005/8/layout/vList2"/>
    <dgm:cxn modelId="{1A978314-8952-4B84-8339-632E63062F5E}" type="presParOf" srcId="{05957151-759F-46D2-AAEF-20AC047B8ECF}" destId="{40439C57-5BBD-4F41-87C9-DE0DF326AA65}" srcOrd="2" destOrd="0" presId="urn:microsoft.com/office/officeart/2005/8/layout/vList2"/>
    <dgm:cxn modelId="{4B41D216-E1D7-4FFC-A2AF-961D28BE2146}" type="presParOf" srcId="{05957151-759F-46D2-AAEF-20AC047B8ECF}" destId="{3EE9ACFF-41B1-4736-8DCC-A53792CD9595}" srcOrd="3" destOrd="0" presId="urn:microsoft.com/office/officeart/2005/8/layout/vList2"/>
    <dgm:cxn modelId="{3E0AB81C-1B35-46D8-837E-2D869FFC6F0C}" type="presParOf" srcId="{05957151-759F-46D2-AAEF-20AC047B8ECF}" destId="{4E135D98-65BF-4DF3-ACD4-20511F9C7987}" srcOrd="4" destOrd="0" presId="urn:microsoft.com/office/officeart/2005/8/layout/vList2"/>
    <dgm:cxn modelId="{65FEAEE4-11D2-401C-8DEB-BCC669173F8A}" type="presParOf" srcId="{05957151-759F-46D2-AAEF-20AC047B8ECF}" destId="{318586F9-8B80-4ECB-9980-8D864935B1D6}" srcOrd="5" destOrd="0" presId="urn:microsoft.com/office/officeart/2005/8/layout/vList2"/>
    <dgm:cxn modelId="{4E1A61B6-F36C-496A-B623-F1F4A114338F}" type="presParOf" srcId="{05957151-759F-46D2-AAEF-20AC047B8ECF}" destId="{19C5E89E-ABB2-4764-A34F-5C47F8453EC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0F160F0-00CA-4C71-A1A2-45364B40AF7D}" type="doc">
      <dgm:prSet loTypeId="urn:microsoft.com/office/officeart/2005/8/layout/process1" loCatId="process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4BB39802-55FF-414B-B8E2-7DB2AD5CD9D1}">
      <dgm:prSet/>
      <dgm:spPr/>
      <dgm:t>
        <a:bodyPr/>
        <a:lstStyle/>
        <a:p>
          <a:r>
            <a:rPr lang="en-US" b="1"/>
            <a:t>Sustainability Measures</a:t>
          </a:r>
          <a:endParaRPr lang="en-US"/>
        </a:p>
      </dgm:t>
    </dgm:pt>
    <dgm:pt modelId="{A74F2A71-0EEA-4AEB-BD1B-98F48EB05F41}" type="parTrans" cxnId="{4AE189D0-6375-4248-85A0-A85730FFD549}">
      <dgm:prSet/>
      <dgm:spPr/>
      <dgm:t>
        <a:bodyPr/>
        <a:lstStyle/>
        <a:p>
          <a:endParaRPr lang="en-US"/>
        </a:p>
      </dgm:t>
    </dgm:pt>
    <dgm:pt modelId="{0AC424BF-D0EF-488F-9516-BDC179CCA21F}" type="sibTrans" cxnId="{4AE189D0-6375-4248-85A0-A85730FFD549}">
      <dgm:prSet/>
      <dgm:spPr/>
      <dgm:t>
        <a:bodyPr/>
        <a:lstStyle/>
        <a:p>
          <a:endParaRPr lang="en-US"/>
        </a:p>
      </dgm:t>
    </dgm:pt>
    <dgm:pt modelId="{DD61D23D-8653-43BB-9499-88DB92BF9FC1}">
      <dgm:prSet/>
      <dgm:spPr/>
      <dgm:t>
        <a:bodyPr/>
        <a:lstStyle/>
        <a:p>
          <a:r>
            <a:rPr lang="en-US"/>
            <a:t>• Continued feminist political education within movement spaces</a:t>
          </a:r>
          <a:br>
            <a:rPr lang="en-US"/>
          </a:br>
          <a:r>
            <a:rPr lang="en-US"/>
            <a:t> • Strengthened networks between activists, community </a:t>
          </a:r>
          <a:r>
            <a:rPr lang="en-ZA"/>
            <a:t>organisations</a:t>
          </a:r>
          <a:r>
            <a:rPr lang="en-US"/>
            <a:t>, and policy actors</a:t>
          </a:r>
          <a:br>
            <a:rPr lang="en-US"/>
          </a:br>
          <a:r>
            <a:rPr lang="en-US"/>
            <a:t> • Integration of arts-based advocacy to sustain engagement and narrative change</a:t>
          </a:r>
        </a:p>
      </dgm:t>
    </dgm:pt>
    <dgm:pt modelId="{CF40721F-D93C-46C6-9625-45F4B3CA46A3}" type="parTrans" cxnId="{0F114CB2-B88B-418C-A878-CA9FC9388B9F}">
      <dgm:prSet/>
      <dgm:spPr/>
      <dgm:t>
        <a:bodyPr/>
        <a:lstStyle/>
        <a:p>
          <a:endParaRPr lang="en-US"/>
        </a:p>
      </dgm:t>
    </dgm:pt>
    <dgm:pt modelId="{2174F3C8-BAD8-4C84-877A-A2E819C20FF4}" type="sibTrans" cxnId="{0F114CB2-B88B-418C-A878-CA9FC9388B9F}">
      <dgm:prSet/>
      <dgm:spPr/>
      <dgm:t>
        <a:bodyPr/>
        <a:lstStyle/>
        <a:p>
          <a:endParaRPr lang="en-US"/>
        </a:p>
      </dgm:t>
    </dgm:pt>
    <dgm:pt modelId="{661133D7-55A3-400B-A12A-972E37AE8442}">
      <dgm:prSet/>
      <dgm:spPr/>
      <dgm:t>
        <a:bodyPr/>
        <a:lstStyle/>
        <a:p>
          <a:r>
            <a:rPr lang="en-US" b="1"/>
            <a:t>Scaling the Work</a:t>
          </a:r>
          <a:endParaRPr lang="en-US"/>
        </a:p>
      </dgm:t>
    </dgm:pt>
    <dgm:pt modelId="{7720DB3A-81D0-4A09-88F6-BC3F9A246A47}" type="parTrans" cxnId="{F9F699D3-E1A5-4702-9375-BEC97FD32A44}">
      <dgm:prSet/>
      <dgm:spPr/>
      <dgm:t>
        <a:bodyPr/>
        <a:lstStyle/>
        <a:p>
          <a:endParaRPr lang="en-US"/>
        </a:p>
      </dgm:t>
    </dgm:pt>
    <dgm:pt modelId="{E3A0A478-F195-4078-9D4C-E9A1BB9DE2CC}" type="sibTrans" cxnId="{F9F699D3-E1A5-4702-9375-BEC97FD32A44}">
      <dgm:prSet/>
      <dgm:spPr/>
      <dgm:t>
        <a:bodyPr/>
        <a:lstStyle/>
        <a:p>
          <a:endParaRPr lang="en-US"/>
        </a:p>
      </dgm:t>
    </dgm:pt>
    <dgm:pt modelId="{FD4053F0-4527-4EE7-88F2-320B4DD7DB5F}">
      <dgm:prSet/>
      <dgm:spPr/>
      <dgm:t>
        <a:bodyPr/>
        <a:lstStyle/>
        <a:p>
          <a:r>
            <a:rPr lang="en-US"/>
            <a:t>• Expand inclusive GBVF advocacy to broader community and national platforms</a:t>
          </a:r>
          <a:br>
            <a:rPr lang="en-US"/>
          </a:br>
          <a:r>
            <a:rPr lang="en-US"/>
            <a:t> • Mentor and support emerging feminist leaders</a:t>
          </a:r>
          <a:br>
            <a:rPr lang="en-US"/>
          </a:br>
          <a:r>
            <a:rPr lang="en-US"/>
            <a:t> • Share tools and political education models across African activist spaces</a:t>
          </a:r>
          <a:br>
            <a:rPr lang="en-US"/>
          </a:br>
          <a:r>
            <a:rPr lang="en-US"/>
            <a:t> • Strengthen policy engagement for inclusive shelter and protection systems</a:t>
          </a:r>
        </a:p>
      </dgm:t>
    </dgm:pt>
    <dgm:pt modelId="{4B55768B-DB78-438A-B96B-3A4BB684B174}" type="parTrans" cxnId="{651766AC-1AAB-4585-BAED-8B13C6B7BC1B}">
      <dgm:prSet/>
      <dgm:spPr/>
      <dgm:t>
        <a:bodyPr/>
        <a:lstStyle/>
        <a:p>
          <a:endParaRPr lang="en-US"/>
        </a:p>
      </dgm:t>
    </dgm:pt>
    <dgm:pt modelId="{F7CD560F-540E-48BD-89DF-09F89CFFFC21}" type="sibTrans" cxnId="{651766AC-1AAB-4585-BAED-8B13C6B7BC1B}">
      <dgm:prSet/>
      <dgm:spPr/>
      <dgm:t>
        <a:bodyPr/>
        <a:lstStyle/>
        <a:p>
          <a:endParaRPr lang="en-US"/>
        </a:p>
      </dgm:t>
    </dgm:pt>
    <dgm:pt modelId="{980DAE9F-FCDC-495C-B470-C4748ADD81D2}" type="pres">
      <dgm:prSet presAssocID="{50F160F0-00CA-4C71-A1A2-45364B40AF7D}" presName="Name0" presStyleCnt="0">
        <dgm:presLayoutVars>
          <dgm:dir/>
          <dgm:resizeHandles val="exact"/>
        </dgm:presLayoutVars>
      </dgm:prSet>
      <dgm:spPr/>
    </dgm:pt>
    <dgm:pt modelId="{2BAD850C-5CAD-4223-AB2B-AEF8AEE469F1}" type="pres">
      <dgm:prSet presAssocID="{4BB39802-55FF-414B-B8E2-7DB2AD5CD9D1}" presName="node" presStyleLbl="node1" presStyleIdx="0" presStyleCnt="4">
        <dgm:presLayoutVars>
          <dgm:bulletEnabled val="1"/>
        </dgm:presLayoutVars>
      </dgm:prSet>
      <dgm:spPr/>
    </dgm:pt>
    <dgm:pt modelId="{E83C0BFC-3E46-449D-8A66-8887C18D474F}" type="pres">
      <dgm:prSet presAssocID="{0AC424BF-D0EF-488F-9516-BDC179CCA21F}" presName="sibTrans" presStyleLbl="sibTrans2D1" presStyleIdx="0" presStyleCnt="3"/>
      <dgm:spPr/>
    </dgm:pt>
    <dgm:pt modelId="{C885C8A6-EA3A-4408-B78C-86622BEAED58}" type="pres">
      <dgm:prSet presAssocID="{0AC424BF-D0EF-488F-9516-BDC179CCA21F}" presName="connectorText" presStyleLbl="sibTrans2D1" presStyleIdx="0" presStyleCnt="3"/>
      <dgm:spPr/>
    </dgm:pt>
    <dgm:pt modelId="{7079AC14-DB88-45FD-9D93-8C9B54DD46A4}" type="pres">
      <dgm:prSet presAssocID="{DD61D23D-8653-43BB-9499-88DB92BF9FC1}" presName="node" presStyleLbl="node1" presStyleIdx="1" presStyleCnt="4">
        <dgm:presLayoutVars>
          <dgm:bulletEnabled val="1"/>
        </dgm:presLayoutVars>
      </dgm:prSet>
      <dgm:spPr/>
    </dgm:pt>
    <dgm:pt modelId="{FA8E083E-6569-4068-8482-0225EE3F33A8}" type="pres">
      <dgm:prSet presAssocID="{2174F3C8-BAD8-4C84-877A-A2E819C20FF4}" presName="sibTrans" presStyleLbl="sibTrans2D1" presStyleIdx="1" presStyleCnt="3"/>
      <dgm:spPr/>
    </dgm:pt>
    <dgm:pt modelId="{FE7AC399-A04F-4FD3-863F-F41D835BDD91}" type="pres">
      <dgm:prSet presAssocID="{2174F3C8-BAD8-4C84-877A-A2E819C20FF4}" presName="connectorText" presStyleLbl="sibTrans2D1" presStyleIdx="1" presStyleCnt="3"/>
      <dgm:spPr/>
    </dgm:pt>
    <dgm:pt modelId="{663AD60B-7CC6-4AAD-9C1C-C2DCD52EFA82}" type="pres">
      <dgm:prSet presAssocID="{661133D7-55A3-400B-A12A-972E37AE8442}" presName="node" presStyleLbl="node1" presStyleIdx="2" presStyleCnt="4">
        <dgm:presLayoutVars>
          <dgm:bulletEnabled val="1"/>
        </dgm:presLayoutVars>
      </dgm:prSet>
      <dgm:spPr/>
    </dgm:pt>
    <dgm:pt modelId="{6C303D75-5D11-42A3-8C9C-5877082944F5}" type="pres">
      <dgm:prSet presAssocID="{E3A0A478-F195-4078-9D4C-E9A1BB9DE2CC}" presName="sibTrans" presStyleLbl="sibTrans2D1" presStyleIdx="2" presStyleCnt="3"/>
      <dgm:spPr/>
    </dgm:pt>
    <dgm:pt modelId="{9CE551F7-A798-4F12-A9D1-A812E4AEE723}" type="pres">
      <dgm:prSet presAssocID="{E3A0A478-F195-4078-9D4C-E9A1BB9DE2CC}" presName="connectorText" presStyleLbl="sibTrans2D1" presStyleIdx="2" presStyleCnt="3"/>
      <dgm:spPr/>
    </dgm:pt>
    <dgm:pt modelId="{2A66CEAD-3E42-4428-83AD-552B447420F3}" type="pres">
      <dgm:prSet presAssocID="{FD4053F0-4527-4EE7-88F2-320B4DD7DB5F}" presName="node" presStyleLbl="node1" presStyleIdx="3" presStyleCnt="4">
        <dgm:presLayoutVars>
          <dgm:bulletEnabled val="1"/>
        </dgm:presLayoutVars>
      </dgm:prSet>
      <dgm:spPr/>
    </dgm:pt>
  </dgm:ptLst>
  <dgm:cxnLst>
    <dgm:cxn modelId="{81554B0C-9364-484B-A132-0F3DBFA3F9AE}" type="presOf" srcId="{FD4053F0-4527-4EE7-88F2-320B4DD7DB5F}" destId="{2A66CEAD-3E42-4428-83AD-552B447420F3}" srcOrd="0" destOrd="0" presId="urn:microsoft.com/office/officeart/2005/8/layout/process1"/>
    <dgm:cxn modelId="{32296E24-7976-4CBD-A349-80687A3D1DEC}" type="presOf" srcId="{0AC424BF-D0EF-488F-9516-BDC179CCA21F}" destId="{E83C0BFC-3E46-449D-8A66-8887C18D474F}" srcOrd="0" destOrd="0" presId="urn:microsoft.com/office/officeart/2005/8/layout/process1"/>
    <dgm:cxn modelId="{7CDF5F27-2BBC-48B7-BC24-F990759F5E78}" type="presOf" srcId="{4BB39802-55FF-414B-B8E2-7DB2AD5CD9D1}" destId="{2BAD850C-5CAD-4223-AB2B-AEF8AEE469F1}" srcOrd="0" destOrd="0" presId="urn:microsoft.com/office/officeart/2005/8/layout/process1"/>
    <dgm:cxn modelId="{3E1FD32D-2CBB-46C9-A314-A610E84F68AF}" type="presOf" srcId="{50F160F0-00CA-4C71-A1A2-45364B40AF7D}" destId="{980DAE9F-FCDC-495C-B470-C4748ADD81D2}" srcOrd="0" destOrd="0" presId="urn:microsoft.com/office/officeart/2005/8/layout/process1"/>
    <dgm:cxn modelId="{F60DD041-83B2-411E-BD54-015B2C4265FB}" type="presOf" srcId="{E3A0A478-F195-4078-9D4C-E9A1BB9DE2CC}" destId="{9CE551F7-A798-4F12-A9D1-A812E4AEE723}" srcOrd="1" destOrd="0" presId="urn:microsoft.com/office/officeart/2005/8/layout/process1"/>
    <dgm:cxn modelId="{9ABC6063-2BCC-4C0A-BD3D-0271D11AAC56}" type="presOf" srcId="{661133D7-55A3-400B-A12A-972E37AE8442}" destId="{663AD60B-7CC6-4AAD-9C1C-C2DCD52EFA82}" srcOrd="0" destOrd="0" presId="urn:microsoft.com/office/officeart/2005/8/layout/process1"/>
    <dgm:cxn modelId="{651766AC-1AAB-4585-BAED-8B13C6B7BC1B}" srcId="{50F160F0-00CA-4C71-A1A2-45364B40AF7D}" destId="{FD4053F0-4527-4EE7-88F2-320B4DD7DB5F}" srcOrd="3" destOrd="0" parTransId="{4B55768B-DB78-438A-B96B-3A4BB684B174}" sibTransId="{F7CD560F-540E-48BD-89DF-09F89CFFFC21}"/>
    <dgm:cxn modelId="{6AF634AE-C76B-4914-9681-5B0747766066}" type="presOf" srcId="{2174F3C8-BAD8-4C84-877A-A2E819C20FF4}" destId="{FA8E083E-6569-4068-8482-0225EE3F33A8}" srcOrd="0" destOrd="0" presId="urn:microsoft.com/office/officeart/2005/8/layout/process1"/>
    <dgm:cxn modelId="{9307EDAE-F090-4D05-A94D-82160BB49EFF}" type="presOf" srcId="{2174F3C8-BAD8-4C84-877A-A2E819C20FF4}" destId="{FE7AC399-A04F-4FD3-863F-F41D835BDD91}" srcOrd="1" destOrd="0" presId="urn:microsoft.com/office/officeart/2005/8/layout/process1"/>
    <dgm:cxn modelId="{0F114CB2-B88B-418C-A878-CA9FC9388B9F}" srcId="{50F160F0-00CA-4C71-A1A2-45364B40AF7D}" destId="{DD61D23D-8653-43BB-9499-88DB92BF9FC1}" srcOrd="1" destOrd="0" parTransId="{CF40721F-D93C-46C6-9625-45F4B3CA46A3}" sibTransId="{2174F3C8-BAD8-4C84-877A-A2E819C20FF4}"/>
    <dgm:cxn modelId="{4AE189D0-6375-4248-85A0-A85730FFD549}" srcId="{50F160F0-00CA-4C71-A1A2-45364B40AF7D}" destId="{4BB39802-55FF-414B-B8E2-7DB2AD5CD9D1}" srcOrd="0" destOrd="0" parTransId="{A74F2A71-0EEA-4AEB-BD1B-98F48EB05F41}" sibTransId="{0AC424BF-D0EF-488F-9516-BDC179CCA21F}"/>
    <dgm:cxn modelId="{F9F699D3-E1A5-4702-9375-BEC97FD32A44}" srcId="{50F160F0-00CA-4C71-A1A2-45364B40AF7D}" destId="{661133D7-55A3-400B-A12A-972E37AE8442}" srcOrd="2" destOrd="0" parTransId="{7720DB3A-81D0-4A09-88F6-BC3F9A246A47}" sibTransId="{E3A0A478-F195-4078-9D4C-E9A1BB9DE2CC}"/>
    <dgm:cxn modelId="{FF3213E1-649A-40EC-918F-30DE5C6A9C8A}" type="presOf" srcId="{0AC424BF-D0EF-488F-9516-BDC179CCA21F}" destId="{C885C8A6-EA3A-4408-B78C-86622BEAED58}" srcOrd="1" destOrd="0" presId="urn:microsoft.com/office/officeart/2005/8/layout/process1"/>
    <dgm:cxn modelId="{6BAF1EE1-23DA-4290-A4D5-91C53297FDEA}" type="presOf" srcId="{DD61D23D-8653-43BB-9499-88DB92BF9FC1}" destId="{7079AC14-DB88-45FD-9D93-8C9B54DD46A4}" srcOrd="0" destOrd="0" presId="urn:microsoft.com/office/officeart/2005/8/layout/process1"/>
    <dgm:cxn modelId="{EED0F4F5-C595-4553-9A9E-4AAD5E8225D2}" type="presOf" srcId="{E3A0A478-F195-4078-9D4C-E9A1BB9DE2CC}" destId="{6C303D75-5D11-42A3-8C9C-5877082944F5}" srcOrd="0" destOrd="0" presId="urn:microsoft.com/office/officeart/2005/8/layout/process1"/>
    <dgm:cxn modelId="{6AC35D08-8EAF-4B55-9ED6-665338289ACD}" type="presParOf" srcId="{980DAE9F-FCDC-495C-B470-C4748ADD81D2}" destId="{2BAD850C-5CAD-4223-AB2B-AEF8AEE469F1}" srcOrd="0" destOrd="0" presId="urn:microsoft.com/office/officeart/2005/8/layout/process1"/>
    <dgm:cxn modelId="{AAA09D78-AC59-4E82-99B4-97F0878374D6}" type="presParOf" srcId="{980DAE9F-FCDC-495C-B470-C4748ADD81D2}" destId="{E83C0BFC-3E46-449D-8A66-8887C18D474F}" srcOrd="1" destOrd="0" presId="urn:microsoft.com/office/officeart/2005/8/layout/process1"/>
    <dgm:cxn modelId="{276186D3-99B4-4A07-B2E6-A28F29D97E59}" type="presParOf" srcId="{E83C0BFC-3E46-449D-8A66-8887C18D474F}" destId="{C885C8A6-EA3A-4408-B78C-86622BEAED58}" srcOrd="0" destOrd="0" presId="urn:microsoft.com/office/officeart/2005/8/layout/process1"/>
    <dgm:cxn modelId="{E3FEC88C-9366-4807-9D32-2F38F08F64BA}" type="presParOf" srcId="{980DAE9F-FCDC-495C-B470-C4748ADD81D2}" destId="{7079AC14-DB88-45FD-9D93-8C9B54DD46A4}" srcOrd="2" destOrd="0" presId="urn:microsoft.com/office/officeart/2005/8/layout/process1"/>
    <dgm:cxn modelId="{26AF58FB-3D82-4404-8B02-1E6E5FEB006B}" type="presParOf" srcId="{980DAE9F-FCDC-495C-B470-C4748ADD81D2}" destId="{FA8E083E-6569-4068-8482-0225EE3F33A8}" srcOrd="3" destOrd="0" presId="urn:microsoft.com/office/officeart/2005/8/layout/process1"/>
    <dgm:cxn modelId="{E2AA9F05-D7A0-4E4D-856B-1EEEAE6BC3DC}" type="presParOf" srcId="{FA8E083E-6569-4068-8482-0225EE3F33A8}" destId="{FE7AC399-A04F-4FD3-863F-F41D835BDD91}" srcOrd="0" destOrd="0" presId="urn:microsoft.com/office/officeart/2005/8/layout/process1"/>
    <dgm:cxn modelId="{493AD70F-FC49-4A47-810D-A582F84FA28D}" type="presParOf" srcId="{980DAE9F-FCDC-495C-B470-C4748ADD81D2}" destId="{663AD60B-7CC6-4AAD-9C1C-C2DCD52EFA82}" srcOrd="4" destOrd="0" presId="urn:microsoft.com/office/officeart/2005/8/layout/process1"/>
    <dgm:cxn modelId="{FAFE61A5-B4C8-4370-B8EA-355AC0BE04C5}" type="presParOf" srcId="{980DAE9F-FCDC-495C-B470-C4748ADD81D2}" destId="{6C303D75-5D11-42A3-8C9C-5877082944F5}" srcOrd="5" destOrd="0" presId="urn:microsoft.com/office/officeart/2005/8/layout/process1"/>
    <dgm:cxn modelId="{0166BBB4-4016-4D4D-B8F2-84FF6D02A027}" type="presParOf" srcId="{6C303D75-5D11-42A3-8C9C-5877082944F5}" destId="{9CE551F7-A798-4F12-A9D1-A812E4AEE723}" srcOrd="0" destOrd="0" presId="urn:microsoft.com/office/officeart/2005/8/layout/process1"/>
    <dgm:cxn modelId="{540464DF-0013-40DB-A2DE-9126C88CCFF8}" type="presParOf" srcId="{980DAE9F-FCDC-495C-B470-C4748ADD81D2}" destId="{2A66CEAD-3E42-4428-83AD-552B447420F3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0A4CB72-CB76-4EFE-9F5C-32913A834014}" type="doc">
      <dgm:prSet loTypeId="urn:microsoft.com/office/officeart/2016/7/layout/VerticalSolidActionList" loCatId="List" qsTypeId="urn:microsoft.com/office/officeart/2005/8/quickstyle/simple1" qsCatId="simple" csTypeId="urn:microsoft.com/office/officeart/2005/8/colors/accent2_5" csCatId="accent2"/>
      <dgm:spPr/>
      <dgm:t>
        <a:bodyPr/>
        <a:lstStyle/>
        <a:p>
          <a:endParaRPr lang="en-US"/>
        </a:p>
      </dgm:t>
    </dgm:pt>
    <dgm:pt modelId="{D53D2D50-26BC-43E3-96E0-8D7D6B74BB15}">
      <dgm:prSet/>
      <dgm:spPr/>
      <dgm:t>
        <a:bodyPr/>
        <a:lstStyle/>
        <a:p>
          <a:r>
            <a:rPr lang="en-US"/>
            <a:t>Continue</a:t>
          </a:r>
        </a:p>
      </dgm:t>
    </dgm:pt>
    <dgm:pt modelId="{E054E94A-4D50-41B2-B976-F5C9570698A7}" type="parTrans" cxnId="{85C8A99D-DB22-4FFF-8D00-FA2C6313E1BE}">
      <dgm:prSet/>
      <dgm:spPr/>
      <dgm:t>
        <a:bodyPr/>
        <a:lstStyle/>
        <a:p>
          <a:endParaRPr lang="en-US"/>
        </a:p>
      </dgm:t>
    </dgm:pt>
    <dgm:pt modelId="{B9602A79-0F9A-4B73-B246-5F455B64CDB6}" type="sibTrans" cxnId="{85C8A99D-DB22-4FFF-8D00-FA2C6313E1BE}">
      <dgm:prSet/>
      <dgm:spPr/>
      <dgm:t>
        <a:bodyPr/>
        <a:lstStyle/>
        <a:p>
          <a:endParaRPr lang="en-US"/>
        </a:p>
      </dgm:t>
    </dgm:pt>
    <dgm:pt modelId="{2F7D392C-09C3-4D68-8AE9-852D8E357A22}">
      <dgm:prSet/>
      <dgm:spPr/>
      <dgm:t>
        <a:bodyPr/>
        <a:lstStyle/>
        <a:p>
          <a:r>
            <a:rPr lang="en-US"/>
            <a:t>Continue community dialogues with young women and girls on Gender, Sexuality, SRHR, and GBV.</a:t>
          </a:r>
        </a:p>
      </dgm:t>
    </dgm:pt>
    <dgm:pt modelId="{BD7CE1FC-2140-4CEE-8E3F-B4EDDB98D489}" type="parTrans" cxnId="{A4A3B5CA-12E4-4248-A44F-4A97BF55CAFB}">
      <dgm:prSet/>
      <dgm:spPr/>
      <dgm:t>
        <a:bodyPr/>
        <a:lstStyle/>
        <a:p>
          <a:endParaRPr lang="en-US"/>
        </a:p>
      </dgm:t>
    </dgm:pt>
    <dgm:pt modelId="{A0B41654-CC1F-4F7F-99F4-3A1800B8F686}" type="sibTrans" cxnId="{A4A3B5CA-12E4-4248-A44F-4A97BF55CAFB}">
      <dgm:prSet/>
      <dgm:spPr/>
      <dgm:t>
        <a:bodyPr/>
        <a:lstStyle/>
        <a:p>
          <a:endParaRPr lang="en-US"/>
        </a:p>
      </dgm:t>
    </dgm:pt>
    <dgm:pt modelId="{564FEC19-920D-45E3-9CB3-0675A91E09DD}">
      <dgm:prSet/>
      <dgm:spPr/>
      <dgm:t>
        <a:bodyPr/>
        <a:lstStyle/>
        <a:p>
          <a:r>
            <a:rPr lang="en-US"/>
            <a:t>Strengthen</a:t>
          </a:r>
        </a:p>
      </dgm:t>
    </dgm:pt>
    <dgm:pt modelId="{8A1E7514-870D-423A-AA34-560EEAE53B29}" type="parTrans" cxnId="{A7613145-70B8-4C13-8542-3F093E047354}">
      <dgm:prSet/>
      <dgm:spPr/>
      <dgm:t>
        <a:bodyPr/>
        <a:lstStyle/>
        <a:p>
          <a:endParaRPr lang="en-US"/>
        </a:p>
      </dgm:t>
    </dgm:pt>
    <dgm:pt modelId="{2D58F265-7F93-41A5-96D6-E1CF80DAB281}" type="sibTrans" cxnId="{A7613145-70B8-4C13-8542-3F093E047354}">
      <dgm:prSet/>
      <dgm:spPr/>
      <dgm:t>
        <a:bodyPr/>
        <a:lstStyle/>
        <a:p>
          <a:endParaRPr lang="en-US"/>
        </a:p>
      </dgm:t>
    </dgm:pt>
    <dgm:pt modelId="{6CFD5641-A69C-4D91-83A0-0C27E0593461}">
      <dgm:prSet/>
      <dgm:spPr/>
      <dgm:t>
        <a:bodyPr/>
        <a:lstStyle/>
        <a:p>
          <a:r>
            <a:rPr lang="en-US"/>
            <a:t>Strengthen partnerships with civil society organisations and community leaders.</a:t>
          </a:r>
        </a:p>
      </dgm:t>
    </dgm:pt>
    <dgm:pt modelId="{437D84FA-3C96-4587-99AD-BB0E0F6013BA}" type="parTrans" cxnId="{4197BC69-707F-4EF6-A016-7FFE34EC71E1}">
      <dgm:prSet/>
      <dgm:spPr/>
      <dgm:t>
        <a:bodyPr/>
        <a:lstStyle/>
        <a:p>
          <a:endParaRPr lang="en-US"/>
        </a:p>
      </dgm:t>
    </dgm:pt>
    <dgm:pt modelId="{0759230F-ABBC-4147-B4F9-2AC0D04EFFA1}" type="sibTrans" cxnId="{4197BC69-707F-4EF6-A016-7FFE34EC71E1}">
      <dgm:prSet/>
      <dgm:spPr/>
      <dgm:t>
        <a:bodyPr/>
        <a:lstStyle/>
        <a:p>
          <a:endParaRPr lang="en-US"/>
        </a:p>
      </dgm:t>
    </dgm:pt>
    <dgm:pt modelId="{3C5BF3DD-79FF-42AE-8CE0-3133C18C73F8}">
      <dgm:prSet/>
      <dgm:spPr/>
      <dgm:t>
        <a:bodyPr/>
        <a:lstStyle/>
        <a:p>
          <a:r>
            <a:rPr lang="en-US"/>
            <a:t>Use</a:t>
          </a:r>
        </a:p>
      </dgm:t>
    </dgm:pt>
    <dgm:pt modelId="{24FA335D-92F7-4B20-ABA7-EAEF1DB2A35C}" type="parTrans" cxnId="{551AF333-0B05-46B3-8B2E-41EF9664DAAB}">
      <dgm:prSet/>
      <dgm:spPr/>
      <dgm:t>
        <a:bodyPr/>
        <a:lstStyle/>
        <a:p>
          <a:endParaRPr lang="en-US"/>
        </a:p>
      </dgm:t>
    </dgm:pt>
    <dgm:pt modelId="{3131D3F4-AC58-451F-8DEF-329B9BCB573B}" type="sibTrans" cxnId="{551AF333-0B05-46B3-8B2E-41EF9664DAAB}">
      <dgm:prSet/>
      <dgm:spPr/>
      <dgm:t>
        <a:bodyPr/>
        <a:lstStyle/>
        <a:p>
          <a:endParaRPr lang="en-US"/>
        </a:p>
      </dgm:t>
    </dgm:pt>
    <dgm:pt modelId="{9AF3B6DA-01E0-4524-A086-F801DFB84EA3}">
      <dgm:prSet/>
      <dgm:spPr/>
      <dgm:t>
        <a:bodyPr/>
        <a:lstStyle/>
        <a:p>
          <a:r>
            <a:rPr lang="en-US"/>
            <a:t>Use digital platforms and storytelling to expand access to information and amplify youth voices.</a:t>
          </a:r>
        </a:p>
      </dgm:t>
    </dgm:pt>
    <dgm:pt modelId="{632365E7-F615-4D71-8838-6BD003856A7A}" type="parTrans" cxnId="{0DDB2993-651C-4B9C-9DAD-FC9DACD185C2}">
      <dgm:prSet/>
      <dgm:spPr/>
      <dgm:t>
        <a:bodyPr/>
        <a:lstStyle/>
        <a:p>
          <a:endParaRPr lang="en-US"/>
        </a:p>
      </dgm:t>
    </dgm:pt>
    <dgm:pt modelId="{34BD5F24-BF9D-4EB8-9F7C-214B05031A2B}" type="sibTrans" cxnId="{0DDB2993-651C-4B9C-9DAD-FC9DACD185C2}">
      <dgm:prSet/>
      <dgm:spPr/>
      <dgm:t>
        <a:bodyPr/>
        <a:lstStyle/>
        <a:p>
          <a:endParaRPr lang="en-US"/>
        </a:p>
      </dgm:t>
    </dgm:pt>
    <dgm:pt modelId="{38643F6F-9AD3-4A8B-BA39-74072B0EF405}">
      <dgm:prSet/>
      <dgm:spPr/>
      <dgm:t>
        <a:bodyPr/>
        <a:lstStyle/>
        <a:p>
          <a:r>
            <a:rPr lang="en-US"/>
            <a:t>Document</a:t>
          </a:r>
        </a:p>
      </dgm:t>
    </dgm:pt>
    <dgm:pt modelId="{1D143A22-C654-42E1-A115-3435BCA6F0F4}" type="parTrans" cxnId="{C1399548-6E79-44AC-AE62-7AA03F28E3CC}">
      <dgm:prSet/>
      <dgm:spPr/>
      <dgm:t>
        <a:bodyPr/>
        <a:lstStyle/>
        <a:p>
          <a:endParaRPr lang="en-US"/>
        </a:p>
      </dgm:t>
    </dgm:pt>
    <dgm:pt modelId="{DCE694F9-BB38-4179-9111-8D1BFA034B6A}" type="sibTrans" cxnId="{C1399548-6E79-44AC-AE62-7AA03F28E3CC}">
      <dgm:prSet/>
      <dgm:spPr/>
      <dgm:t>
        <a:bodyPr/>
        <a:lstStyle/>
        <a:p>
          <a:endParaRPr lang="en-US"/>
        </a:p>
      </dgm:t>
    </dgm:pt>
    <dgm:pt modelId="{7B1946C3-22DC-41FD-9481-8894EFEB7455}">
      <dgm:prSet/>
      <dgm:spPr/>
      <dgm:t>
        <a:bodyPr/>
        <a:lstStyle/>
        <a:p>
          <a:r>
            <a:rPr lang="en-US"/>
            <a:t>Document impact and lived experiences to inform advocacy and future programming.</a:t>
          </a:r>
        </a:p>
      </dgm:t>
    </dgm:pt>
    <dgm:pt modelId="{921081C6-1711-42EC-A005-75C250B596B3}" type="parTrans" cxnId="{B2A60A35-62DD-4B1D-A2C0-CE36A0E39EB0}">
      <dgm:prSet/>
      <dgm:spPr/>
      <dgm:t>
        <a:bodyPr/>
        <a:lstStyle/>
        <a:p>
          <a:endParaRPr lang="en-US"/>
        </a:p>
      </dgm:t>
    </dgm:pt>
    <dgm:pt modelId="{CD427875-72F8-49C4-A3CB-38746126A27F}" type="sibTrans" cxnId="{B2A60A35-62DD-4B1D-A2C0-CE36A0E39EB0}">
      <dgm:prSet/>
      <dgm:spPr/>
      <dgm:t>
        <a:bodyPr/>
        <a:lstStyle/>
        <a:p>
          <a:endParaRPr lang="en-US"/>
        </a:p>
      </dgm:t>
    </dgm:pt>
    <dgm:pt modelId="{B44516EE-46F6-422F-B9D1-16BEFF48AC3C}">
      <dgm:prSet/>
      <dgm:spPr/>
      <dgm:t>
        <a:bodyPr/>
        <a:lstStyle/>
        <a:p>
          <a:r>
            <a:rPr lang="en-US"/>
            <a:t>Advocate</a:t>
          </a:r>
        </a:p>
      </dgm:t>
    </dgm:pt>
    <dgm:pt modelId="{31AF6131-5D78-459D-A430-1D8EB9D7B187}" type="parTrans" cxnId="{78DC345C-A79E-4000-A5C0-36A15C4C991D}">
      <dgm:prSet/>
      <dgm:spPr/>
      <dgm:t>
        <a:bodyPr/>
        <a:lstStyle/>
        <a:p>
          <a:endParaRPr lang="en-US"/>
        </a:p>
      </dgm:t>
    </dgm:pt>
    <dgm:pt modelId="{D41CD5C2-4A8A-4EBF-AE60-B1F353C96C10}" type="sibTrans" cxnId="{78DC345C-A79E-4000-A5C0-36A15C4C991D}">
      <dgm:prSet/>
      <dgm:spPr/>
      <dgm:t>
        <a:bodyPr/>
        <a:lstStyle/>
        <a:p>
          <a:endParaRPr lang="en-US"/>
        </a:p>
      </dgm:t>
    </dgm:pt>
    <dgm:pt modelId="{CA8362E4-C47E-481D-8CCE-552B7566A142}">
      <dgm:prSet/>
      <dgm:spPr/>
      <dgm:t>
        <a:bodyPr/>
        <a:lstStyle/>
        <a:p>
          <a:r>
            <a:rPr lang="en-US"/>
            <a:t>Advocate for youth-inclusive policies and survivor-centred GBV responses.</a:t>
          </a:r>
        </a:p>
      </dgm:t>
    </dgm:pt>
    <dgm:pt modelId="{D4ED51FA-14D7-483D-A183-7911ECF52454}" type="parTrans" cxnId="{7BEC3220-A97E-4630-B75C-6420C8FA4DA4}">
      <dgm:prSet/>
      <dgm:spPr/>
      <dgm:t>
        <a:bodyPr/>
        <a:lstStyle/>
        <a:p>
          <a:endParaRPr lang="en-US"/>
        </a:p>
      </dgm:t>
    </dgm:pt>
    <dgm:pt modelId="{31418A0A-EE02-4281-AF20-F34AAF8884DA}" type="sibTrans" cxnId="{7BEC3220-A97E-4630-B75C-6420C8FA4DA4}">
      <dgm:prSet/>
      <dgm:spPr/>
      <dgm:t>
        <a:bodyPr/>
        <a:lstStyle/>
        <a:p>
          <a:endParaRPr lang="en-US"/>
        </a:p>
      </dgm:t>
    </dgm:pt>
    <dgm:pt modelId="{3794741D-7DD3-4C6E-A405-ACF69A9A00C5}">
      <dgm:prSet/>
      <dgm:spPr/>
      <dgm:t>
        <a:bodyPr/>
        <a:lstStyle/>
        <a:p>
          <a:r>
            <a:rPr lang="en-US"/>
            <a:t>Support</a:t>
          </a:r>
        </a:p>
      </dgm:t>
    </dgm:pt>
    <dgm:pt modelId="{83C87B8F-24F3-435C-B385-CBF1C487F686}" type="parTrans" cxnId="{DB262550-6548-4751-B2DF-6955C68A577F}">
      <dgm:prSet/>
      <dgm:spPr/>
      <dgm:t>
        <a:bodyPr/>
        <a:lstStyle/>
        <a:p>
          <a:endParaRPr lang="en-US"/>
        </a:p>
      </dgm:t>
    </dgm:pt>
    <dgm:pt modelId="{4C8A5219-8D80-44DF-9761-B8CB55E03393}" type="sibTrans" cxnId="{DB262550-6548-4751-B2DF-6955C68A577F}">
      <dgm:prSet/>
      <dgm:spPr/>
      <dgm:t>
        <a:bodyPr/>
        <a:lstStyle/>
        <a:p>
          <a:endParaRPr lang="en-US"/>
        </a:p>
      </dgm:t>
    </dgm:pt>
    <dgm:pt modelId="{B2709006-D7CE-4C15-A38A-2F9324EC91AF}">
      <dgm:prSet/>
      <dgm:spPr/>
      <dgm:t>
        <a:bodyPr/>
        <a:lstStyle/>
        <a:p>
          <a:r>
            <a:rPr lang="en-US"/>
            <a:t>Support young women and girls to become peer educators and community advocates.</a:t>
          </a:r>
        </a:p>
      </dgm:t>
    </dgm:pt>
    <dgm:pt modelId="{A2DDC1DF-21A4-4D13-8FBA-4C3D288CA425}" type="parTrans" cxnId="{B9B36DD9-ABD7-48B6-B0E3-7138D8CBF504}">
      <dgm:prSet/>
      <dgm:spPr/>
      <dgm:t>
        <a:bodyPr/>
        <a:lstStyle/>
        <a:p>
          <a:endParaRPr lang="en-US"/>
        </a:p>
      </dgm:t>
    </dgm:pt>
    <dgm:pt modelId="{0CD7B21D-2AB4-4B80-AA9F-CAED0A79CD5E}" type="sibTrans" cxnId="{B9B36DD9-ABD7-48B6-B0E3-7138D8CBF504}">
      <dgm:prSet/>
      <dgm:spPr/>
      <dgm:t>
        <a:bodyPr/>
        <a:lstStyle/>
        <a:p>
          <a:endParaRPr lang="en-US"/>
        </a:p>
      </dgm:t>
    </dgm:pt>
    <dgm:pt modelId="{8F9B1501-9C95-45A8-9452-8E46579B67BB}" type="pres">
      <dgm:prSet presAssocID="{30A4CB72-CB76-4EFE-9F5C-32913A834014}" presName="Name0" presStyleCnt="0">
        <dgm:presLayoutVars>
          <dgm:dir/>
          <dgm:animLvl val="lvl"/>
          <dgm:resizeHandles val="exact"/>
        </dgm:presLayoutVars>
      </dgm:prSet>
      <dgm:spPr/>
    </dgm:pt>
    <dgm:pt modelId="{2FA1A124-2097-455A-A536-8BFB91F14CDA}" type="pres">
      <dgm:prSet presAssocID="{D53D2D50-26BC-43E3-96E0-8D7D6B74BB15}" presName="linNode" presStyleCnt="0"/>
      <dgm:spPr/>
    </dgm:pt>
    <dgm:pt modelId="{0D74167E-B998-4322-BE4E-DFA7B294CBDC}" type="pres">
      <dgm:prSet presAssocID="{D53D2D50-26BC-43E3-96E0-8D7D6B74BB15}" presName="parentText" presStyleLbl="alignNode1" presStyleIdx="0" presStyleCnt="6">
        <dgm:presLayoutVars>
          <dgm:chMax val="1"/>
          <dgm:bulletEnabled/>
        </dgm:presLayoutVars>
      </dgm:prSet>
      <dgm:spPr/>
    </dgm:pt>
    <dgm:pt modelId="{7CB26011-708C-4FDC-8FFE-14F99189D5F8}" type="pres">
      <dgm:prSet presAssocID="{D53D2D50-26BC-43E3-96E0-8D7D6B74BB15}" presName="descendantText" presStyleLbl="alignAccFollowNode1" presStyleIdx="0" presStyleCnt="6">
        <dgm:presLayoutVars>
          <dgm:bulletEnabled/>
        </dgm:presLayoutVars>
      </dgm:prSet>
      <dgm:spPr/>
    </dgm:pt>
    <dgm:pt modelId="{C718A74F-E96C-4643-B2B8-8AB04FEA04AC}" type="pres">
      <dgm:prSet presAssocID="{B9602A79-0F9A-4B73-B246-5F455B64CDB6}" presName="sp" presStyleCnt="0"/>
      <dgm:spPr/>
    </dgm:pt>
    <dgm:pt modelId="{F0DD1649-87BB-4BF5-86E1-9B226278F539}" type="pres">
      <dgm:prSet presAssocID="{564FEC19-920D-45E3-9CB3-0675A91E09DD}" presName="linNode" presStyleCnt="0"/>
      <dgm:spPr/>
    </dgm:pt>
    <dgm:pt modelId="{22F1049C-E1DE-47AA-A997-263580DAAFB1}" type="pres">
      <dgm:prSet presAssocID="{564FEC19-920D-45E3-9CB3-0675A91E09DD}" presName="parentText" presStyleLbl="alignNode1" presStyleIdx="1" presStyleCnt="6">
        <dgm:presLayoutVars>
          <dgm:chMax val="1"/>
          <dgm:bulletEnabled/>
        </dgm:presLayoutVars>
      </dgm:prSet>
      <dgm:spPr/>
    </dgm:pt>
    <dgm:pt modelId="{DF90620D-04D3-46A3-AFDD-F873E6A191A4}" type="pres">
      <dgm:prSet presAssocID="{564FEC19-920D-45E3-9CB3-0675A91E09DD}" presName="descendantText" presStyleLbl="alignAccFollowNode1" presStyleIdx="1" presStyleCnt="6">
        <dgm:presLayoutVars>
          <dgm:bulletEnabled/>
        </dgm:presLayoutVars>
      </dgm:prSet>
      <dgm:spPr/>
    </dgm:pt>
    <dgm:pt modelId="{FE638D39-D2DC-443E-B3A8-6D7FAC2FB25B}" type="pres">
      <dgm:prSet presAssocID="{2D58F265-7F93-41A5-96D6-E1CF80DAB281}" presName="sp" presStyleCnt="0"/>
      <dgm:spPr/>
    </dgm:pt>
    <dgm:pt modelId="{7D0435A5-C33E-4078-8334-F2867C4903E1}" type="pres">
      <dgm:prSet presAssocID="{3C5BF3DD-79FF-42AE-8CE0-3133C18C73F8}" presName="linNode" presStyleCnt="0"/>
      <dgm:spPr/>
    </dgm:pt>
    <dgm:pt modelId="{BF7164A3-4CF4-4ED3-8F07-DBAA9BF6342E}" type="pres">
      <dgm:prSet presAssocID="{3C5BF3DD-79FF-42AE-8CE0-3133C18C73F8}" presName="parentText" presStyleLbl="alignNode1" presStyleIdx="2" presStyleCnt="6">
        <dgm:presLayoutVars>
          <dgm:chMax val="1"/>
          <dgm:bulletEnabled/>
        </dgm:presLayoutVars>
      </dgm:prSet>
      <dgm:spPr/>
    </dgm:pt>
    <dgm:pt modelId="{DE8C3685-C8FD-4496-87AD-D04CEE19F592}" type="pres">
      <dgm:prSet presAssocID="{3C5BF3DD-79FF-42AE-8CE0-3133C18C73F8}" presName="descendantText" presStyleLbl="alignAccFollowNode1" presStyleIdx="2" presStyleCnt="6">
        <dgm:presLayoutVars>
          <dgm:bulletEnabled/>
        </dgm:presLayoutVars>
      </dgm:prSet>
      <dgm:spPr/>
    </dgm:pt>
    <dgm:pt modelId="{8756A220-B5C3-4848-81EF-40CC3DF3167A}" type="pres">
      <dgm:prSet presAssocID="{3131D3F4-AC58-451F-8DEF-329B9BCB573B}" presName="sp" presStyleCnt="0"/>
      <dgm:spPr/>
    </dgm:pt>
    <dgm:pt modelId="{45FE4CD5-81E7-46F7-8EFE-34F6F63A4B16}" type="pres">
      <dgm:prSet presAssocID="{38643F6F-9AD3-4A8B-BA39-74072B0EF405}" presName="linNode" presStyleCnt="0"/>
      <dgm:spPr/>
    </dgm:pt>
    <dgm:pt modelId="{FFA8E39D-BF13-4FE8-8661-BDF4780A8D74}" type="pres">
      <dgm:prSet presAssocID="{38643F6F-9AD3-4A8B-BA39-74072B0EF405}" presName="parentText" presStyleLbl="alignNode1" presStyleIdx="3" presStyleCnt="6">
        <dgm:presLayoutVars>
          <dgm:chMax val="1"/>
          <dgm:bulletEnabled/>
        </dgm:presLayoutVars>
      </dgm:prSet>
      <dgm:spPr/>
    </dgm:pt>
    <dgm:pt modelId="{70796DB8-04C4-422C-A2B5-E4AA045F517F}" type="pres">
      <dgm:prSet presAssocID="{38643F6F-9AD3-4A8B-BA39-74072B0EF405}" presName="descendantText" presStyleLbl="alignAccFollowNode1" presStyleIdx="3" presStyleCnt="6">
        <dgm:presLayoutVars>
          <dgm:bulletEnabled/>
        </dgm:presLayoutVars>
      </dgm:prSet>
      <dgm:spPr/>
    </dgm:pt>
    <dgm:pt modelId="{CE39A178-BD50-4F3E-A228-37ECFBBFA39B}" type="pres">
      <dgm:prSet presAssocID="{DCE694F9-BB38-4179-9111-8D1BFA034B6A}" presName="sp" presStyleCnt="0"/>
      <dgm:spPr/>
    </dgm:pt>
    <dgm:pt modelId="{C0EA7DA1-65CC-4D3F-B969-2791C4A8CE9F}" type="pres">
      <dgm:prSet presAssocID="{B44516EE-46F6-422F-B9D1-16BEFF48AC3C}" presName="linNode" presStyleCnt="0"/>
      <dgm:spPr/>
    </dgm:pt>
    <dgm:pt modelId="{D656635E-EC92-4B27-BA74-70209EDF2064}" type="pres">
      <dgm:prSet presAssocID="{B44516EE-46F6-422F-B9D1-16BEFF48AC3C}" presName="parentText" presStyleLbl="alignNode1" presStyleIdx="4" presStyleCnt="6">
        <dgm:presLayoutVars>
          <dgm:chMax val="1"/>
          <dgm:bulletEnabled/>
        </dgm:presLayoutVars>
      </dgm:prSet>
      <dgm:spPr/>
    </dgm:pt>
    <dgm:pt modelId="{2CF16996-AD1B-440B-A0A4-284FBF7F6625}" type="pres">
      <dgm:prSet presAssocID="{B44516EE-46F6-422F-B9D1-16BEFF48AC3C}" presName="descendantText" presStyleLbl="alignAccFollowNode1" presStyleIdx="4" presStyleCnt="6">
        <dgm:presLayoutVars>
          <dgm:bulletEnabled/>
        </dgm:presLayoutVars>
      </dgm:prSet>
      <dgm:spPr/>
    </dgm:pt>
    <dgm:pt modelId="{D5FB69A9-584D-43A2-8B34-0254CF2D848A}" type="pres">
      <dgm:prSet presAssocID="{D41CD5C2-4A8A-4EBF-AE60-B1F353C96C10}" presName="sp" presStyleCnt="0"/>
      <dgm:spPr/>
    </dgm:pt>
    <dgm:pt modelId="{D1ACCA67-F0F3-4E44-99EF-6ECBD2AC9EEE}" type="pres">
      <dgm:prSet presAssocID="{3794741D-7DD3-4C6E-A405-ACF69A9A00C5}" presName="linNode" presStyleCnt="0"/>
      <dgm:spPr/>
    </dgm:pt>
    <dgm:pt modelId="{96DC8824-C46F-415F-BE46-12C304278A79}" type="pres">
      <dgm:prSet presAssocID="{3794741D-7DD3-4C6E-A405-ACF69A9A00C5}" presName="parentText" presStyleLbl="alignNode1" presStyleIdx="5" presStyleCnt="6">
        <dgm:presLayoutVars>
          <dgm:chMax val="1"/>
          <dgm:bulletEnabled/>
        </dgm:presLayoutVars>
      </dgm:prSet>
      <dgm:spPr/>
    </dgm:pt>
    <dgm:pt modelId="{8C228E44-38E3-4AD9-9776-A221CEC6C135}" type="pres">
      <dgm:prSet presAssocID="{3794741D-7DD3-4C6E-A405-ACF69A9A00C5}" presName="descendantText" presStyleLbl="alignAccFollowNode1" presStyleIdx="5" presStyleCnt="6">
        <dgm:presLayoutVars>
          <dgm:bulletEnabled/>
        </dgm:presLayoutVars>
      </dgm:prSet>
      <dgm:spPr/>
    </dgm:pt>
  </dgm:ptLst>
  <dgm:cxnLst>
    <dgm:cxn modelId="{FE730E00-F90F-4164-ADCD-784E1F70CB77}" type="presOf" srcId="{38643F6F-9AD3-4A8B-BA39-74072B0EF405}" destId="{FFA8E39D-BF13-4FE8-8661-BDF4780A8D74}" srcOrd="0" destOrd="0" presId="urn:microsoft.com/office/officeart/2016/7/layout/VerticalSolidActionList"/>
    <dgm:cxn modelId="{7BEC3220-A97E-4630-B75C-6420C8FA4DA4}" srcId="{B44516EE-46F6-422F-B9D1-16BEFF48AC3C}" destId="{CA8362E4-C47E-481D-8CCE-552B7566A142}" srcOrd="0" destOrd="0" parTransId="{D4ED51FA-14D7-483D-A183-7911ECF52454}" sibTransId="{31418A0A-EE02-4281-AF20-F34AAF8884DA}"/>
    <dgm:cxn modelId="{1A25A821-0D37-4B23-95A9-5743132946DB}" type="presOf" srcId="{3794741D-7DD3-4C6E-A405-ACF69A9A00C5}" destId="{96DC8824-C46F-415F-BE46-12C304278A79}" srcOrd="0" destOrd="0" presId="urn:microsoft.com/office/officeart/2016/7/layout/VerticalSolidActionList"/>
    <dgm:cxn modelId="{3BA34822-33BD-4956-ACE1-187B992AF8C8}" type="presOf" srcId="{9AF3B6DA-01E0-4524-A086-F801DFB84EA3}" destId="{DE8C3685-C8FD-4496-87AD-D04CEE19F592}" srcOrd="0" destOrd="0" presId="urn:microsoft.com/office/officeart/2016/7/layout/VerticalSolidActionList"/>
    <dgm:cxn modelId="{EB355925-8912-4355-B318-783D46FBD7CA}" type="presOf" srcId="{B44516EE-46F6-422F-B9D1-16BEFF48AC3C}" destId="{D656635E-EC92-4B27-BA74-70209EDF2064}" srcOrd="0" destOrd="0" presId="urn:microsoft.com/office/officeart/2016/7/layout/VerticalSolidActionList"/>
    <dgm:cxn modelId="{551AF333-0B05-46B3-8B2E-41EF9664DAAB}" srcId="{30A4CB72-CB76-4EFE-9F5C-32913A834014}" destId="{3C5BF3DD-79FF-42AE-8CE0-3133C18C73F8}" srcOrd="2" destOrd="0" parTransId="{24FA335D-92F7-4B20-ABA7-EAEF1DB2A35C}" sibTransId="{3131D3F4-AC58-451F-8DEF-329B9BCB573B}"/>
    <dgm:cxn modelId="{B2A60A35-62DD-4B1D-A2C0-CE36A0E39EB0}" srcId="{38643F6F-9AD3-4A8B-BA39-74072B0EF405}" destId="{7B1946C3-22DC-41FD-9481-8894EFEB7455}" srcOrd="0" destOrd="0" parTransId="{921081C6-1711-42EC-A005-75C250B596B3}" sibTransId="{CD427875-72F8-49C4-A3CB-38746126A27F}"/>
    <dgm:cxn modelId="{78DC345C-A79E-4000-A5C0-36A15C4C991D}" srcId="{30A4CB72-CB76-4EFE-9F5C-32913A834014}" destId="{B44516EE-46F6-422F-B9D1-16BEFF48AC3C}" srcOrd="4" destOrd="0" parTransId="{31AF6131-5D78-459D-A430-1D8EB9D7B187}" sibTransId="{D41CD5C2-4A8A-4EBF-AE60-B1F353C96C10}"/>
    <dgm:cxn modelId="{9C1E1544-EDF7-42F3-B800-43E139571EA6}" type="presOf" srcId="{6CFD5641-A69C-4D91-83A0-0C27E0593461}" destId="{DF90620D-04D3-46A3-AFDD-F873E6A191A4}" srcOrd="0" destOrd="0" presId="urn:microsoft.com/office/officeart/2016/7/layout/VerticalSolidActionList"/>
    <dgm:cxn modelId="{A7613145-70B8-4C13-8542-3F093E047354}" srcId="{30A4CB72-CB76-4EFE-9F5C-32913A834014}" destId="{564FEC19-920D-45E3-9CB3-0675A91E09DD}" srcOrd="1" destOrd="0" parTransId="{8A1E7514-870D-423A-AA34-560EEAE53B29}" sibTransId="{2D58F265-7F93-41A5-96D6-E1CF80DAB281}"/>
    <dgm:cxn modelId="{C1399548-6E79-44AC-AE62-7AA03F28E3CC}" srcId="{30A4CB72-CB76-4EFE-9F5C-32913A834014}" destId="{38643F6F-9AD3-4A8B-BA39-74072B0EF405}" srcOrd="3" destOrd="0" parTransId="{1D143A22-C654-42E1-A115-3435BCA6F0F4}" sibTransId="{DCE694F9-BB38-4179-9111-8D1BFA034B6A}"/>
    <dgm:cxn modelId="{4197BC69-707F-4EF6-A016-7FFE34EC71E1}" srcId="{564FEC19-920D-45E3-9CB3-0675A91E09DD}" destId="{6CFD5641-A69C-4D91-83A0-0C27E0593461}" srcOrd="0" destOrd="0" parTransId="{437D84FA-3C96-4587-99AD-BB0E0F6013BA}" sibTransId="{0759230F-ABBC-4147-B4F9-2AC0D04EFFA1}"/>
    <dgm:cxn modelId="{04B35F4E-AD99-4E0E-A7D0-05B9DC9AD32D}" type="presOf" srcId="{3C5BF3DD-79FF-42AE-8CE0-3133C18C73F8}" destId="{BF7164A3-4CF4-4ED3-8F07-DBAA9BF6342E}" srcOrd="0" destOrd="0" presId="urn:microsoft.com/office/officeart/2016/7/layout/VerticalSolidActionList"/>
    <dgm:cxn modelId="{DB262550-6548-4751-B2DF-6955C68A577F}" srcId="{30A4CB72-CB76-4EFE-9F5C-32913A834014}" destId="{3794741D-7DD3-4C6E-A405-ACF69A9A00C5}" srcOrd="5" destOrd="0" parTransId="{83C87B8F-24F3-435C-B385-CBF1C487F686}" sibTransId="{4C8A5219-8D80-44DF-9761-B8CB55E03393}"/>
    <dgm:cxn modelId="{F50A1D89-0A74-4D13-8C67-DE4B62D3AD79}" type="presOf" srcId="{D53D2D50-26BC-43E3-96E0-8D7D6B74BB15}" destId="{0D74167E-B998-4322-BE4E-DFA7B294CBDC}" srcOrd="0" destOrd="0" presId="urn:microsoft.com/office/officeart/2016/7/layout/VerticalSolidActionList"/>
    <dgm:cxn modelId="{B4942893-1E41-4255-9F4D-643BE2D5B486}" type="presOf" srcId="{30A4CB72-CB76-4EFE-9F5C-32913A834014}" destId="{8F9B1501-9C95-45A8-9452-8E46579B67BB}" srcOrd="0" destOrd="0" presId="urn:microsoft.com/office/officeart/2016/7/layout/VerticalSolidActionList"/>
    <dgm:cxn modelId="{0DDB2993-651C-4B9C-9DAD-FC9DACD185C2}" srcId="{3C5BF3DD-79FF-42AE-8CE0-3133C18C73F8}" destId="{9AF3B6DA-01E0-4524-A086-F801DFB84EA3}" srcOrd="0" destOrd="0" parTransId="{632365E7-F615-4D71-8838-6BD003856A7A}" sibTransId="{34BD5F24-BF9D-4EB8-9F7C-214B05031A2B}"/>
    <dgm:cxn modelId="{5FCF9A97-2E66-4FAC-B073-2820B246A6D2}" type="presOf" srcId="{564FEC19-920D-45E3-9CB3-0675A91E09DD}" destId="{22F1049C-E1DE-47AA-A997-263580DAAFB1}" srcOrd="0" destOrd="0" presId="urn:microsoft.com/office/officeart/2016/7/layout/VerticalSolidActionList"/>
    <dgm:cxn modelId="{85C8A99D-DB22-4FFF-8D00-FA2C6313E1BE}" srcId="{30A4CB72-CB76-4EFE-9F5C-32913A834014}" destId="{D53D2D50-26BC-43E3-96E0-8D7D6B74BB15}" srcOrd="0" destOrd="0" parTransId="{E054E94A-4D50-41B2-B976-F5C9570698A7}" sibTransId="{B9602A79-0F9A-4B73-B246-5F455B64CDB6}"/>
    <dgm:cxn modelId="{87EFC3BF-2B32-47D3-94C5-9A54ED9B0149}" type="presOf" srcId="{B2709006-D7CE-4C15-A38A-2F9324EC91AF}" destId="{8C228E44-38E3-4AD9-9776-A221CEC6C135}" srcOrd="0" destOrd="0" presId="urn:microsoft.com/office/officeart/2016/7/layout/VerticalSolidActionList"/>
    <dgm:cxn modelId="{A4A3B5CA-12E4-4248-A44F-4A97BF55CAFB}" srcId="{D53D2D50-26BC-43E3-96E0-8D7D6B74BB15}" destId="{2F7D392C-09C3-4D68-8AE9-852D8E357A22}" srcOrd="0" destOrd="0" parTransId="{BD7CE1FC-2140-4CEE-8E3F-B4EDDB98D489}" sibTransId="{A0B41654-CC1F-4F7F-99F4-3A1800B8F686}"/>
    <dgm:cxn modelId="{80AF51D4-CD9D-4C30-8887-B9D710DF1102}" type="presOf" srcId="{CA8362E4-C47E-481D-8CCE-552B7566A142}" destId="{2CF16996-AD1B-440B-A0A4-284FBF7F6625}" srcOrd="0" destOrd="0" presId="urn:microsoft.com/office/officeart/2016/7/layout/VerticalSolidActionList"/>
    <dgm:cxn modelId="{A1D4DFD4-1C0E-49C5-9664-5CFBF59B7898}" type="presOf" srcId="{2F7D392C-09C3-4D68-8AE9-852D8E357A22}" destId="{7CB26011-708C-4FDC-8FFE-14F99189D5F8}" srcOrd="0" destOrd="0" presId="urn:microsoft.com/office/officeart/2016/7/layout/VerticalSolidActionList"/>
    <dgm:cxn modelId="{B9B36DD9-ABD7-48B6-B0E3-7138D8CBF504}" srcId="{3794741D-7DD3-4C6E-A405-ACF69A9A00C5}" destId="{B2709006-D7CE-4C15-A38A-2F9324EC91AF}" srcOrd="0" destOrd="0" parTransId="{A2DDC1DF-21A4-4D13-8FBA-4C3D288CA425}" sibTransId="{0CD7B21D-2AB4-4B80-AA9F-CAED0A79CD5E}"/>
    <dgm:cxn modelId="{42731CF4-621D-4609-85A3-7804A3EADC68}" type="presOf" srcId="{7B1946C3-22DC-41FD-9481-8894EFEB7455}" destId="{70796DB8-04C4-422C-A2B5-E4AA045F517F}" srcOrd="0" destOrd="0" presId="urn:microsoft.com/office/officeart/2016/7/layout/VerticalSolidActionList"/>
    <dgm:cxn modelId="{397DFD4F-88CD-498F-B7AE-37D8C6C93A6B}" type="presParOf" srcId="{8F9B1501-9C95-45A8-9452-8E46579B67BB}" destId="{2FA1A124-2097-455A-A536-8BFB91F14CDA}" srcOrd="0" destOrd="0" presId="urn:microsoft.com/office/officeart/2016/7/layout/VerticalSolidActionList"/>
    <dgm:cxn modelId="{C04AB675-F149-4823-8EDE-22CF73121C9B}" type="presParOf" srcId="{2FA1A124-2097-455A-A536-8BFB91F14CDA}" destId="{0D74167E-B998-4322-BE4E-DFA7B294CBDC}" srcOrd="0" destOrd="0" presId="urn:microsoft.com/office/officeart/2016/7/layout/VerticalSolidActionList"/>
    <dgm:cxn modelId="{080DE405-969D-49D2-BDC4-2EB7F1BC5D3B}" type="presParOf" srcId="{2FA1A124-2097-455A-A536-8BFB91F14CDA}" destId="{7CB26011-708C-4FDC-8FFE-14F99189D5F8}" srcOrd="1" destOrd="0" presId="urn:microsoft.com/office/officeart/2016/7/layout/VerticalSolidActionList"/>
    <dgm:cxn modelId="{629564FA-3956-4DEF-81FF-6FCC2BBFB7EB}" type="presParOf" srcId="{8F9B1501-9C95-45A8-9452-8E46579B67BB}" destId="{C718A74F-E96C-4643-B2B8-8AB04FEA04AC}" srcOrd="1" destOrd="0" presId="urn:microsoft.com/office/officeart/2016/7/layout/VerticalSolidActionList"/>
    <dgm:cxn modelId="{AFF36E90-59B0-459E-8C5A-97590CEA71C3}" type="presParOf" srcId="{8F9B1501-9C95-45A8-9452-8E46579B67BB}" destId="{F0DD1649-87BB-4BF5-86E1-9B226278F539}" srcOrd="2" destOrd="0" presId="urn:microsoft.com/office/officeart/2016/7/layout/VerticalSolidActionList"/>
    <dgm:cxn modelId="{B3B18AB2-2090-493D-B0D4-545AC78B3E69}" type="presParOf" srcId="{F0DD1649-87BB-4BF5-86E1-9B226278F539}" destId="{22F1049C-E1DE-47AA-A997-263580DAAFB1}" srcOrd="0" destOrd="0" presId="urn:microsoft.com/office/officeart/2016/7/layout/VerticalSolidActionList"/>
    <dgm:cxn modelId="{6A40E702-2037-4365-A7D6-C2DEE48712CC}" type="presParOf" srcId="{F0DD1649-87BB-4BF5-86E1-9B226278F539}" destId="{DF90620D-04D3-46A3-AFDD-F873E6A191A4}" srcOrd="1" destOrd="0" presId="urn:microsoft.com/office/officeart/2016/7/layout/VerticalSolidActionList"/>
    <dgm:cxn modelId="{90F11E04-FB2D-4A8C-9015-FDCBF0D54A2C}" type="presParOf" srcId="{8F9B1501-9C95-45A8-9452-8E46579B67BB}" destId="{FE638D39-D2DC-443E-B3A8-6D7FAC2FB25B}" srcOrd="3" destOrd="0" presId="urn:microsoft.com/office/officeart/2016/7/layout/VerticalSolidActionList"/>
    <dgm:cxn modelId="{F3F4856A-B6FB-42A8-BC93-8BF23FD6895F}" type="presParOf" srcId="{8F9B1501-9C95-45A8-9452-8E46579B67BB}" destId="{7D0435A5-C33E-4078-8334-F2867C4903E1}" srcOrd="4" destOrd="0" presId="urn:microsoft.com/office/officeart/2016/7/layout/VerticalSolidActionList"/>
    <dgm:cxn modelId="{46D7457F-F5DA-428E-A150-731E69F012B1}" type="presParOf" srcId="{7D0435A5-C33E-4078-8334-F2867C4903E1}" destId="{BF7164A3-4CF4-4ED3-8F07-DBAA9BF6342E}" srcOrd="0" destOrd="0" presId="urn:microsoft.com/office/officeart/2016/7/layout/VerticalSolidActionList"/>
    <dgm:cxn modelId="{C7AF5286-2E03-49D5-BC94-B61F1BF74EA4}" type="presParOf" srcId="{7D0435A5-C33E-4078-8334-F2867C4903E1}" destId="{DE8C3685-C8FD-4496-87AD-D04CEE19F592}" srcOrd="1" destOrd="0" presId="urn:microsoft.com/office/officeart/2016/7/layout/VerticalSolidActionList"/>
    <dgm:cxn modelId="{0E784B55-681C-4636-B4CE-E4790231F920}" type="presParOf" srcId="{8F9B1501-9C95-45A8-9452-8E46579B67BB}" destId="{8756A220-B5C3-4848-81EF-40CC3DF3167A}" srcOrd="5" destOrd="0" presId="urn:microsoft.com/office/officeart/2016/7/layout/VerticalSolidActionList"/>
    <dgm:cxn modelId="{E57580F4-F019-43BE-A2A6-B6A3B82FD6EB}" type="presParOf" srcId="{8F9B1501-9C95-45A8-9452-8E46579B67BB}" destId="{45FE4CD5-81E7-46F7-8EFE-34F6F63A4B16}" srcOrd="6" destOrd="0" presId="urn:microsoft.com/office/officeart/2016/7/layout/VerticalSolidActionList"/>
    <dgm:cxn modelId="{6D863752-DD9A-4A43-B326-4C479D6B814B}" type="presParOf" srcId="{45FE4CD5-81E7-46F7-8EFE-34F6F63A4B16}" destId="{FFA8E39D-BF13-4FE8-8661-BDF4780A8D74}" srcOrd="0" destOrd="0" presId="urn:microsoft.com/office/officeart/2016/7/layout/VerticalSolidActionList"/>
    <dgm:cxn modelId="{914F362B-6911-4395-8C3B-F5A4ACF28F01}" type="presParOf" srcId="{45FE4CD5-81E7-46F7-8EFE-34F6F63A4B16}" destId="{70796DB8-04C4-422C-A2B5-E4AA045F517F}" srcOrd="1" destOrd="0" presId="urn:microsoft.com/office/officeart/2016/7/layout/VerticalSolidActionList"/>
    <dgm:cxn modelId="{A8FB436C-37EB-4C89-BABB-CEAC1266DEE2}" type="presParOf" srcId="{8F9B1501-9C95-45A8-9452-8E46579B67BB}" destId="{CE39A178-BD50-4F3E-A228-37ECFBBFA39B}" srcOrd="7" destOrd="0" presId="urn:microsoft.com/office/officeart/2016/7/layout/VerticalSolidActionList"/>
    <dgm:cxn modelId="{079DD17C-AE81-4139-8F7A-F5C632F5F98F}" type="presParOf" srcId="{8F9B1501-9C95-45A8-9452-8E46579B67BB}" destId="{C0EA7DA1-65CC-4D3F-B969-2791C4A8CE9F}" srcOrd="8" destOrd="0" presId="urn:microsoft.com/office/officeart/2016/7/layout/VerticalSolidActionList"/>
    <dgm:cxn modelId="{8B6FE8E2-7C6A-4F85-B259-6EE9F5847926}" type="presParOf" srcId="{C0EA7DA1-65CC-4D3F-B969-2791C4A8CE9F}" destId="{D656635E-EC92-4B27-BA74-70209EDF2064}" srcOrd="0" destOrd="0" presId="urn:microsoft.com/office/officeart/2016/7/layout/VerticalSolidActionList"/>
    <dgm:cxn modelId="{A51FE0FC-15EE-48CE-8159-B02320DCD76E}" type="presParOf" srcId="{C0EA7DA1-65CC-4D3F-B969-2791C4A8CE9F}" destId="{2CF16996-AD1B-440B-A0A4-284FBF7F6625}" srcOrd="1" destOrd="0" presId="urn:microsoft.com/office/officeart/2016/7/layout/VerticalSolidActionList"/>
    <dgm:cxn modelId="{D2572C69-E25A-4E89-83A9-C4AD0265EB92}" type="presParOf" srcId="{8F9B1501-9C95-45A8-9452-8E46579B67BB}" destId="{D5FB69A9-584D-43A2-8B34-0254CF2D848A}" srcOrd="9" destOrd="0" presId="urn:microsoft.com/office/officeart/2016/7/layout/VerticalSolidActionList"/>
    <dgm:cxn modelId="{3299AE8B-9A85-4EE2-ABA5-FAB1E5624807}" type="presParOf" srcId="{8F9B1501-9C95-45A8-9452-8E46579B67BB}" destId="{D1ACCA67-F0F3-4E44-99EF-6ECBD2AC9EEE}" srcOrd="10" destOrd="0" presId="urn:microsoft.com/office/officeart/2016/7/layout/VerticalSolidActionList"/>
    <dgm:cxn modelId="{B68F0DCF-6766-4C19-8DB3-FC5DBBB1E0A5}" type="presParOf" srcId="{D1ACCA67-F0F3-4E44-99EF-6ECBD2AC9EEE}" destId="{96DC8824-C46F-415F-BE46-12C304278A79}" srcOrd="0" destOrd="0" presId="urn:microsoft.com/office/officeart/2016/7/layout/VerticalSolidActionList"/>
    <dgm:cxn modelId="{BCF09ABE-DC65-420F-955E-374117116868}" type="presParOf" srcId="{D1ACCA67-F0F3-4E44-99EF-6ECBD2AC9EEE}" destId="{8C228E44-38E3-4AD9-9776-A221CEC6C135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6BCFD-C013-4376-8350-FA77515AD10C}">
      <dsp:nvSpPr>
        <dsp:cNvPr id="0" name=""/>
        <dsp:cNvSpPr/>
      </dsp:nvSpPr>
      <dsp:spPr>
        <a:xfrm>
          <a:off x="0" y="103780"/>
          <a:ext cx="3086099" cy="1959673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C18B0C-B25F-485A-B48D-4074455D52A3}">
      <dsp:nvSpPr>
        <dsp:cNvPr id="0" name=""/>
        <dsp:cNvSpPr/>
      </dsp:nvSpPr>
      <dsp:spPr>
        <a:xfrm>
          <a:off x="342900" y="429535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200" b="1" kern="1200"/>
            <a:t>South Africa: Feminist Political Education Strengthens Inclusive GBVF Leadership</a:t>
          </a:r>
          <a:endParaRPr lang="en-US" sz="2200" kern="1200"/>
        </a:p>
      </dsp:txBody>
      <dsp:txXfrm>
        <a:off x="400297" y="486932"/>
        <a:ext cx="2971305" cy="1844879"/>
      </dsp:txXfrm>
    </dsp:sp>
    <dsp:sp modelId="{76434719-C775-444D-AE6B-03865510ECEB}">
      <dsp:nvSpPr>
        <dsp:cNvPr id="0" name=""/>
        <dsp:cNvSpPr/>
      </dsp:nvSpPr>
      <dsp:spPr>
        <a:xfrm>
          <a:off x="3771900" y="103780"/>
          <a:ext cx="3086099" cy="1959673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FE24D-B652-4583-8A6B-372E31AC0450}">
      <dsp:nvSpPr>
        <dsp:cNvPr id="0" name=""/>
        <dsp:cNvSpPr/>
      </dsp:nvSpPr>
      <dsp:spPr>
        <a:xfrm>
          <a:off x="4114800" y="429535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200" kern="1200"/>
            <a:t>Boitumelo Tefo</a:t>
          </a:r>
          <a:endParaRPr lang="en-US" sz="2200" kern="1200"/>
        </a:p>
      </dsp:txBody>
      <dsp:txXfrm>
        <a:off x="4172197" y="486932"/>
        <a:ext cx="2971305" cy="1844879"/>
      </dsp:txXfrm>
    </dsp:sp>
    <dsp:sp modelId="{87F0E0ED-D0E7-48F7-B9D8-8079941E670C}">
      <dsp:nvSpPr>
        <dsp:cNvPr id="0" name=""/>
        <dsp:cNvSpPr/>
      </dsp:nvSpPr>
      <dsp:spPr>
        <a:xfrm>
          <a:off x="7543800" y="103780"/>
          <a:ext cx="3086099" cy="1959673"/>
        </a:xfrm>
        <a:prstGeom prst="roundRect">
          <a:avLst>
            <a:gd name="adj" fmla="val 10000"/>
          </a:avLst>
        </a:prstGeom>
        <a:solidFill>
          <a:schemeClr val="accent2">
            <a:shade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EB137-D8E5-422C-95FC-90F0DE8250AF}">
      <dsp:nvSpPr>
        <dsp:cNvPr id="0" name=""/>
        <dsp:cNvSpPr/>
      </dsp:nvSpPr>
      <dsp:spPr>
        <a:xfrm>
          <a:off x="7886699" y="429535"/>
          <a:ext cx="3086099" cy="195967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W" sz="2200" kern="1200"/>
            <a:t>One in Nine Campaign | RWVL/WOSSO Fellow</a:t>
          </a:r>
          <a:endParaRPr lang="en-US" sz="2200" kern="1200"/>
        </a:p>
      </dsp:txBody>
      <dsp:txXfrm>
        <a:off x="7944096" y="486932"/>
        <a:ext cx="2971305" cy="184487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DD3F8-4B5B-48BA-B538-9DF90E4D8E8D}">
      <dsp:nvSpPr>
        <dsp:cNvPr id="0" name=""/>
        <dsp:cNvSpPr/>
      </dsp:nvSpPr>
      <dsp:spPr>
        <a:xfrm>
          <a:off x="0" y="0"/>
          <a:ext cx="4688840" cy="1107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Context</a:t>
          </a:r>
          <a:br>
            <a:rPr lang="en-US" sz="1300" b="1" kern="1200"/>
          </a:br>
          <a:r>
            <a:rPr lang="en-US" sz="1300" kern="1200"/>
            <a:t> South Africa faces a severe gender-based violence crisis.</a:t>
          </a:r>
        </a:p>
      </dsp:txBody>
      <dsp:txXfrm>
        <a:off x="32447" y="32447"/>
        <a:ext cx="3399803" cy="1042927"/>
      </dsp:txXfrm>
    </dsp:sp>
    <dsp:sp modelId="{A7E34713-F05A-4FFD-864A-5AF480E2729F}">
      <dsp:nvSpPr>
        <dsp:cNvPr id="0" name=""/>
        <dsp:cNvSpPr/>
      </dsp:nvSpPr>
      <dsp:spPr>
        <a:xfrm>
          <a:off x="392690" y="1309243"/>
          <a:ext cx="4688840" cy="1107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The Gap</a:t>
          </a:r>
          <a:br>
            <a:rPr lang="en-US" sz="1300" b="1" kern="1200"/>
          </a:br>
          <a:r>
            <a:rPr lang="en-US" sz="1300" kern="1200"/>
            <a:t> </a:t>
          </a:r>
          <a:r>
            <a:rPr lang="en-ZA" sz="1300" kern="1200"/>
            <a:t>Marginalised</a:t>
          </a:r>
          <a:r>
            <a:rPr lang="en-US" sz="1300" kern="1200"/>
            <a:t> survivors particularly LBTQI+ persons remain excluded from GBVF policy, shelters, and protection systems.</a:t>
          </a:r>
        </a:p>
      </dsp:txBody>
      <dsp:txXfrm>
        <a:off x="425137" y="1341690"/>
        <a:ext cx="3511172" cy="1042927"/>
      </dsp:txXfrm>
    </dsp:sp>
    <dsp:sp modelId="{FBB837CE-82CC-4767-B34A-52F7EF856B59}">
      <dsp:nvSpPr>
        <dsp:cNvPr id="0" name=""/>
        <dsp:cNvSpPr/>
      </dsp:nvSpPr>
      <dsp:spPr>
        <a:xfrm>
          <a:off x="779519" y="2618486"/>
          <a:ext cx="4688840" cy="1107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My Action</a:t>
          </a:r>
          <a:br>
            <a:rPr lang="en-US" sz="1300" b="1" kern="1200"/>
          </a:br>
          <a:r>
            <a:rPr lang="en-US" sz="1300" b="1" kern="1200"/>
            <a:t> </a:t>
          </a:r>
          <a:r>
            <a:rPr lang="en-US" sz="1300" kern="1200"/>
            <a:t>Developed and implemented an intersectional feminist advocacy plan focused on political education, inclusive policy engagement, and narrative shifting.</a:t>
          </a:r>
        </a:p>
      </dsp:txBody>
      <dsp:txXfrm>
        <a:off x="811966" y="2650933"/>
        <a:ext cx="3517033" cy="1042926"/>
      </dsp:txXfrm>
    </dsp:sp>
    <dsp:sp modelId="{092C279D-6E47-4F5B-A183-5DE553BCF3B1}">
      <dsp:nvSpPr>
        <dsp:cNvPr id="0" name=""/>
        <dsp:cNvSpPr/>
      </dsp:nvSpPr>
      <dsp:spPr>
        <a:xfrm>
          <a:off x="1172209" y="3927729"/>
          <a:ext cx="4688840" cy="110782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The Change</a:t>
          </a:r>
          <a:br>
            <a:rPr lang="en-US" sz="1300" b="1" kern="1200"/>
          </a:br>
          <a:r>
            <a:rPr lang="en-US" sz="1300" b="1" kern="1200"/>
            <a:t> </a:t>
          </a:r>
          <a:r>
            <a:rPr lang="en-US" sz="1300" kern="1200"/>
            <a:t>Leaders like Thabsie Mabezane strengthened their systems analysis, shifted from reactive activism to strategic feminist leadership, and influenced more inclusive GBVF responses.</a:t>
          </a:r>
        </a:p>
      </dsp:txBody>
      <dsp:txXfrm>
        <a:off x="1204656" y="3960176"/>
        <a:ext cx="3511172" cy="1042927"/>
      </dsp:txXfrm>
    </dsp:sp>
    <dsp:sp modelId="{6EAEAA9E-A269-4307-98F5-2DF35D2D804A}">
      <dsp:nvSpPr>
        <dsp:cNvPr id="0" name=""/>
        <dsp:cNvSpPr/>
      </dsp:nvSpPr>
      <dsp:spPr>
        <a:xfrm>
          <a:off x="3968756" y="848490"/>
          <a:ext cx="720083" cy="7200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130775" y="848490"/>
        <a:ext cx="396045" cy="541862"/>
      </dsp:txXfrm>
    </dsp:sp>
    <dsp:sp modelId="{63AAD645-1D6C-4821-98C0-D04F487BD029}">
      <dsp:nvSpPr>
        <dsp:cNvPr id="0" name=""/>
        <dsp:cNvSpPr/>
      </dsp:nvSpPr>
      <dsp:spPr>
        <a:xfrm>
          <a:off x="4361446" y="2157733"/>
          <a:ext cx="720083" cy="7200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523465" y="2157733"/>
        <a:ext cx="396045" cy="541862"/>
      </dsp:txXfrm>
    </dsp:sp>
    <dsp:sp modelId="{125E9DFA-1C32-446D-B06A-F3EE4861E9CE}">
      <dsp:nvSpPr>
        <dsp:cNvPr id="0" name=""/>
        <dsp:cNvSpPr/>
      </dsp:nvSpPr>
      <dsp:spPr>
        <a:xfrm>
          <a:off x="4748276" y="3466976"/>
          <a:ext cx="720083" cy="72008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4910295" y="3466976"/>
        <a:ext cx="396045" cy="5418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0D37F-980A-4836-8805-2FACAAE392FF}">
      <dsp:nvSpPr>
        <dsp:cNvPr id="0" name=""/>
        <dsp:cNvSpPr/>
      </dsp:nvSpPr>
      <dsp:spPr>
        <a:xfrm>
          <a:off x="2730942" y="638927"/>
          <a:ext cx="4898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8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2874" y="682042"/>
        <a:ext cx="26024" cy="5209"/>
      </dsp:txXfrm>
    </dsp:sp>
    <dsp:sp modelId="{6E254285-3DC3-4218-BD61-8E4190EAC584}">
      <dsp:nvSpPr>
        <dsp:cNvPr id="0" name=""/>
        <dsp:cNvSpPr/>
      </dsp:nvSpPr>
      <dsp:spPr>
        <a:xfrm>
          <a:off x="469755" y="5750"/>
          <a:ext cx="2262987" cy="13577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8" tIns="116397" rIns="110888" bIns="1163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Project Context &amp; Foundation</a:t>
          </a:r>
          <a:endParaRPr lang="en-US" sz="1200" kern="1200"/>
        </a:p>
      </dsp:txBody>
      <dsp:txXfrm>
        <a:off x="469755" y="5750"/>
        <a:ext cx="2262987" cy="1357792"/>
      </dsp:txXfrm>
    </dsp:sp>
    <dsp:sp modelId="{0354B086-BDC8-4DA3-BAFF-F38AFFFA7E42}">
      <dsp:nvSpPr>
        <dsp:cNvPr id="0" name=""/>
        <dsp:cNvSpPr/>
      </dsp:nvSpPr>
      <dsp:spPr>
        <a:xfrm>
          <a:off x="1601249" y="1361743"/>
          <a:ext cx="2783474" cy="489887"/>
        </a:xfrm>
        <a:custGeom>
          <a:avLst/>
          <a:gdLst/>
          <a:ahLst/>
          <a:cxnLst/>
          <a:rect l="0" t="0" r="0" b="0"/>
          <a:pathLst>
            <a:path>
              <a:moveTo>
                <a:pt x="2783474" y="0"/>
              </a:moveTo>
              <a:lnTo>
                <a:pt x="2783474" y="262043"/>
              </a:lnTo>
              <a:lnTo>
                <a:pt x="0" y="262043"/>
              </a:lnTo>
              <a:lnTo>
                <a:pt x="0" y="48988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22193" y="1604082"/>
        <a:ext cx="141586" cy="5209"/>
      </dsp:txXfrm>
    </dsp:sp>
    <dsp:sp modelId="{23F5C6F3-3400-4B2B-9431-43030DBDA7C9}">
      <dsp:nvSpPr>
        <dsp:cNvPr id="0" name=""/>
        <dsp:cNvSpPr/>
      </dsp:nvSpPr>
      <dsp:spPr>
        <a:xfrm>
          <a:off x="3253230" y="5750"/>
          <a:ext cx="2262987" cy="13577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8" tIns="116397" rIns="110888" bIns="1163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Context / Problem</a:t>
          </a:r>
          <a:br>
            <a:rPr lang="en-ZA" sz="1200" kern="1200"/>
          </a:br>
          <a:r>
            <a:rPr lang="en-ZA" sz="1200" kern="1200"/>
            <a:t> South Africa’s GBVF response often excludes LBTQI+ survivors from policy design, shelters, and social protection systems.</a:t>
          </a:r>
          <a:endParaRPr lang="en-US" sz="1200" kern="1200"/>
        </a:p>
      </dsp:txBody>
      <dsp:txXfrm>
        <a:off x="3253230" y="5750"/>
        <a:ext cx="2262987" cy="1357792"/>
      </dsp:txXfrm>
    </dsp:sp>
    <dsp:sp modelId="{2799B418-F37B-43AE-9177-783B84DD17D9}">
      <dsp:nvSpPr>
        <dsp:cNvPr id="0" name=""/>
        <dsp:cNvSpPr/>
      </dsp:nvSpPr>
      <dsp:spPr>
        <a:xfrm>
          <a:off x="2730942" y="2517207"/>
          <a:ext cx="48988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8988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62874" y="2560322"/>
        <a:ext cx="26024" cy="5209"/>
      </dsp:txXfrm>
    </dsp:sp>
    <dsp:sp modelId="{CF2972AB-8299-4C1F-B4B6-A3C4AF70A4AA}">
      <dsp:nvSpPr>
        <dsp:cNvPr id="0" name=""/>
        <dsp:cNvSpPr/>
      </dsp:nvSpPr>
      <dsp:spPr>
        <a:xfrm>
          <a:off x="469755" y="1884030"/>
          <a:ext cx="2262987" cy="13577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8" tIns="116397" rIns="110888" bIns="1163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Key Objectives</a:t>
          </a:r>
          <a:br>
            <a:rPr lang="en-ZA" sz="1200" kern="1200"/>
          </a:br>
          <a:r>
            <a:rPr lang="en-ZA" sz="1200" kern="1200"/>
            <a:t> • Centre marginalised survivors in GBVF advocacy</a:t>
          </a:r>
          <a:br>
            <a:rPr lang="en-ZA" sz="1200" kern="1200"/>
          </a:br>
          <a:r>
            <a:rPr lang="en-ZA" sz="1200" kern="1200"/>
            <a:t> • Strengthen intersectional feminist leadership</a:t>
          </a:r>
          <a:br>
            <a:rPr lang="en-ZA" sz="1200" kern="1200"/>
          </a:br>
          <a:r>
            <a:rPr lang="en-ZA" sz="1200" kern="1200"/>
            <a:t> • Influence inclusive shelter and policy frameworks</a:t>
          </a:r>
          <a:br>
            <a:rPr lang="en-ZA" sz="1200" kern="1200"/>
          </a:br>
          <a:r>
            <a:rPr lang="en-ZA" sz="1200" kern="1200"/>
            <a:t> • Shift national GBVF narratives</a:t>
          </a:r>
          <a:endParaRPr lang="en-US" sz="1200" kern="1200"/>
        </a:p>
      </dsp:txBody>
      <dsp:txXfrm>
        <a:off x="469755" y="1884030"/>
        <a:ext cx="2262987" cy="1357792"/>
      </dsp:txXfrm>
    </dsp:sp>
    <dsp:sp modelId="{8A65F92C-337D-4C18-9024-A2D653D30AA7}">
      <dsp:nvSpPr>
        <dsp:cNvPr id="0" name=""/>
        <dsp:cNvSpPr/>
      </dsp:nvSpPr>
      <dsp:spPr>
        <a:xfrm>
          <a:off x="1601249" y="3240023"/>
          <a:ext cx="2783474" cy="489887"/>
        </a:xfrm>
        <a:custGeom>
          <a:avLst/>
          <a:gdLst/>
          <a:ahLst/>
          <a:cxnLst/>
          <a:rect l="0" t="0" r="0" b="0"/>
          <a:pathLst>
            <a:path>
              <a:moveTo>
                <a:pt x="2783474" y="0"/>
              </a:moveTo>
              <a:lnTo>
                <a:pt x="2783474" y="262043"/>
              </a:lnTo>
              <a:lnTo>
                <a:pt x="0" y="262043"/>
              </a:lnTo>
              <a:lnTo>
                <a:pt x="0" y="48988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922193" y="3482361"/>
        <a:ext cx="141586" cy="5209"/>
      </dsp:txXfrm>
    </dsp:sp>
    <dsp:sp modelId="{E38AA532-7549-410B-878E-FB2547EE9AE3}">
      <dsp:nvSpPr>
        <dsp:cNvPr id="0" name=""/>
        <dsp:cNvSpPr/>
      </dsp:nvSpPr>
      <dsp:spPr>
        <a:xfrm>
          <a:off x="3253230" y="1884030"/>
          <a:ext cx="2262987" cy="13577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8" tIns="116397" rIns="110888" bIns="1163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Situation Before</a:t>
          </a:r>
          <a:br>
            <a:rPr lang="en-ZA" sz="1200" kern="1200"/>
          </a:br>
          <a:r>
            <a:rPr lang="en-ZA" sz="1200" kern="1200"/>
            <a:t> GBVF responses were largely reactive, with limited intersectional systems analysis and inconsistent inclusion of LBTQI+ persons.</a:t>
          </a:r>
          <a:endParaRPr lang="en-US" sz="1200" kern="1200"/>
        </a:p>
      </dsp:txBody>
      <dsp:txXfrm>
        <a:off x="3253230" y="1884030"/>
        <a:ext cx="2262987" cy="1357792"/>
      </dsp:txXfrm>
    </dsp:sp>
    <dsp:sp modelId="{0913819B-0D73-4961-9A21-189952582E70}">
      <dsp:nvSpPr>
        <dsp:cNvPr id="0" name=""/>
        <dsp:cNvSpPr/>
      </dsp:nvSpPr>
      <dsp:spPr>
        <a:xfrm>
          <a:off x="469755" y="3762310"/>
          <a:ext cx="2262987" cy="13577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888" tIns="116397" rIns="110888" bIns="116397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Organisation Behind the Project</a:t>
          </a:r>
          <a:br>
            <a:rPr lang="en-ZA" sz="1200" kern="1200"/>
          </a:br>
          <a:r>
            <a:rPr lang="en-ZA" sz="1200" kern="1200"/>
            <a:t> One in Nine Campaign's feminist movement-building and political education.</a:t>
          </a:r>
          <a:endParaRPr lang="en-US" sz="1200" kern="1200"/>
        </a:p>
      </dsp:txBody>
      <dsp:txXfrm>
        <a:off x="469755" y="3762310"/>
        <a:ext cx="2262987" cy="13577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3DFB00-2DE8-49FB-BE92-81E1F2981BD2}">
      <dsp:nvSpPr>
        <dsp:cNvPr id="0" name=""/>
        <dsp:cNvSpPr/>
      </dsp:nvSpPr>
      <dsp:spPr>
        <a:xfrm>
          <a:off x="1493694" y="384526"/>
          <a:ext cx="5184632" cy="5184632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Location</a:t>
          </a:r>
          <a:br>
            <a:rPr lang="en-US" sz="1000" b="1" kern="1200" dirty="0"/>
          </a:br>
          <a:r>
            <a:rPr lang="en-US" sz="1000" kern="1200"/>
            <a:t> South Africa, Gauteng in the Vaal community with advocacy engagement at community levels.</a:t>
          </a:r>
        </a:p>
      </dsp:txBody>
      <dsp:txXfrm>
        <a:off x="4145263" y="1343683"/>
        <a:ext cx="1913376" cy="1543045"/>
      </dsp:txXfrm>
    </dsp:sp>
    <dsp:sp modelId="{D99AC337-F8B8-4BA1-8D6F-BA20BEB19B39}">
      <dsp:nvSpPr>
        <dsp:cNvPr id="0" name=""/>
        <dsp:cNvSpPr/>
      </dsp:nvSpPr>
      <dsp:spPr>
        <a:xfrm>
          <a:off x="1275198" y="603022"/>
          <a:ext cx="5184632" cy="5184632"/>
        </a:xfrm>
        <a:prstGeom prst="pie">
          <a:avLst>
            <a:gd name="adj1" fmla="val 0"/>
            <a:gd name="adj2" fmla="val 54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Who Was Most Affected</a:t>
          </a:r>
          <a:br>
            <a:rPr lang="en-US" sz="1000" b="1" kern="1200" dirty="0"/>
          </a:br>
          <a:r>
            <a:rPr lang="en-US" sz="1000" kern="1200"/>
            <a:t> LBTQI+ survivors of gender-based violence and </a:t>
          </a:r>
          <a:r>
            <a:rPr lang="en-ZA" sz="1000" kern="1200"/>
            <a:t>displacement</a:t>
          </a:r>
          <a:r>
            <a:rPr lang="en-US" sz="1000" kern="1200"/>
            <a:t> particularly </a:t>
          </a:r>
          <a:r>
            <a:rPr lang="en-US" sz="1000" kern="1200">
              <a:latin typeface="Avenir Next LT Pro"/>
            </a:rPr>
            <a:t>focusing on </a:t>
          </a:r>
          <a:r>
            <a:rPr lang="en-US" sz="1000" kern="1200"/>
            <a:t>lesbian, bisexual, transgender, and gender-diverse persons excluded from shelters and protection systems.</a:t>
          </a:r>
        </a:p>
      </dsp:txBody>
      <dsp:txXfrm>
        <a:off x="3960097" y="3287920"/>
        <a:ext cx="1913376" cy="1543045"/>
      </dsp:txXfrm>
    </dsp:sp>
    <dsp:sp modelId="{4B9AC0A7-D941-4D0E-94E5-FF646335999A}">
      <dsp:nvSpPr>
        <dsp:cNvPr id="0" name=""/>
        <dsp:cNvSpPr/>
      </dsp:nvSpPr>
      <dsp:spPr>
        <a:xfrm>
          <a:off x="1275198" y="603022"/>
          <a:ext cx="5184632" cy="5184632"/>
        </a:xfrm>
        <a:prstGeom prst="pie">
          <a:avLst>
            <a:gd name="adj1" fmla="val 5400000"/>
            <a:gd name="adj2" fmla="val 10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How They Were Affected</a:t>
          </a:r>
          <a:br>
            <a:rPr lang="en-US" sz="1000" b="1" kern="1200" dirty="0"/>
          </a:br>
          <a:r>
            <a:rPr lang="en-US" sz="1000" b="1" kern="1200" dirty="0"/>
            <a:t> </a:t>
          </a:r>
          <a:r>
            <a:rPr lang="en-US" sz="1000" kern="1200" dirty="0"/>
            <a:t>• Denied or unsafe shelter access</a:t>
          </a:r>
          <a:br>
            <a:rPr lang="en-US" sz="1000" kern="1200" dirty="0"/>
          </a:br>
          <a:r>
            <a:rPr lang="en-US" sz="1000" kern="1200" dirty="0"/>
            <a:t> • </a:t>
          </a:r>
          <a:r>
            <a:rPr lang="en-US" sz="1000" kern="1200" dirty="0">
              <a:latin typeface="Avenir Next LT Pro"/>
            </a:rPr>
            <a:t>Exclusion/</a:t>
          </a:r>
          <a:r>
            <a:rPr lang="en-US" sz="1000" kern="1200" dirty="0"/>
            <a:t> </a:t>
          </a:r>
          <a:r>
            <a:rPr lang="en-US" sz="1000" kern="1200" dirty="0">
              <a:latin typeface="Avenir Next LT Pro"/>
            </a:rPr>
            <a:t>lack of urgency </a:t>
          </a:r>
          <a:r>
            <a:rPr lang="en-US" sz="1000" kern="1200" dirty="0"/>
            <a:t>within GBVF policy </a:t>
          </a:r>
          <a:r>
            <a:rPr lang="en-US" sz="1000" kern="1200" dirty="0">
              <a:latin typeface="Avenir Next LT Pro"/>
            </a:rPr>
            <a:t>enforcement</a:t>
          </a:r>
          <a:br>
            <a:rPr lang="en-US" sz="1000" kern="1200" dirty="0"/>
          </a:br>
          <a:r>
            <a:rPr lang="en-US" sz="1000" kern="1200" dirty="0"/>
            <a:t> • Stigma and discrimination in response systems</a:t>
          </a:r>
          <a:br>
            <a:rPr lang="en-US" sz="1000" kern="1200" dirty="0"/>
          </a:br>
          <a:r>
            <a:rPr lang="en-US" sz="1000" kern="1200" dirty="0"/>
            <a:t> • Limited recognition within social protection frameworks</a:t>
          </a:r>
        </a:p>
      </dsp:txBody>
      <dsp:txXfrm>
        <a:off x="1861556" y="3287920"/>
        <a:ext cx="1913376" cy="1543045"/>
      </dsp:txXfrm>
    </dsp:sp>
    <dsp:sp modelId="{82145B2D-4180-44C1-85E5-F78AF98A9F46}">
      <dsp:nvSpPr>
        <dsp:cNvPr id="0" name=""/>
        <dsp:cNvSpPr/>
      </dsp:nvSpPr>
      <dsp:spPr>
        <a:xfrm>
          <a:off x="1275198" y="603022"/>
          <a:ext cx="5184632" cy="5184632"/>
        </a:xfrm>
        <a:prstGeom prst="pie">
          <a:avLst>
            <a:gd name="adj1" fmla="val 108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/>
            <a:t>Issues Addressed</a:t>
          </a:r>
          <a:br>
            <a:rPr lang="en-US" sz="1000" b="1" kern="1200" dirty="0"/>
          </a:br>
          <a:r>
            <a:rPr lang="en-US" sz="1000" b="1" kern="1200"/>
            <a:t> •</a:t>
          </a:r>
          <a:r>
            <a:rPr lang="en-US" sz="1000" kern="1200"/>
            <a:t> Structural exclusion in GBVF responses</a:t>
          </a:r>
          <a:br>
            <a:rPr lang="en-US" sz="1000" kern="1200" dirty="0"/>
          </a:br>
          <a:r>
            <a:rPr lang="en-US" sz="1000" kern="1200"/>
            <a:t> • Lack of intersectional feminist systems analysis</a:t>
          </a:r>
          <a:br>
            <a:rPr lang="en-US" sz="1000" kern="1200" dirty="0"/>
          </a:br>
          <a:r>
            <a:rPr lang="en-US" sz="1000" kern="1200"/>
            <a:t> • Invisibility of </a:t>
          </a:r>
          <a:r>
            <a:rPr lang="en-ZA" sz="1000" kern="1200"/>
            <a:t>marginalised</a:t>
          </a:r>
          <a:r>
            <a:rPr lang="en-US" sz="1000" kern="1200"/>
            <a:t> survivors in policy and practice</a:t>
          </a:r>
        </a:p>
      </dsp:txBody>
      <dsp:txXfrm>
        <a:off x="1861556" y="1559710"/>
        <a:ext cx="1913376" cy="15430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959CAA-76B5-4E5A-8827-8D19821DE548}">
      <dsp:nvSpPr>
        <dsp:cNvPr id="0" name=""/>
        <dsp:cNvSpPr/>
      </dsp:nvSpPr>
      <dsp:spPr>
        <a:xfrm>
          <a:off x="1741109" y="4464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3531" y="490261"/>
        <a:ext cx="18707" cy="3745"/>
      </dsp:txXfrm>
    </dsp:sp>
    <dsp:sp modelId="{7E3553DC-8D6E-4D55-8083-B8FE17C1F654}">
      <dsp:nvSpPr>
        <dsp:cNvPr id="0" name=""/>
        <dsp:cNvSpPr/>
      </dsp:nvSpPr>
      <dsp:spPr>
        <a:xfrm>
          <a:off x="116162" y="41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How the Change Came About</a:t>
          </a:r>
          <a:endParaRPr lang="en-US" sz="1200" kern="1200"/>
        </a:p>
      </dsp:txBody>
      <dsp:txXfrm>
        <a:off x="116162" y="4110"/>
        <a:ext cx="1626746" cy="976048"/>
      </dsp:txXfrm>
    </dsp:sp>
    <dsp:sp modelId="{49A13CBC-5CA7-4B1E-8970-3D4838AEDAE6}">
      <dsp:nvSpPr>
        <dsp:cNvPr id="0" name=""/>
        <dsp:cNvSpPr/>
      </dsp:nvSpPr>
      <dsp:spPr>
        <a:xfrm>
          <a:off x="3742007" y="4464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04430" y="490261"/>
        <a:ext cx="18707" cy="3745"/>
      </dsp:txXfrm>
    </dsp:sp>
    <dsp:sp modelId="{A5863ECC-F5B7-42DA-ADB2-EAC6CE990D9E}">
      <dsp:nvSpPr>
        <dsp:cNvPr id="0" name=""/>
        <dsp:cNvSpPr/>
      </dsp:nvSpPr>
      <dsp:spPr>
        <a:xfrm>
          <a:off x="2117061" y="41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kern="1200"/>
            <a:t>Activities &amp; Actions</a:t>
          </a:r>
          <a:endParaRPr lang="en-US" sz="1200" kern="1200"/>
        </a:p>
      </dsp:txBody>
      <dsp:txXfrm>
        <a:off x="2117061" y="4110"/>
        <a:ext cx="1626746" cy="976048"/>
      </dsp:txXfrm>
    </dsp:sp>
    <dsp:sp modelId="{C4FAF98E-ECCE-4739-BCA0-CD77A19D0A67}">
      <dsp:nvSpPr>
        <dsp:cNvPr id="0" name=""/>
        <dsp:cNvSpPr/>
      </dsp:nvSpPr>
      <dsp:spPr>
        <a:xfrm>
          <a:off x="929535" y="978358"/>
          <a:ext cx="4001797" cy="343551"/>
        </a:xfrm>
        <a:custGeom>
          <a:avLst/>
          <a:gdLst/>
          <a:ahLst/>
          <a:cxnLst/>
          <a:rect l="0" t="0" r="0" b="0"/>
          <a:pathLst>
            <a:path>
              <a:moveTo>
                <a:pt x="4001797" y="0"/>
              </a:moveTo>
              <a:lnTo>
                <a:pt x="4001797" y="188875"/>
              </a:lnTo>
              <a:lnTo>
                <a:pt x="0" y="188875"/>
              </a:lnTo>
              <a:lnTo>
                <a:pt x="0" y="34355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9953" y="1148261"/>
        <a:ext cx="200962" cy="3745"/>
      </dsp:txXfrm>
    </dsp:sp>
    <dsp:sp modelId="{0C07A32B-48A4-486C-945A-1646E773A36B}">
      <dsp:nvSpPr>
        <dsp:cNvPr id="0" name=""/>
        <dsp:cNvSpPr/>
      </dsp:nvSpPr>
      <dsp:spPr>
        <a:xfrm>
          <a:off x="4117959" y="41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Structured feminist political education sessions</a:t>
          </a:r>
          <a:endParaRPr lang="en-US" sz="1200" kern="1200"/>
        </a:p>
      </dsp:txBody>
      <dsp:txXfrm>
        <a:off x="4117959" y="4110"/>
        <a:ext cx="1626746" cy="976048"/>
      </dsp:txXfrm>
    </dsp:sp>
    <dsp:sp modelId="{F96E2087-1EF7-4983-B5F2-043EE17AAE51}">
      <dsp:nvSpPr>
        <dsp:cNvPr id="0" name=""/>
        <dsp:cNvSpPr/>
      </dsp:nvSpPr>
      <dsp:spPr>
        <a:xfrm>
          <a:off x="1741109" y="17966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3531" y="1840461"/>
        <a:ext cx="18707" cy="3745"/>
      </dsp:txXfrm>
    </dsp:sp>
    <dsp:sp modelId="{FCF20E1D-462F-465A-A1DB-FFA5455D668D}">
      <dsp:nvSpPr>
        <dsp:cNvPr id="0" name=""/>
        <dsp:cNvSpPr/>
      </dsp:nvSpPr>
      <dsp:spPr>
        <a:xfrm>
          <a:off x="116162" y="13543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Intersectional systems analysis workshop</a:t>
          </a:r>
          <a:endParaRPr lang="en-US" sz="1200" kern="1200"/>
        </a:p>
      </dsp:txBody>
      <dsp:txXfrm>
        <a:off x="116162" y="1354310"/>
        <a:ext cx="1626746" cy="976048"/>
      </dsp:txXfrm>
    </dsp:sp>
    <dsp:sp modelId="{B92900F0-8CEC-4831-A512-C841DB8945A4}">
      <dsp:nvSpPr>
        <dsp:cNvPr id="0" name=""/>
        <dsp:cNvSpPr/>
      </dsp:nvSpPr>
      <dsp:spPr>
        <a:xfrm>
          <a:off x="3742007" y="17966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04430" y="1840461"/>
        <a:ext cx="18707" cy="3745"/>
      </dsp:txXfrm>
    </dsp:sp>
    <dsp:sp modelId="{A99653C2-9350-460F-9A5F-BBDC99D7D4D3}">
      <dsp:nvSpPr>
        <dsp:cNvPr id="0" name=""/>
        <dsp:cNvSpPr/>
      </dsp:nvSpPr>
      <dsp:spPr>
        <a:xfrm>
          <a:off x="2117061" y="13543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Healing-centred leadership dialogue</a:t>
          </a:r>
          <a:endParaRPr lang="en-US" sz="1200" kern="1200"/>
        </a:p>
      </dsp:txBody>
      <dsp:txXfrm>
        <a:off x="2117061" y="1354310"/>
        <a:ext cx="1626746" cy="976048"/>
      </dsp:txXfrm>
    </dsp:sp>
    <dsp:sp modelId="{0C69DE4F-198E-4C3F-928E-E598B688F79C}">
      <dsp:nvSpPr>
        <dsp:cNvPr id="0" name=""/>
        <dsp:cNvSpPr/>
      </dsp:nvSpPr>
      <dsp:spPr>
        <a:xfrm>
          <a:off x="929535" y="2328558"/>
          <a:ext cx="4001797" cy="343551"/>
        </a:xfrm>
        <a:custGeom>
          <a:avLst/>
          <a:gdLst/>
          <a:ahLst/>
          <a:cxnLst/>
          <a:rect l="0" t="0" r="0" b="0"/>
          <a:pathLst>
            <a:path>
              <a:moveTo>
                <a:pt x="4001797" y="0"/>
              </a:moveTo>
              <a:lnTo>
                <a:pt x="4001797" y="188875"/>
              </a:lnTo>
              <a:lnTo>
                <a:pt x="0" y="188875"/>
              </a:lnTo>
              <a:lnTo>
                <a:pt x="0" y="34355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9953" y="2498461"/>
        <a:ext cx="200962" cy="3745"/>
      </dsp:txXfrm>
    </dsp:sp>
    <dsp:sp modelId="{D3C86685-9853-4975-88EA-8752BACE2D3F}">
      <dsp:nvSpPr>
        <dsp:cNvPr id="0" name=""/>
        <dsp:cNvSpPr/>
      </dsp:nvSpPr>
      <dsp:spPr>
        <a:xfrm>
          <a:off x="4117959" y="13543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Arts-based advocacy and narrative shifting</a:t>
          </a:r>
          <a:endParaRPr lang="en-US" sz="1200" kern="1200"/>
        </a:p>
      </dsp:txBody>
      <dsp:txXfrm>
        <a:off x="4117959" y="1354310"/>
        <a:ext cx="1626746" cy="976048"/>
      </dsp:txXfrm>
    </dsp:sp>
    <dsp:sp modelId="{9946F1AC-1137-4276-8AF8-5018CFBFDC11}">
      <dsp:nvSpPr>
        <dsp:cNvPr id="0" name=""/>
        <dsp:cNvSpPr/>
      </dsp:nvSpPr>
      <dsp:spPr>
        <a:xfrm>
          <a:off x="1741109" y="31468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3531" y="3190661"/>
        <a:ext cx="18707" cy="3745"/>
      </dsp:txXfrm>
    </dsp:sp>
    <dsp:sp modelId="{F0EBA241-75DA-4E98-8F7D-CF3EF4586E20}">
      <dsp:nvSpPr>
        <dsp:cNvPr id="0" name=""/>
        <dsp:cNvSpPr/>
      </dsp:nvSpPr>
      <dsp:spPr>
        <a:xfrm>
          <a:off x="116162" y="27045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Policy engagement on inclusive shelter frameworks</a:t>
          </a:r>
          <a:endParaRPr lang="en-US" sz="1200" kern="1200"/>
        </a:p>
      </dsp:txBody>
      <dsp:txXfrm>
        <a:off x="116162" y="2704510"/>
        <a:ext cx="1626746" cy="976048"/>
      </dsp:txXfrm>
    </dsp:sp>
    <dsp:sp modelId="{768DA65F-F118-4C69-A54B-776303BDC90C}">
      <dsp:nvSpPr>
        <dsp:cNvPr id="0" name=""/>
        <dsp:cNvSpPr/>
      </dsp:nvSpPr>
      <dsp:spPr>
        <a:xfrm>
          <a:off x="3742007" y="31468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04430" y="3190661"/>
        <a:ext cx="18707" cy="3745"/>
      </dsp:txXfrm>
    </dsp:sp>
    <dsp:sp modelId="{BEB73719-132C-4327-9A3F-8E57E90EF17A}">
      <dsp:nvSpPr>
        <dsp:cNvPr id="0" name=""/>
        <dsp:cNvSpPr/>
      </dsp:nvSpPr>
      <dsp:spPr>
        <a:xfrm>
          <a:off x="2117061" y="27045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b="1" kern="1200"/>
            <a:t>Leadership &amp; Participation</a:t>
          </a:r>
          <a:endParaRPr lang="en-US" sz="1200" kern="1200"/>
        </a:p>
      </dsp:txBody>
      <dsp:txXfrm>
        <a:off x="2117061" y="2704510"/>
        <a:ext cx="1626746" cy="976048"/>
      </dsp:txXfrm>
    </dsp:sp>
    <dsp:sp modelId="{CB692663-739E-47DC-8C89-0B5DE743B3BB}">
      <dsp:nvSpPr>
        <dsp:cNvPr id="0" name=""/>
        <dsp:cNvSpPr/>
      </dsp:nvSpPr>
      <dsp:spPr>
        <a:xfrm>
          <a:off x="929535" y="3678758"/>
          <a:ext cx="4001797" cy="343551"/>
        </a:xfrm>
        <a:custGeom>
          <a:avLst/>
          <a:gdLst/>
          <a:ahLst/>
          <a:cxnLst/>
          <a:rect l="0" t="0" r="0" b="0"/>
          <a:pathLst>
            <a:path>
              <a:moveTo>
                <a:pt x="4001797" y="0"/>
              </a:moveTo>
              <a:lnTo>
                <a:pt x="4001797" y="188875"/>
              </a:lnTo>
              <a:lnTo>
                <a:pt x="0" y="188875"/>
              </a:lnTo>
              <a:lnTo>
                <a:pt x="0" y="343551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829953" y="3848661"/>
        <a:ext cx="200962" cy="3745"/>
      </dsp:txXfrm>
    </dsp:sp>
    <dsp:sp modelId="{1154921B-A5A2-48E4-A6C9-31C51D92BEFD}">
      <dsp:nvSpPr>
        <dsp:cNvPr id="0" name=""/>
        <dsp:cNvSpPr/>
      </dsp:nvSpPr>
      <dsp:spPr>
        <a:xfrm>
          <a:off x="4117959" y="27045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Led by Boitumelo Tefo through her advocacy model</a:t>
          </a:r>
          <a:endParaRPr lang="en-US" sz="1200" kern="1200"/>
        </a:p>
      </dsp:txBody>
      <dsp:txXfrm>
        <a:off x="4117959" y="2704510"/>
        <a:ext cx="1626746" cy="976048"/>
      </dsp:txXfrm>
    </dsp:sp>
    <dsp:sp modelId="{94420CCE-AE07-4536-9C2E-DBC5E6251A23}">
      <dsp:nvSpPr>
        <dsp:cNvPr id="0" name=""/>
        <dsp:cNvSpPr/>
      </dsp:nvSpPr>
      <dsp:spPr>
        <a:xfrm>
          <a:off x="1741109" y="44970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903531" y="4540861"/>
        <a:ext cx="18707" cy="3745"/>
      </dsp:txXfrm>
    </dsp:sp>
    <dsp:sp modelId="{4CD2640F-D84A-4334-84B5-3A3AE19A9CA3}">
      <dsp:nvSpPr>
        <dsp:cNvPr id="0" name=""/>
        <dsp:cNvSpPr/>
      </dsp:nvSpPr>
      <dsp:spPr>
        <a:xfrm>
          <a:off x="116162" y="40547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Implemented within One in Nine Campaign spaces</a:t>
          </a:r>
          <a:endParaRPr lang="en-US" sz="1200" kern="1200"/>
        </a:p>
      </dsp:txBody>
      <dsp:txXfrm>
        <a:off x="116162" y="4054710"/>
        <a:ext cx="1626746" cy="976048"/>
      </dsp:txXfrm>
    </dsp:sp>
    <dsp:sp modelId="{31A66AFC-01C1-47EC-9D95-F31AE1B35C16}">
      <dsp:nvSpPr>
        <dsp:cNvPr id="0" name=""/>
        <dsp:cNvSpPr/>
      </dsp:nvSpPr>
      <dsp:spPr>
        <a:xfrm>
          <a:off x="3742007" y="4497014"/>
          <a:ext cx="34355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43551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04430" y="4540861"/>
        <a:ext cx="18707" cy="3745"/>
      </dsp:txXfrm>
    </dsp:sp>
    <dsp:sp modelId="{B346D3FE-8603-4F87-954D-EDAFBC6B3B38}">
      <dsp:nvSpPr>
        <dsp:cNvPr id="0" name=""/>
        <dsp:cNvSpPr/>
      </dsp:nvSpPr>
      <dsp:spPr>
        <a:xfrm>
          <a:off x="2117061" y="40547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Actively engaged by Thabsie Mabezane, Pearl Xakoshe and other LBTQ participant and co-creators</a:t>
          </a:r>
          <a:endParaRPr lang="en-US" sz="1200" kern="1200"/>
        </a:p>
      </dsp:txBody>
      <dsp:txXfrm>
        <a:off x="2117061" y="4054710"/>
        <a:ext cx="1626746" cy="976048"/>
      </dsp:txXfrm>
    </dsp:sp>
    <dsp:sp modelId="{4B062BD1-3076-4425-B705-E6C6D87F132E}">
      <dsp:nvSpPr>
        <dsp:cNvPr id="0" name=""/>
        <dsp:cNvSpPr/>
      </dsp:nvSpPr>
      <dsp:spPr>
        <a:xfrm>
          <a:off x="4117959" y="4054710"/>
          <a:ext cx="1626746" cy="97604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9712" tIns="83672" rIns="79712" bIns="83672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ZA" sz="1200" kern="1200"/>
            <a:t>• Supported by One in Nine Campaign</a:t>
          </a:r>
          <a:endParaRPr lang="en-US" sz="1200" kern="1200"/>
        </a:p>
      </dsp:txBody>
      <dsp:txXfrm>
        <a:off x="4117959" y="4054710"/>
        <a:ext cx="1626746" cy="97604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6E255B-D455-45DB-B537-47E3FCA07900}">
      <dsp:nvSpPr>
        <dsp:cNvPr id="0" name=""/>
        <dsp:cNvSpPr/>
      </dsp:nvSpPr>
      <dsp:spPr>
        <a:xfrm rot="16200000">
          <a:off x="-1961968" y="1965116"/>
          <a:ext cx="5034869" cy="110463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20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What Changed</a:t>
          </a:r>
          <a:br>
            <a:rPr lang="en-US" sz="1100" b="1" kern="1200"/>
          </a:br>
          <a:r>
            <a:rPr lang="en-US" sz="1100" b="1" kern="1200"/>
            <a:t> </a:t>
          </a:r>
          <a:r>
            <a:rPr lang="en-US" sz="1100" kern="1200"/>
            <a:t>Strengthened intersectional feminist leadership and increased inclusion of LBTQI+ survivors within GBVF advocacy and policy engagement.</a:t>
          </a:r>
        </a:p>
      </dsp:txBody>
      <dsp:txXfrm rot="5400000">
        <a:off x="3148" y="1006974"/>
        <a:ext cx="1104636" cy="3020921"/>
      </dsp:txXfrm>
    </dsp:sp>
    <dsp:sp modelId="{0049EF3F-456A-455C-BA1A-4A5E55450D05}">
      <dsp:nvSpPr>
        <dsp:cNvPr id="0" name=""/>
        <dsp:cNvSpPr/>
      </dsp:nvSpPr>
      <dsp:spPr>
        <a:xfrm rot="16200000">
          <a:off x="-774484" y="1965116"/>
          <a:ext cx="5034869" cy="110463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20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When &amp; Where</a:t>
          </a:r>
          <a:br>
            <a:rPr lang="en-US" sz="1100" b="1" kern="1200"/>
          </a:br>
          <a:r>
            <a:rPr lang="en-US" sz="1100" kern="1200"/>
            <a:t> During structured feminist political education processes within One in Nine Campaign spaces in South Africa with ripple effects into community and national policy spaces.</a:t>
          </a:r>
        </a:p>
      </dsp:txBody>
      <dsp:txXfrm rot="5400000">
        <a:off x="1190632" y="1006974"/>
        <a:ext cx="1104636" cy="3020921"/>
      </dsp:txXfrm>
    </dsp:sp>
    <dsp:sp modelId="{6B0D90C0-DE51-4825-905C-0A8EC0C55500}">
      <dsp:nvSpPr>
        <dsp:cNvPr id="0" name=""/>
        <dsp:cNvSpPr/>
      </dsp:nvSpPr>
      <dsp:spPr>
        <a:xfrm rot="16200000">
          <a:off x="413000" y="1965116"/>
          <a:ext cx="5034869" cy="110463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20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Nature of the Change</a:t>
          </a:r>
          <a:br>
            <a:rPr lang="en-US" sz="1100" b="1" kern="1200"/>
          </a:br>
          <a:r>
            <a:rPr lang="en-US" sz="1100" b="1" kern="1200"/>
            <a:t> </a:t>
          </a:r>
          <a:r>
            <a:rPr lang="en-US" sz="1100" kern="1200"/>
            <a:t>Positive</a:t>
          </a:r>
          <a:r>
            <a:rPr lang="en-US" sz="1100" b="1" kern="1200"/>
            <a:t> </a:t>
          </a:r>
          <a:r>
            <a:rPr lang="en-US" sz="1100" kern="1200"/>
            <a:t>and</a:t>
          </a:r>
          <a:r>
            <a:rPr lang="en-US" sz="1100" b="1" kern="1200"/>
            <a:t> </a:t>
          </a:r>
          <a:r>
            <a:rPr lang="en-US" sz="1100" kern="1200"/>
            <a:t>transformative</a:t>
          </a:r>
          <a:r>
            <a:rPr lang="en-US" sz="1100" b="1" kern="1200"/>
            <a:t>.</a:t>
          </a:r>
          <a:endParaRPr lang="en-US" sz="1100" kern="1200"/>
        </a:p>
      </dsp:txBody>
      <dsp:txXfrm rot="5400000">
        <a:off x="2378116" y="1006974"/>
        <a:ext cx="1104636" cy="3020921"/>
      </dsp:txXfrm>
    </dsp:sp>
    <dsp:sp modelId="{A72E318B-2170-4FDB-AB14-B4D62CF5E944}">
      <dsp:nvSpPr>
        <dsp:cNvPr id="0" name=""/>
        <dsp:cNvSpPr/>
      </dsp:nvSpPr>
      <dsp:spPr>
        <a:xfrm rot="16200000">
          <a:off x="1600484" y="1965116"/>
          <a:ext cx="5034869" cy="110463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20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Who Benefited &amp; How</a:t>
          </a:r>
          <a:br>
            <a:rPr lang="en-US" sz="1100" b="1" kern="1200"/>
          </a:br>
          <a:r>
            <a:rPr lang="en-US" sz="1100" kern="1200"/>
            <a:t> • Thabsie Mabezane — strengthened systems leadership and policy engagement</a:t>
          </a:r>
          <a:br>
            <a:rPr lang="en-US" sz="1100" kern="1200"/>
          </a:br>
          <a:r>
            <a:rPr lang="en-US" sz="1100" kern="1200"/>
            <a:t> • Community members — more inclusive GBVF dialogue</a:t>
          </a:r>
          <a:br>
            <a:rPr lang="en-US" sz="1100" kern="1200"/>
          </a:br>
          <a:r>
            <a:rPr lang="en-US" sz="1100" kern="1200"/>
            <a:t> • Marginalised survivors — greater visibility in advocacy spaces</a:t>
          </a:r>
        </a:p>
      </dsp:txBody>
      <dsp:txXfrm rot="5400000">
        <a:off x="3565600" y="1006974"/>
        <a:ext cx="1104636" cy="3020921"/>
      </dsp:txXfrm>
    </dsp:sp>
    <dsp:sp modelId="{A3C3F165-B692-4383-979B-8DBC6E695469}">
      <dsp:nvSpPr>
        <dsp:cNvPr id="0" name=""/>
        <dsp:cNvSpPr/>
      </dsp:nvSpPr>
      <dsp:spPr>
        <a:xfrm rot="16200000">
          <a:off x="2787968" y="1965116"/>
          <a:ext cx="5034869" cy="1104636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9850" tIns="0" rIns="70207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Situation Now</a:t>
          </a:r>
          <a:br>
            <a:rPr lang="en-US" sz="1100" b="1" kern="1200"/>
          </a:br>
          <a:r>
            <a:rPr lang="en-US" sz="1100" kern="1200"/>
            <a:t> Intersectional analysis informs advocacy practice, inclusive policy conversations have strengthened, and leadership capacity has expanded beyond individual activism into systems change.</a:t>
          </a:r>
        </a:p>
      </dsp:txBody>
      <dsp:txXfrm rot="5400000">
        <a:off x="4753084" y="1006974"/>
        <a:ext cx="1104636" cy="302092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D0C94B-AF15-4009-B78D-0C75EE281372}">
      <dsp:nvSpPr>
        <dsp:cNvPr id="0" name=""/>
        <dsp:cNvSpPr/>
      </dsp:nvSpPr>
      <dsp:spPr>
        <a:xfrm>
          <a:off x="0" y="64450"/>
          <a:ext cx="5860869" cy="11962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What This Change Means for the Movement</a:t>
          </a:r>
          <a:endParaRPr lang="en-US" sz="1400" kern="1200"/>
        </a:p>
      </dsp:txBody>
      <dsp:txXfrm>
        <a:off x="58396" y="122846"/>
        <a:ext cx="5744077" cy="1079459"/>
      </dsp:txXfrm>
    </dsp:sp>
    <dsp:sp modelId="{40439C57-5BBD-4F41-87C9-DE0DF326AA65}">
      <dsp:nvSpPr>
        <dsp:cNvPr id="0" name=""/>
        <dsp:cNvSpPr/>
      </dsp:nvSpPr>
      <dsp:spPr>
        <a:xfrm>
          <a:off x="0" y="1301022"/>
          <a:ext cx="5860869" cy="11962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• Demonstrates that intersectional feminist political education produces systems-level leadership</a:t>
          </a:r>
          <a:br>
            <a:rPr lang="en-US" sz="1400" kern="1200"/>
          </a:br>
          <a:r>
            <a:rPr lang="en-US" sz="1400" kern="1200"/>
            <a:t> • Strengthens inclusion of LBTQI+ survivors within GBVF advocacy</a:t>
          </a:r>
          <a:br>
            <a:rPr lang="en-US" sz="1400" kern="1200"/>
          </a:br>
          <a:r>
            <a:rPr lang="en-US" sz="1400" kern="1200"/>
            <a:t> • Reinforces that justice must be structurally transformative — not symbolic</a:t>
          </a:r>
        </a:p>
      </dsp:txBody>
      <dsp:txXfrm>
        <a:off x="58396" y="1359418"/>
        <a:ext cx="5744077" cy="1079459"/>
      </dsp:txXfrm>
    </dsp:sp>
    <dsp:sp modelId="{4E135D98-65BF-4DF3-ACD4-20511F9C7987}">
      <dsp:nvSpPr>
        <dsp:cNvPr id="0" name=""/>
        <dsp:cNvSpPr/>
      </dsp:nvSpPr>
      <dsp:spPr>
        <a:xfrm>
          <a:off x="0" y="2537594"/>
          <a:ext cx="5860869" cy="11962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/>
            <a:t>Effect on Next Steps</a:t>
          </a:r>
          <a:endParaRPr lang="en-US" sz="1400" kern="1200"/>
        </a:p>
      </dsp:txBody>
      <dsp:txXfrm>
        <a:off x="58396" y="2595990"/>
        <a:ext cx="5744077" cy="1079459"/>
      </dsp:txXfrm>
    </dsp:sp>
    <dsp:sp modelId="{19C5E89E-ABB2-4764-A34F-5C47F8453ECB}">
      <dsp:nvSpPr>
        <dsp:cNvPr id="0" name=""/>
        <dsp:cNvSpPr/>
      </dsp:nvSpPr>
      <dsp:spPr>
        <a:xfrm>
          <a:off x="0" y="3774166"/>
          <a:ext cx="5860869" cy="1196251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• Scaling structured feminist political education models</a:t>
          </a:r>
          <a:br>
            <a:rPr lang="en-US" sz="1400" kern="1200"/>
          </a:br>
          <a:r>
            <a:rPr lang="en-US" sz="1400" kern="1200"/>
            <a:t> • Deepening inclusive policy engagement on shelters and protection systems</a:t>
          </a:r>
          <a:br>
            <a:rPr lang="en-US" sz="1400" kern="1200"/>
          </a:br>
          <a:r>
            <a:rPr lang="en-US" sz="1400" kern="1200"/>
            <a:t> • Mentoring emerging feminist leaders</a:t>
          </a:r>
          <a:br>
            <a:rPr lang="en-US" sz="1400" kern="1200"/>
          </a:br>
          <a:r>
            <a:rPr lang="en-US" sz="1400" kern="1200"/>
            <a:t> • Expanding cross-movement collaboration across African contexts</a:t>
          </a:r>
        </a:p>
      </dsp:txBody>
      <dsp:txXfrm>
        <a:off x="58396" y="3832562"/>
        <a:ext cx="5744077" cy="107945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AD850C-5CAD-4223-AB2B-AEF8AEE469F1}">
      <dsp:nvSpPr>
        <dsp:cNvPr id="0" name=""/>
        <dsp:cNvSpPr/>
      </dsp:nvSpPr>
      <dsp:spPr>
        <a:xfrm>
          <a:off x="5255" y="970889"/>
          <a:ext cx="2297976" cy="33762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Sustainability Measures</a:t>
          </a:r>
          <a:endParaRPr lang="en-US" sz="1500" kern="1200"/>
        </a:p>
      </dsp:txBody>
      <dsp:txXfrm>
        <a:off x="72560" y="1038194"/>
        <a:ext cx="2163366" cy="3241664"/>
      </dsp:txXfrm>
    </dsp:sp>
    <dsp:sp modelId="{E83C0BFC-3E46-449D-8A66-8887C18D474F}">
      <dsp:nvSpPr>
        <dsp:cNvPr id="0" name=""/>
        <dsp:cNvSpPr/>
      </dsp:nvSpPr>
      <dsp:spPr>
        <a:xfrm>
          <a:off x="2533029" y="2374077"/>
          <a:ext cx="487170" cy="5698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533029" y="2488057"/>
        <a:ext cx="341019" cy="341938"/>
      </dsp:txXfrm>
    </dsp:sp>
    <dsp:sp modelId="{7079AC14-DB88-45FD-9D93-8C9B54DD46A4}">
      <dsp:nvSpPr>
        <dsp:cNvPr id="0" name=""/>
        <dsp:cNvSpPr/>
      </dsp:nvSpPr>
      <dsp:spPr>
        <a:xfrm>
          <a:off x="3222422" y="970889"/>
          <a:ext cx="2297976" cy="33762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• Continued feminist political education within movement spaces</a:t>
          </a:r>
          <a:br>
            <a:rPr lang="en-US" sz="1500" kern="1200"/>
          </a:br>
          <a:r>
            <a:rPr lang="en-US" sz="1500" kern="1200"/>
            <a:t> • Strengthened networks between activists, community </a:t>
          </a:r>
          <a:r>
            <a:rPr lang="en-ZA" sz="1500" kern="1200"/>
            <a:t>organisations</a:t>
          </a:r>
          <a:r>
            <a:rPr lang="en-US" sz="1500" kern="1200"/>
            <a:t>, and policy actors</a:t>
          </a:r>
          <a:br>
            <a:rPr lang="en-US" sz="1500" kern="1200"/>
          </a:br>
          <a:r>
            <a:rPr lang="en-US" sz="1500" kern="1200"/>
            <a:t> • Integration of arts-based advocacy to sustain engagement and narrative change</a:t>
          </a:r>
        </a:p>
      </dsp:txBody>
      <dsp:txXfrm>
        <a:off x="3289727" y="1038194"/>
        <a:ext cx="2163366" cy="3241664"/>
      </dsp:txXfrm>
    </dsp:sp>
    <dsp:sp modelId="{FA8E083E-6569-4068-8482-0225EE3F33A8}">
      <dsp:nvSpPr>
        <dsp:cNvPr id="0" name=""/>
        <dsp:cNvSpPr/>
      </dsp:nvSpPr>
      <dsp:spPr>
        <a:xfrm>
          <a:off x="5750195" y="2374077"/>
          <a:ext cx="487170" cy="5698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5750195" y="2488057"/>
        <a:ext cx="341019" cy="341938"/>
      </dsp:txXfrm>
    </dsp:sp>
    <dsp:sp modelId="{663AD60B-7CC6-4AAD-9C1C-C2DCD52EFA82}">
      <dsp:nvSpPr>
        <dsp:cNvPr id="0" name=""/>
        <dsp:cNvSpPr/>
      </dsp:nvSpPr>
      <dsp:spPr>
        <a:xfrm>
          <a:off x="6439588" y="970889"/>
          <a:ext cx="2297976" cy="33762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/>
            <a:t>Scaling the Work</a:t>
          </a:r>
          <a:endParaRPr lang="en-US" sz="1500" kern="1200"/>
        </a:p>
      </dsp:txBody>
      <dsp:txXfrm>
        <a:off x="6506893" y="1038194"/>
        <a:ext cx="2163366" cy="3241664"/>
      </dsp:txXfrm>
    </dsp:sp>
    <dsp:sp modelId="{6C303D75-5D11-42A3-8C9C-5877082944F5}">
      <dsp:nvSpPr>
        <dsp:cNvPr id="0" name=""/>
        <dsp:cNvSpPr/>
      </dsp:nvSpPr>
      <dsp:spPr>
        <a:xfrm>
          <a:off x="8967362" y="2374077"/>
          <a:ext cx="487170" cy="569898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8967362" y="2488057"/>
        <a:ext cx="341019" cy="341938"/>
      </dsp:txXfrm>
    </dsp:sp>
    <dsp:sp modelId="{2A66CEAD-3E42-4428-83AD-552B447420F3}">
      <dsp:nvSpPr>
        <dsp:cNvPr id="0" name=""/>
        <dsp:cNvSpPr/>
      </dsp:nvSpPr>
      <dsp:spPr>
        <a:xfrm>
          <a:off x="9656755" y="970889"/>
          <a:ext cx="2297976" cy="33762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• Expand inclusive GBVF advocacy to broader community and national platforms</a:t>
          </a:r>
          <a:br>
            <a:rPr lang="en-US" sz="1500" kern="1200"/>
          </a:br>
          <a:r>
            <a:rPr lang="en-US" sz="1500" kern="1200"/>
            <a:t> • Mentor and support emerging feminist leaders</a:t>
          </a:r>
          <a:br>
            <a:rPr lang="en-US" sz="1500" kern="1200"/>
          </a:br>
          <a:r>
            <a:rPr lang="en-US" sz="1500" kern="1200"/>
            <a:t> • Share tools and political education models across African activist spaces</a:t>
          </a:r>
          <a:br>
            <a:rPr lang="en-US" sz="1500" kern="1200"/>
          </a:br>
          <a:r>
            <a:rPr lang="en-US" sz="1500" kern="1200"/>
            <a:t> • Strengthen policy engagement for inclusive shelter and protection systems</a:t>
          </a:r>
        </a:p>
      </dsp:txBody>
      <dsp:txXfrm>
        <a:off x="9724060" y="1038194"/>
        <a:ext cx="2163366" cy="324166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B26011-708C-4FDC-8FFE-14F99189D5F8}">
      <dsp:nvSpPr>
        <dsp:cNvPr id="0" name=""/>
        <dsp:cNvSpPr/>
      </dsp:nvSpPr>
      <dsp:spPr>
        <a:xfrm>
          <a:off x="2249789" y="614"/>
          <a:ext cx="8999156" cy="79899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09" tIns="202944" rIns="174609" bIns="20294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Continue community dialogues with young women and girls on Gender, Sexuality, SRHR, and GBV.</a:t>
          </a:r>
        </a:p>
      </dsp:txBody>
      <dsp:txXfrm>
        <a:off x="2249789" y="614"/>
        <a:ext cx="8999156" cy="798990"/>
      </dsp:txXfrm>
    </dsp:sp>
    <dsp:sp modelId="{0D74167E-B998-4322-BE4E-DFA7B294CBDC}">
      <dsp:nvSpPr>
        <dsp:cNvPr id="0" name=""/>
        <dsp:cNvSpPr/>
      </dsp:nvSpPr>
      <dsp:spPr>
        <a:xfrm>
          <a:off x="0" y="614"/>
          <a:ext cx="2249789" cy="79899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51" tIns="78923" rIns="119051" bIns="7892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Continue</a:t>
          </a:r>
        </a:p>
      </dsp:txBody>
      <dsp:txXfrm>
        <a:off x="0" y="614"/>
        <a:ext cx="2249789" cy="798990"/>
      </dsp:txXfrm>
    </dsp:sp>
    <dsp:sp modelId="{DF90620D-04D3-46A3-AFDD-F873E6A191A4}">
      <dsp:nvSpPr>
        <dsp:cNvPr id="0" name=""/>
        <dsp:cNvSpPr/>
      </dsp:nvSpPr>
      <dsp:spPr>
        <a:xfrm>
          <a:off x="2249789" y="847544"/>
          <a:ext cx="8999156" cy="79899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09" tIns="202944" rIns="174609" bIns="20294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Strengthen partnerships with civil society organisations and community leaders.</a:t>
          </a:r>
        </a:p>
      </dsp:txBody>
      <dsp:txXfrm>
        <a:off x="2249789" y="847544"/>
        <a:ext cx="8999156" cy="798990"/>
      </dsp:txXfrm>
    </dsp:sp>
    <dsp:sp modelId="{22F1049C-E1DE-47AA-A997-263580DAAFB1}">
      <dsp:nvSpPr>
        <dsp:cNvPr id="0" name=""/>
        <dsp:cNvSpPr/>
      </dsp:nvSpPr>
      <dsp:spPr>
        <a:xfrm>
          <a:off x="0" y="847544"/>
          <a:ext cx="2249789" cy="79899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8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8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51" tIns="78923" rIns="119051" bIns="7892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Strengthen</a:t>
          </a:r>
        </a:p>
      </dsp:txBody>
      <dsp:txXfrm>
        <a:off x="0" y="847544"/>
        <a:ext cx="2249789" cy="798990"/>
      </dsp:txXfrm>
    </dsp:sp>
    <dsp:sp modelId="{DE8C3685-C8FD-4496-87AD-D04CEE19F592}">
      <dsp:nvSpPr>
        <dsp:cNvPr id="0" name=""/>
        <dsp:cNvSpPr/>
      </dsp:nvSpPr>
      <dsp:spPr>
        <a:xfrm>
          <a:off x="2249789" y="1694474"/>
          <a:ext cx="8999156" cy="79899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09" tIns="202944" rIns="174609" bIns="20294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digital platforms and storytelling to expand access to information and amplify youth voices.</a:t>
          </a:r>
        </a:p>
      </dsp:txBody>
      <dsp:txXfrm>
        <a:off x="2249789" y="1694474"/>
        <a:ext cx="8999156" cy="798990"/>
      </dsp:txXfrm>
    </dsp:sp>
    <dsp:sp modelId="{BF7164A3-4CF4-4ED3-8F07-DBAA9BF6342E}">
      <dsp:nvSpPr>
        <dsp:cNvPr id="0" name=""/>
        <dsp:cNvSpPr/>
      </dsp:nvSpPr>
      <dsp:spPr>
        <a:xfrm>
          <a:off x="0" y="1694474"/>
          <a:ext cx="2249789" cy="79899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16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16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51" tIns="78923" rIns="119051" bIns="7892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Use</a:t>
          </a:r>
        </a:p>
      </dsp:txBody>
      <dsp:txXfrm>
        <a:off x="0" y="1694474"/>
        <a:ext cx="2249789" cy="798990"/>
      </dsp:txXfrm>
    </dsp:sp>
    <dsp:sp modelId="{70796DB8-04C4-422C-A2B5-E4AA045F517F}">
      <dsp:nvSpPr>
        <dsp:cNvPr id="0" name=""/>
        <dsp:cNvSpPr/>
      </dsp:nvSpPr>
      <dsp:spPr>
        <a:xfrm>
          <a:off x="2249789" y="2541404"/>
          <a:ext cx="8999156" cy="79899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09" tIns="202944" rIns="174609" bIns="20294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Document impact and lived experiences to inform advocacy and future programming.</a:t>
          </a:r>
        </a:p>
      </dsp:txBody>
      <dsp:txXfrm>
        <a:off x="2249789" y="2541404"/>
        <a:ext cx="8999156" cy="798990"/>
      </dsp:txXfrm>
    </dsp:sp>
    <dsp:sp modelId="{FFA8E39D-BF13-4FE8-8661-BDF4780A8D74}">
      <dsp:nvSpPr>
        <dsp:cNvPr id="0" name=""/>
        <dsp:cNvSpPr/>
      </dsp:nvSpPr>
      <dsp:spPr>
        <a:xfrm>
          <a:off x="0" y="2541404"/>
          <a:ext cx="2249789" cy="79899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24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24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51" tIns="78923" rIns="119051" bIns="7892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Document</a:t>
          </a:r>
        </a:p>
      </dsp:txBody>
      <dsp:txXfrm>
        <a:off x="0" y="2541404"/>
        <a:ext cx="2249789" cy="798990"/>
      </dsp:txXfrm>
    </dsp:sp>
    <dsp:sp modelId="{2CF16996-AD1B-440B-A0A4-284FBF7F6625}">
      <dsp:nvSpPr>
        <dsp:cNvPr id="0" name=""/>
        <dsp:cNvSpPr/>
      </dsp:nvSpPr>
      <dsp:spPr>
        <a:xfrm>
          <a:off x="2249789" y="3388334"/>
          <a:ext cx="8999156" cy="79899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09" tIns="202944" rIns="174609" bIns="20294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Advocate for youth-inclusive policies and survivor-centred GBV responses.</a:t>
          </a:r>
        </a:p>
      </dsp:txBody>
      <dsp:txXfrm>
        <a:off x="2249789" y="3388334"/>
        <a:ext cx="8999156" cy="798990"/>
      </dsp:txXfrm>
    </dsp:sp>
    <dsp:sp modelId="{D656635E-EC92-4B27-BA74-70209EDF2064}">
      <dsp:nvSpPr>
        <dsp:cNvPr id="0" name=""/>
        <dsp:cNvSpPr/>
      </dsp:nvSpPr>
      <dsp:spPr>
        <a:xfrm>
          <a:off x="0" y="3388334"/>
          <a:ext cx="2249789" cy="79899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32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32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51" tIns="78923" rIns="119051" bIns="7892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Advocate</a:t>
          </a:r>
        </a:p>
      </dsp:txBody>
      <dsp:txXfrm>
        <a:off x="0" y="3388334"/>
        <a:ext cx="2249789" cy="798990"/>
      </dsp:txXfrm>
    </dsp:sp>
    <dsp:sp modelId="{8C228E44-38E3-4AD9-9776-A221CEC6C135}">
      <dsp:nvSpPr>
        <dsp:cNvPr id="0" name=""/>
        <dsp:cNvSpPr/>
      </dsp:nvSpPr>
      <dsp:spPr>
        <a:xfrm>
          <a:off x="2249789" y="4235263"/>
          <a:ext cx="8999156" cy="79899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609" tIns="202944" rIns="174609" bIns="202944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Support young women and girls to become peer educators and community advocates.</a:t>
          </a:r>
        </a:p>
      </dsp:txBody>
      <dsp:txXfrm>
        <a:off x="2249789" y="4235263"/>
        <a:ext cx="8999156" cy="798990"/>
      </dsp:txXfrm>
    </dsp:sp>
    <dsp:sp modelId="{96DC8824-C46F-415F-BE46-12C304278A79}">
      <dsp:nvSpPr>
        <dsp:cNvPr id="0" name=""/>
        <dsp:cNvSpPr/>
      </dsp:nvSpPr>
      <dsp:spPr>
        <a:xfrm>
          <a:off x="0" y="4235263"/>
          <a:ext cx="2249789" cy="798990"/>
        </a:xfrm>
        <a:prstGeom prst="rect">
          <a:avLst/>
        </a:prstGeom>
        <a:solidFill>
          <a:schemeClr val="accent2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9051" tIns="78923" rIns="119051" bIns="78923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Support</a:t>
          </a:r>
        </a:p>
      </dsp:txBody>
      <dsp:txXfrm>
        <a:off x="0" y="4235263"/>
        <a:ext cx="2249789" cy="7989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411FB-1606-4EC5-9BCA-2DC04C2243EA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F3D07-6BCF-40BC-A7F7-89BB8FFE98C6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05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16D97-0980-426F-BEA7-F6EB2DE3AC08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25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CAA53-8FBA-45E2-8B10-F7DD55E4E759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9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8C84CF-6F0D-4195-920D-9D6F75893720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665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B3BBE-A1CF-4CC7-B02C-EBCBBE110242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6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D63E4-71A5-4C63-9515-748B28B89764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56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92BAC-F228-4DAC-8800-3D810F869187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06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EFFE8-7E8E-427A-AB26-E496551AFB7B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981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8B19-DE76-4E18-BFC7-EB25B8C421E7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848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10BD94-1F69-4074-BD82-D6EDB89FE74F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47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49C728D-416F-40D5-8F13-55E5DD1CE8D1}" type="datetimeFigureOut">
              <a:rPr lang="en-US" dirty="0"/>
              <a:t>3/6/2026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017DE1FC-E54A-4B87-A814-263D1E8654B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1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288">
          <p15:clr>
            <a:srgbClr val="F26B43"/>
          </p15:clr>
        </p15:guide>
        <p15:guide id="4" pos="288">
          <p15:clr>
            <a:srgbClr val="F26B43"/>
          </p15:clr>
        </p15:guide>
        <p15:guide id="5" orient="horz" pos="4032">
          <p15:clr>
            <a:srgbClr val="F26B43"/>
          </p15:clr>
        </p15:guide>
        <p15:guide id="6" pos="7392">
          <p15:clr>
            <a:srgbClr val="F26B43"/>
          </p15:clr>
        </p15:guide>
        <p15:guide id="7" pos="5112">
          <p15:clr>
            <a:srgbClr val="F26B43"/>
          </p15:clr>
        </p15:guide>
        <p15:guide id="8" pos="2544">
          <p15:clr>
            <a:srgbClr val="F26B43"/>
          </p15:clr>
        </p15:guide>
        <p15:guide id="9" pos="864">
          <p15:clr>
            <a:srgbClr val="F26B43"/>
          </p15:clr>
        </p15:guide>
        <p15:guide id="10" orient="horz" pos="648">
          <p15:clr>
            <a:srgbClr val="F26B43"/>
          </p15:clr>
        </p15:guide>
        <p15:guide id="11" pos="68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e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7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8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9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69000" b="-6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CD9B-E70C-ADFC-B920-EE6ADA6A28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5ED15BD-62CF-3020-9479-F9804A70CF0D}"/>
              </a:ext>
            </a:extLst>
          </p:cNvPr>
          <p:cNvGrpSpPr/>
          <p:nvPr/>
        </p:nvGrpSpPr>
        <p:grpSpPr>
          <a:xfrm>
            <a:off x="-537600" y="240"/>
            <a:ext cx="13267995" cy="6858285"/>
            <a:chOff x="494736" y="271237"/>
            <a:chExt cx="12191996" cy="65536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DEEB93-91E8-7F7B-7E25-06550DE1EF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824" y="271237"/>
              <a:ext cx="7510761" cy="1194348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B6BAE425-FDF9-457D-29C9-145C8024CBCF}"/>
                </a:ext>
              </a:extLst>
            </p:cNvPr>
            <p:cNvSpPr/>
            <p:nvPr/>
          </p:nvSpPr>
          <p:spPr>
            <a:xfrm>
              <a:off x="989176" y="6225857"/>
              <a:ext cx="11213935" cy="599068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endParaRPr lang="en-ZA"/>
            </a:p>
          </p:txBody>
        </p:sp>
        <p:sp>
          <p:nvSpPr>
            <p:cNvPr id="42" name="TextBox 9">
              <a:extLst>
                <a:ext uri="{FF2B5EF4-FFF2-40B4-BE49-F238E27FC236}">
                  <a16:creationId xmlns:a16="http://schemas.microsoft.com/office/drawing/2014/main" id="{403E2E81-9601-1970-B83A-F4245917F760}"/>
                </a:ext>
              </a:extLst>
            </p:cNvPr>
            <p:cNvSpPr txBox="1"/>
            <p:nvPr/>
          </p:nvSpPr>
          <p:spPr>
            <a:xfrm>
              <a:off x="494736" y="6367899"/>
              <a:ext cx="12191996" cy="451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en-US" sz="2400" i="1" spc="3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Voice and Choice Summit 2026    \    Voice and Choice Summit 2026 </a:t>
              </a:r>
              <a:endParaRPr lang="en-ZW" sz="2400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877A6DB-18A6-C55E-C0FB-4E1D2DAA6CBE}"/>
              </a:ext>
            </a:extLst>
          </p:cNvPr>
          <p:cNvSpPr/>
          <p:nvPr/>
        </p:nvSpPr>
        <p:spPr>
          <a:xfrm>
            <a:off x="1" y="2584078"/>
            <a:ext cx="12191999" cy="2643876"/>
          </a:xfrm>
          <a:custGeom>
            <a:avLst/>
            <a:gdLst>
              <a:gd name="connsiteX0" fmla="*/ 12191999 w 12191999"/>
              <a:gd name="connsiteY0" fmla="*/ 0 h 2643876"/>
              <a:gd name="connsiteX1" fmla="*/ 12191999 w 12191999"/>
              <a:gd name="connsiteY1" fmla="*/ 464989 h 2643876"/>
              <a:gd name="connsiteX2" fmla="*/ 12090690 w 12191999"/>
              <a:gd name="connsiteY2" fmla="*/ 483907 h 2643876"/>
              <a:gd name="connsiteX3" fmla="*/ 5319131 w 12191999"/>
              <a:gd name="connsiteY3" fmla="*/ 2639171 h 2643876"/>
              <a:gd name="connsiteX4" fmla="*/ 0 w 12191999"/>
              <a:gd name="connsiteY4" fmla="*/ 1806892 h 2643876"/>
              <a:gd name="connsiteX5" fmla="*/ 22303 w 12191999"/>
              <a:gd name="connsiteY5" fmla="*/ 1351345 h 2643876"/>
              <a:gd name="connsiteX6" fmla="*/ 5330284 w 12191999"/>
              <a:gd name="connsiteY6" fmla="*/ 2452625 h 2643876"/>
              <a:gd name="connsiteX7" fmla="*/ 10868965 w 12191999"/>
              <a:gd name="connsiteY7" fmla="*/ 389807 h 2643876"/>
              <a:gd name="connsiteX8" fmla="*/ 12104896 w 12191999"/>
              <a:gd name="connsiteY8" fmla="*/ 1644 h 2643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1999" h="2643876">
                <a:moveTo>
                  <a:pt x="12191999" y="0"/>
                </a:moveTo>
                <a:lnTo>
                  <a:pt x="12191999" y="464989"/>
                </a:lnTo>
                <a:lnTo>
                  <a:pt x="12090690" y="483907"/>
                </a:lnTo>
                <a:cubicBezTo>
                  <a:pt x="10319058" y="857183"/>
                  <a:pt x="7278028" y="2750381"/>
                  <a:pt x="5319131" y="2639171"/>
                </a:cubicBezTo>
                <a:cubicBezTo>
                  <a:pt x="3297044" y="2524373"/>
                  <a:pt x="2378926" y="1362052"/>
                  <a:pt x="0" y="1806892"/>
                </a:cubicBezTo>
                <a:lnTo>
                  <a:pt x="22303" y="1351345"/>
                </a:lnTo>
                <a:cubicBezTo>
                  <a:pt x="1256371" y="1285276"/>
                  <a:pt x="3401123" y="2389872"/>
                  <a:pt x="5330284" y="2452625"/>
                </a:cubicBezTo>
                <a:cubicBezTo>
                  <a:pt x="8259338" y="2486108"/>
                  <a:pt x="9788675" y="947659"/>
                  <a:pt x="10868965" y="389807"/>
                </a:cubicBezTo>
                <a:cubicBezTo>
                  <a:pt x="11409110" y="110881"/>
                  <a:pt x="11816948" y="21434"/>
                  <a:pt x="12104896" y="1644"/>
                </a:cubicBezTo>
                <a:close/>
              </a:path>
            </a:pathLst>
          </a:custGeom>
          <a:solidFill>
            <a:schemeClr val="bg1">
              <a:alpha val="3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ZA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ED7C6B-3215-606E-4317-F8BF01F39E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104" y="2113457"/>
            <a:ext cx="9144000" cy="1194550"/>
          </a:xfrm>
        </p:spPr>
        <p:txBody>
          <a:bodyPr vert="horz" lIns="91440" tIns="45720" rIns="91440" bIns="45720" rtlCol="0" anchor="b">
            <a:noAutofit/>
          </a:bodyPr>
          <a:lstStyle/>
          <a:p>
            <a:br>
              <a:rPr lang="en-US" sz="53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/>
                <a:ea typeface="Tahoma"/>
                <a:cs typeface="Tahoma"/>
              </a:rPr>
            </a:br>
            <a:endParaRPr lang="en-US" sz="5300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pic>
        <p:nvPicPr>
          <p:cNvPr id="4" name="Picture 3" descr="A white sign with purple text&#10;&#10;AI-generated content may be incorrect.">
            <a:extLst>
              <a:ext uri="{FF2B5EF4-FFF2-40B4-BE49-F238E27FC236}">
                <a16:creationId xmlns:a16="http://schemas.microsoft.com/office/drawing/2014/main" id="{9B79068F-7A99-4A78-A45E-84E24E9423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8476" y="-5118"/>
            <a:ext cx="4003524" cy="12560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CE187D-A8F6-6D96-97D3-050C03BB24E1}"/>
              </a:ext>
            </a:extLst>
          </p:cNvPr>
          <p:cNvSpPr txBox="1"/>
          <p:nvPr/>
        </p:nvSpPr>
        <p:spPr>
          <a:xfrm>
            <a:off x="1149048" y="1493762"/>
            <a:ext cx="10752666" cy="17235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b="1" i="1" baseline="0">
                <a:solidFill>
                  <a:srgbClr val="FFFFFF"/>
                </a:solidFill>
                <a:latin typeface="Tahoma"/>
              </a:rPr>
              <a:t>Voice and Choice</a:t>
            </a:r>
            <a:r>
              <a:rPr sz="4400">
                <a:latin typeface="Tahoma"/>
                <a:ea typeface="Tahoma"/>
                <a:cs typeface="Tahoma"/>
              </a:rPr>
              <a:t>​</a:t>
            </a:r>
            <a:br>
              <a:rPr sz="4400" dirty="0">
                <a:latin typeface="Tahoma"/>
                <a:ea typeface="Tahoma"/>
                <a:cs typeface="Tahoma"/>
              </a:rPr>
            </a:br>
            <a:r>
              <a:rPr lang="en-US" sz="4400" b="1" i="1" baseline="0">
                <a:solidFill>
                  <a:srgbClr val="FFFFFF"/>
                </a:solidFill>
                <a:latin typeface="Tahoma"/>
              </a:rPr>
              <a:t>Summit 2026-</a:t>
            </a:r>
            <a:r>
              <a:rPr lang="en-US" sz="4400" i="1" baseline="0">
                <a:solidFill>
                  <a:srgbClr val="FFFFFF"/>
                </a:solidFill>
                <a:latin typeface="Tahoma"/>
              </a:rPr>
              <a:t>Story of Change Category</a:t>
            </a:r>
            <a:endParaRPr lang="en-US" sz="4400"/>
          </a:p>
          <a:p>
            <a:pPr algn="ctr"/>
            <a:endParaRPr lang="en-US"/>
          </a:p>
        </p:txBody>
      </p:sp>
      <p:graphicFrame>
        <p:nvGraphicFramePr>
          <p:cNvPr id="49" name="TextBox 1">
            <a:extLst>
              <a:ext uri="{FF2B5EF4-FFF2-40B4-BE49-F238E27FC236}">
                <a16:creationId xmlns:a16="http://schemas.microsoft.com/office/drawing/2014/main" id="{0FF61D61-8A05-6D4C-AE42-69FF323A98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1070456"/>
              </p:ext>
            </p:extLst>
          </p:nvPr>
        </p:nvGraphicFramePr>
        <p:xfrm>
          <a:off x="606635" y="3554954"/>
          <a:ext cx="10972800" cy="24929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4066380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88C560-4E7E-21B1-8183-F8DEA638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45CD6F1-92F5-68C6-9652-737EFAF3796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43B553-6A4A-6FFA-D9C7-409524AF91A6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BAF189A8-6523-694B-6E04-5CFCE64EBF0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Challenges &amp; Lessons learnt</a:t>
            </a:r>
            <a:endParaRPr lang="en-ZW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A3FB9CB-DF47-8F93-F22C-75A22171C5D3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/>
              <a:t>Lessons</a:t>
            </a:r>
          </a:p>
          <a:p>
            <a:pPr>
              <a:buNone/>
            </a:pPr>
            <a:r>
              <a:rPr lang="en-US">
                <a:ea typeface="+mn-lt"/>
                <a:cs typeface="+mn-lt"/>
              </a:rPr>
              <a:t>• </a:t>
            </a:r>
            <a:r>
              <a:rPr lang="en-US" sz="2400">
                <a:ea typeface="+mn-lt"/>
                <a:cs typeface="+mn-lt"/>
              </a:rPr>
              <a:t>Intersectional feminist political education is essential for sustainable movement leadership.</a:t>
            </a:r>
            <a:endParaRPr lang="en-US" sz="2400"/>
          </a:p>
          <a:p>
            <a:pPr>
              <a:buNone/>
            </a:pPr>
            <a:r>
              <a:rPr lang="en-US" sz="2400" dirty="0">
                <a:ea typeface="+mn-lt"/>
                <a:cs typeface="+mn-lt"/>
              </a:rPr>
              <a:t>• Inclusive GBVF responses must intentionally </a:t>
            </a:r>
            <a:r>
              <a:rPr lang="en-ZA" sz="2400">
                <a:ea typeface="+mn-lt"/>
                <a:cs typeface="+mn-lt"/>
              </a:rPr>
              <a:t>centre</a:t>
            </a:r>
            <a:r>
              <a:rPr lang="en-US" sz="2400" dirty="0">
                <a:ea typeface="+mn-lt"/>
                <a:cs typeface="+mn-lt"/>
              </a:rPr>
              <a:t> </a:t>
            </a:r>
            <a:r>
              <a:rPr lang="en-ZA" sz="2400">
                <a:ea typeface="+mn-lt"/>
                <a:cs typeface="+mn-lt"/>
              </a:rPr>
              <a:t>marginalised</a:t>
            </a:r>
            <a:r>
              <a:rPr lang="en-US" sz="2400" dirty="0">
                <a:ea typeface="+mn-lt"/>
                <a:cs typeface="+mn-lt"/>
              </a:rPr>
              <a:t> survivors to be effective.</a:t>
            </a:r>
            <a:endParaRPr lang="en-US" sz="2400"/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• Arts, healing, and storytelling are powerful tools for shifting narratives and sustaining activism.</a:t>
            </a:r>
            <a:endParaRPr lang="en-US" sz="2400"/>
          </a:p>
          <a:p>
            <a:pPr>
              <a:buNone/>
            </a:pPr>
            <a:r>
              <a:rPr lang="en-US" sz="2400">
                <a:ea typeface="+mn-lt"/>
                <a:cs typeface="+mn-lt"/>
              </a:rPr>
              <a:t>• Collective leadership strengthens movements and ensures long-term systemic change.</a:t>
            </a:r>
            <a:endParaRPr lang="en-US" sz="2400"/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66260B74-A3B6-97DE-07D0-2F960EAD4595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7DC9A21-6869-6A74-0B9B-5EB047F11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131" y="1091294"/>
            <a:ext cx="5860869" cy="5034869"/>
          </a:xfrm>
          <a:ln/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700" b="1"/>
              <a:t>Challenges &amp; mitigation</a:t>
            </a:r>
          </a:p>
          <a:p>
            <a:pPr>
              <a:buNone/>
            </a:pPr>
            <a:r>
              <a:rPr lang="en-US" sz="1700" b="1"/>
              <a:t>Key Challenges</a:t>
            </a:r>
            <a:endParaRPr lang="en-US" sz="1700" dirty="0"/>
          </a:p>
          <a:p>
            <a:pPr>
              <a:buNone/>
            </a:pPr>
            <a:r>
              <a:rPr lang="en-US" sz="1700"/>
              <a:t>• Resistance to trans-inclusive feminist frameworks</a:t>
            </a:r>
            <a:br>
              <a:rPr lang="en-US" sz="1700" dirty="0">
                <a:ea typeface="+mn-lt"/>
                <a:cs typeface="+mn-lt"/>
              </a:rPr>
            </a:br>
            <a:r>
              <a:rPr lang="en-US" sz="1700"/>
              <a:t> • Institutional slow pace in policy reform</a:t>
            </a:r>
            <a:br>
              <a:rPr lang="en-US" sz="1700" dirty="0">
                <a:ea typeface="+mn-lt"/>
                <a:cs typeface="+mn-lt"/>
              </a:rPr>
            </a:br>
            <a:r>
              <a:rPr lang="en-US" sz="1700"/>
              <a:t> • Limited resources for sustained political education</a:t>
            </a:r>
            <a:br>
              <a:rPr lang="en-US" sz="1700" dirty="0">
                <a:ea typeface="+mn-lt"/>
                <a:cs typeface="+mn-lt"/>
              </a:rPr>
            </a:br>
            <a:r>
              <a:rPr lang="en-US" sz="1700"/>
              <a:t> • Emotional fatigue within GBVF movement spaces</a:t>
            </a:r>
            <a:endParaRPr lang="en-US" sz="1700" dirty="0"/>
          </a:p>
          <a:p>
            <a:pPr>
              <a:buNone/>
            </a:pPr>
            <a:r>
              <a:rPr lang="en-US" sz="1700" b="1"/>
              <a:t>Mitigation Strategies</a:t>
            </a:r>
            <a:endParaRPr lang="en-US" sz="1700" dirty="0"/>
          </a:p>
          <a:p>
            <a:pPr>
              <a:buNone/>
            </a:pPr>
            <a:r>
              <a:rPr lang="en-US" sz="1700" dirty="0"/>
              <a:t>• Strengthened intersectional feminist grounding to address resistance</a:t>
            </a:r>
            <a:br>
              <a:rPr lang="en-US" sz="1700" dirty="0">
                <a:ea typeface="+mn-lt"/>
                <a:cs typeface="+mn-lt"/>
              </a:rPr>
            </a:br>
            <a:r>
              <a:rPr lang="en-US" sz="1700" dirty="0"/>
              <a:t> • Built strategic relationships within policy spaces</a:t>
            </a:r>
            <a:br>
              <a:rPr lang="en-US" sz="1700" dirty="0">
                <a:ea typeface="+mn-lt"/>
                <a:cs typeface="+mn-lt"/>
              </a:rPr>
            </a:br>
            <a:r>
              <a:rPr lang="en-US" sz="1700" dirty="0"/>
              <a:t> • Integrated arts-based and healing-</a:t>
            </a:r>
            <a:r>
              <a:rPr lang="en-ZA" sz="1700" dirty="0"/>
              <a:t>centred</a:t>
            </a:r>
            <a:r>
              <a:rPr lang="en-US" sz="1700" dirty="0"/>
              <a:t> approaches to sustain engagement</a:t>
            </a:r>
            <a:br>
              <a:rPr lang="en-US" sz="1700" dirty="0">
                <a:ea typeface="+mn-lt"/>
                <a:cs typeface="+mn-lt"/>
              </a:rPr>
            </a:br>
            <a:r>
              <a:rPr lang="en-US" sz="1700" dirty="0"/>
              <a:t> • Leveraged movement partnerships for collective support</a:t>
            </a: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362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3B0031-63EA-8E80-847E-A49FDD901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BC12918-22CC-EE8C-5A72-F5AF89EC1A1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6AEB1EA-ECE7-8C0B-5EF6-F02CE2860D2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D39CEA60-9A17-BA61-9FE8-7D0CB3247C4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W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Sustainability</a:t>
            </a:r>
            <a:endParaRPr kumimoji="0" lang="en-ZW" sz="4400" b="1" i="1" u="none" strike="noStrike" kern="1200" cap="none" spc="300" normalizeH="0" baseline="0" noProof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77DA4309-6CB8-7EDA-209C-0809B524B56D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kumimoji="0" lang="en-ZW" sz="2400" b="0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5" name="Content Placeholder 5">
            <a:extLst>
              <a:ext uri="{FF2B5EF4-FFF2-40B4-BE49-F238E27FC236}">
                <a16:creationId xmlns:a16="http://schemas.microsoft.com/office/drawing/2014/main" id="{7DF761D6-1EFF-6CF1-D4E4-893C374811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3578097"/>
              </p:ext>
            </p:extLst>
          </p:nvPr>
        </p:nvGraphicFramePr>
        <p:xfrm>
          <a:off x="212678" y="858909"/>
          <a:ext cx="11959987" cy="5318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18445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830DD7-A1FF-1021-DD84-29DE3B528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4D61CB-C678-0CFB-5CC2-A8F6F89E7281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1557C4-9B66-0B85-550A-E39ECA45160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E71CE6C-A383-0E47-D439-B4105E0A28CB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 i="1" spc="30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Next Steps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1ABCEAF2-8AA8-6F6E-660A-8F94A4A3AD1A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6EED3AB5-5EFD-2BA7-31D5-565C767D23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0145412"/>
              </p:ext>
            </p:extLst>
          </p:nvPr>
        </p:nvGraphicFramePr>
        <p:xfrm>
          <a:off x="235131" y="1091294"/>
          <a:ext cx="11248946" cy="5034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0155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/>
              <a:t>Synopsis</a:t>
            </a:r>
            <a:r>
              <a:rPr lang="en-ZA"/>
              <a:t>– brief overview what this is about 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1D7B932-815E-0AD2-B271-217AC29AC7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412872"/>
              </p:ext>
            </p:extLst>
          </p:nvPr>
        </p:nvGraphicFramePr>
        <p:xfrm>
          <a:off x="541284" y="960852"/>
          <a:ext cx="11098608" cy="52066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80618">
                  <a:extLst>
                    <a:ext uri="{9D8B030D-6E8A-4147-A177-3AD203B41FA5}">
                      <a16:colId xmlns:a16="http://schemas.microsoft.com/office/drawing/2014/main" val="123376925"/>
                    </a:ext>
                  </a:extLst>
                </a:gridCol>
                <a:gridCol w="9017990">
                  <a:extLst>
                    <a:ext uri="{9D8B030D-6E8A-4147-A177-3AD203B41FA5}">
                      <a16:colId xmlns:a16="http://schemas.microsoft.com/office/drawing/2014/main" val="3439560178"/>
                    </a:ext>
                  </a:extLst>
                </a:gridCol>
              </a:tblGrid>
              <a:tr h="50405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Name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Boitumelo Tefo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64091"/>
                  </a:ext>
                </a:extLst>
              </a:tr>
              <a:tr h="54117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Designation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 dirty="0">
                          <a:solidFill>
                            <a:schemeClr val="tx1"/>
                          </a:solidFill>
                          <a:effectLst/>
                        </a:rPr>
                        <a:t> Programmes Administrator </a:t>
                      </a:r>
                      <a:r>
                        <a:rPr lang="en-ZA" sz="2400" dirty="0" err="1">
                          <a:solidFill>
                            <a:schemeClr val="tx1"/>
                          </a:solidFill>
                          <a:effectLst/>
                        </a:rPr>
                        <a:t>Assisstant</a:t>
                      </a:r>
                      <a:endParaRPr lang="en-ZA" sz="2400" dirty="0" err="1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3078158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Organisation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One in Nine Campaign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3067951"/>
                  </a:ext>
                </a:extLst>
              </a:tr>
              <a:tr h="401216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Country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South Africa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574574"/>
                  </a:ext>
                </a:extLst>
              </a:tr>
              <a:tr h="49363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Category 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ZA" sz="2400">
                          <a:solidFill>
                            <a:schemeClr val="tx1"/>
                          </a:solidFill>
                          <a:effectLst/>
                        </a:rPr>
                        <a:t> Story of Change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6865186"/>
                  </a:ext>
                </a:extLst>
              </a:tr>
              <a:tr h="2744093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Summary</a:t>
                      </a:r>
                      <a:endParaRPr lang="en-ZA" sz="240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ZA" sz="24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This story highlights how feminist political education and inclusive advocacy strengthened leadership and advanced intersectional GBVF responses in South Africa, demonstrated through the transformation and impact of activist </a:t>
                      </a:r>
                      <a:r>
                        <a:rPr lang="en-ZA" sz="24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Thabsie</a:t>
                      </a:r>
                      <a:r>
                        <a:rPr lang="en-ZA" sz="24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ZA" sz="24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Mabezane</a:t>
                      </a:r>
                      <a:r>
                        <a:rPr lang="en-ZA" sz="2400" b="0" i="0" u="none" strike="noStrike" noProof="0" dirty="0">
                          <a:solidFill>
                            <a:schemeClr val="tx1"/>
                          </a:solidFill>
                          <a:effectLst/>
                        </a:rPr>
                        <a:t> and Pearl </a:t>
                      </a:r>
                      <a:r>
                        <a:rPr lang="en-ZA" sz="2400" b="0" i="0" u="none" strike="noStrike" noProof="0" dirty="0" err="1">
                          <a:solidFill>
                            <a:schemeClr val="tx1"/>
                          </a:solidFill>
                          <a:effectLst/>
                        </a:rPr>
                        <a:t>Xakoshe</a:t>
                      </a:r>
                      <a:endParaRPr lang="en-US" dirty="0" err="1"/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85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8321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9ED37-0EB2-6AF9-BEEC-776E25B47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87A7935-66CF-832F-1319-D1252F5F756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6041E68-21EE-616A-D9EB-107AD0A85347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902A40AF-01F0-3FC4-F0D5-4972A3CCA9E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r>
              <a:rPr lang="en-ZA"/>
              <a:t>(problem</a:t>
            </a:r>
            <a:r>
              <a:rPr lang="fr-FR"/>
              <a:t>, actions, change, </a:t>
            </a:r>
            <a:r>
              <a:rPr lang="en-ZA"/>
              <a:t>evidence) 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102FED3-770E-745D-C969-BE77C382BA0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616EB800-344A-B342-4D84-808512F3D450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462303415"/>
              </p:ext>
            </p:extLst>
          </p:nvPr>
        </p:nvGraphicFramePr>
        <p:xfrm>
          <a:off x="0" y="1090613"/>
          <a:ext cx="5861050" cy="5035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WhatsApp Video 2026-02-06 at 20.48.30">
            <a:hlinkClick r:id="" action="ppaction://media"/>
            <a:extLst>
              <a:ext uri="{FF2B5EF4-FFF2-40B4-BE49-F238E27FC236}">
                <a16:creationId xmlns:a16="http://schemas.microsoft.com/office/drawing/2014/main" id="{B0B2D7E5-B448-E690-BDC1-1FA4E64856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721799" y="1085538"/>
            <a:ext cx="4261942" cy="48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BDF62-03A8-E1BE-8D66-BABB03CFEE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B90E07-C93A-6A8F-732A-71A501902553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40AD7F-1872-0118-7992-1DD970A0CF1C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363297AC-CB5E-6F1F-82E2-9E9614934832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Background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B0E22A2-E3D6-AAEE-7338-0F6A3D6FCD7C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836C0C72-A762-76F0-A2CB-9A11AFED6E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1702673"/>
              </p:ext>
            </p:extLst>
          </p:nvPr>
        </p:nvGraphicFramePr>
        <p:xfrm>
          <a:off x="235131" y="1091294"/>
          <a:ext cx="5985973" cy="51258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group of women posing for a picture&#10;&#10;AI-generated content may be incorrect.">
            <a:extLst>
              <a:ext uri="{FF2B5EF4-FFF2-40B4-BE49-F238E27FC236}">
                <a16:creationId xmlns:a16="http://schemas.microsoft.com/office/drawing/2014/main" id="{3CB2E97F-3327-6610-AD27-D39CF541E3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5869" y="1088570"/>
            <a:ext cx="3510644" cy="500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0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29526-82CB-7512-82D9-A30210970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3FC155-8AB6-1230-D4DA-869B598D1E2D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4A708C1-10EB-5F12-BD91-56A7A23D23C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C1FF6018-E216-E155-A605-9CC4BBBB0491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Context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6E0CE02-EA70-3B9B-CDA0-EED2087FF9B9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00206824-DEFE-9D42-8DEB-845B44BFFB5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95A115F7-6930-1E4B-070D-24C0FA9FE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530991"/>
              </p:ext>
            </p:extLst>
          </p:nvPr>
        </p:nvGraphicFramePr>
        <p:xfrm>
          <a:off x="-1084152" y="443026"/>
          <a:ext cx="7953525" cy="6172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group of women posing for a photo&#10;&#10;AI-generated content may be incorrect.">
            <a:extLst>
              <a:ext uri="{FF2B5EF4-FFF2-40B4-BE49-F238E27FC236}">
                <a16:creationId xmlns:a16="http://schemas.microsoft.com/office/drawing/2014/main" id="{0090AF89-9CB4-FC51-58A6-21EA9051B0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6952" y="1088571"/>
            <a:ext cx="5975048" cy="503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0742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A8E692-9EA8-7C9C-F745-0B142435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FDA67A-358B-9E66-645D-FF58B500162B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B27EB-7C45-6EA4-0E04-F9CBEA54BC44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5706DD1E-29A2-AB8D-8903-4E8E84F3A62C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Actions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24A8993B-E843-68BE-DA1B-04E494615963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28BB2B9C-9FC0-32A7-8C4E-5EF50F266C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59529518"/>
              </p:ext>
            </p:extLst>
          </p:nvPr>
        </p:nvGraphicFramePr>
        <p:xfrm>
          <a:off x="235131" y="1091294"/>
          <a:ext cx="5860869" cy="5034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Pearl Xakoshe: A trans woman participant at the Simon Nkoli Lecture.">
            <a:extLst>
              <a:ext uri="{FF2B5EF4-FFF2-40B4-BE49-F238E27FC236}">
                <a16:creationId xmlns:a16="http://schemas.microsoft.com/office/drawing/2014/main" id="{B6632AD4-0F89-CA39-ECBF-0AF49752482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785" t="13827" r="23904" b="21719"/>
          <a:stretch>
            <a:fillRect/>
          </a:stretch>
        </p:blipFill>
        <p:spPr>
          <a:xfrm>
            <a:off x="6096217" y="1095555"/>
            <a:ext cx="6086465" cy="529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623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2C222E-9CA8-8403-03F7-39AB7C433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5F48053-7FF7-EF86-7C65-74B4E9CDF8D8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D8A7EE-1A4B-0C6D-EB46-8DFA22913D81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0EE6B401-2653-D653-9B4D-8943BC878917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The change – impact 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A62EBD83-7979-2E12-2991-37E8BEACF85B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4C54F62-A22A-20B2-66E0-37CF7AD71836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3" name="Content Placeholder 6">
            <a:extLst>
              <a:ext uri="{FF2B5EF4-FFF2-40B4-BE49-F238E27FC236}">
                <a16:creationId xmlns:a16="http://schemas.microsoft.com/office/drawing/2014/main" id="{7865F854-71BC-ADE7-7785-C832CD58DD6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1506280"/>
              </p:ext>
            </p:extLst>
          </p:nvPr>
        </p:nvGraphicFramePr>
        <p:xfrm>
          <a:off x="235131" y="1091294"/>
          <a:ext cx="5860869" cy="5034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group of people in a room&#10;&#10;AI-generated content may be incorrect.">
            <a:extLst>
              <a:ext uri="{FF2B5EF4-FFF2-40B4-BE49-F238E27FC236}">
                <a16:creationId xmlns:a16="http://schemas.microsoft.com/office/drawing/2014/main" id="{E6B0C622-F807-7BC6-6AD0-37641F75CB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9262" y="1076476"/>
            <a:ext cx="6210905" cy="503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35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D98A8A-D06A-6225-BBF2-7B696BA45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483A064-61BA-F4FE-EF05-CAD433A201C2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AD42631-DCC0-2BB4-7F34-399DF72D9E3D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73DB59A6-6DDF-9E46-FA99-FBAA0195D146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Significance of the Change</a:t>
            </a:r>
            <a:endParaRPr lang="en-ZW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142DC78E-4500-5F1A-F5DD-78154C27EF19}"/>
              </a:ext>
            </a:extLst>
          </p:cNvPr>
          <p:cNvSpPr txBox="1">
            <a:spLocks/>
          </p:cNvSpPr>
          <p:nvPr/>
        </p:nvSpPr>
        <p:spPr>
          <a:xfrm>
            <a:off x="6213562" y="1091294"/>
            <a:ext cx="5973024" cy="49996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39056698-5B7C-2C38-5FB0-4C85C72769C7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193C5269-C135-CA29-62C3-E339D44C87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4665415"/>
              </p:ext>
            </p:extLst>
          </p:nvPr>
        </p:nvGraphicFramePr>
        <p:xfrm>
          <a:off x="235131" y="1091294"/>
          <a:ext cx="5860869" cy="5034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group of people sitting at a table&#10;&#10;AI-generated content may be incorrect.">
            <a:extLst>
              <a:ext uri="{FF2B5EF4-FFF2-40B4-BE49-F238E27FC236}">
                <a16:creationId xmlns:a16="http://schemas.microsoft.com/office/drawing/2014/main" id="{AB158457-40CE-A675-91FC-E18C382130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80669" y="1100667"/>
            <a:ext cx="5999236" cy="50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654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8E7E8D-9BFC-D3CA-79C5-AA0CC7837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BC1C5F-1C33-E258-D32A-82BE98CBF916}"/>
              </a:ext>
            </a:extLst>
          </p:cNvPr>
          <p:cNvSpPr/>
          <p:nvPr/>
        </p:nvSpPr>
        <p:spPr>
          <a:xfrm>
            <a:off x="0" y="0"/>
            <a:ext cx="12191997" cy="11311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0C1F2B-B38C-55DF-116C-34FF16815F9B}"/>
              </a:ext>
            </a:extLst>
          </p:cNvPr>
          <p:cNvSpPr/>
          <p:nvPr/>
        </p:nvSpPr>
        <p:spPr>
          <a:xfrm>
            <a:off x="0" y="6364553"/>
            <a:ext cx="12191997" cy="518161"/>
          </a:xfrm>
          <a:prstGeom prst="rect">
            <a:avLst/>
          </a:prstGeom>
          <a:gradFill>
            <a:gsLst>
              <a:gs pos="40000">
                <a:srgbClr val="F7DA06"/>
              </a:gs>
              <a:gs pos="22000">
                <a:srgbClr val="A57FA6"/>
              </a:gs>
              <a:gs pos="5000">
                <a:srgbClr val="7D59A5"/>
              </a:gs>
              <a:gs pos="58000">
                <a:srgbClr val="00FF00"/>
              </a:gs>
              <a:gs pos="77000">
                <a:srgbClr val="E37191"/>
              </a:gs>
              <a:gs pos="96000">
                <a:srgbClr val="7B2C4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EA53F0C7-A13C-E7DB-8141-53083B0E74F9}"/>
              </a:ext>
            </a:extLst>
          </p:cNvPr>
          <p:cNvSpPr>
            <a:spLocks noGrp="1"/>
          </p:cNvSpPr>
          <p:nvPr/>
        </p:nvSpPr>
        <p:spPr>
          <a:xfrm>
            <a:off x="-2" y="246158"/>
            <a:ext cx="12191996" cy="8451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ZW" b="1"/>
              <a:t>Beneficiaries</a:t>
            </a:r>
            <a:endParaRPr lang="en-ZW" b="1" i="1" spc="30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C28CE1DD-B9A2-BFE6-7E98-60271CAF0A39}"/>
              </a:ext>
            </a:extLst>
          </p:cNvPr>
          <p:cNvSpPr txBox="1"/>
          <p:nvPr/>
        </p:nvSpPr>
        <p:spPr>
          <a:xfrm>
            <a:off x="-5410" y="6391015"/>
            <a:ext cx="12191996" cy="451919"/>
          </a:xfrm>
          <a:prstGeom prst="rect">
            <a:avLst/>
          </a:prstGeom>
          <a:solidFill>
            <a:srgbClr val="7030A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i="1" spc="3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Voice and Choice Summit 2026    \    Voice and Choice Summit 2026 </a:t>
            </a:r>
            <a:endParaRPr lang="en-ZW" sz="2400" spc="3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B1EC6FA-7874-891E-52D6-B0095DDB7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8107941"/>
              </p:ext>
            </p:extLst>
          </p:nvPr>
        </p:nvGraphicFramePr>
        <p:xfrm>
          <a:off x="496842" y="894190"/>
          <a:ext cx="8570656" cy="5077835"/>
        </p:xfrm>
        <a:graphic>
          <a:graphicData uri="http://schemas.openxmlformats.org/drawingml/2006/table">
            <a:tbl>
              <a:tblPr/>
              <a:tblGrid>
                <a:gridCol w="5790466">
                  <a:extLst>
                    <a:ext uri="{9D8B030D-6E8A-4147-A177-3AD203B41FA5}">
                      <a16:colId xmlns:a16="http://schemas.microsoft.com/office/drawing/2014/main" val="187783225"/>
                    </a:ext>
                  </a:extLst>
                </a:gridCol>
                <a:gridCol w="2780190">
                  <a:extLst>
                    <a:ext uri="{9D8B030D-6E8A-4147-A177-3AD203B41FA5}">
                      <a16:colId xmlns:a16="http://schemas.microsoft.com/office/drawing/2014/main" val="3547459719"/>
                    </a:ext>
                  </a:extLst>
                </a:gridCol>
              </a:tblGrid>
              <a:tr h="300367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ZA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Number of participants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7941511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Char char="b"/>
                      </a:pP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110</a:t>
                      </a:r>
                      <a:endParaRPr lang="en-US"/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6035623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Direct beneficiaries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45</a:t>
                      </a:r>
                      <a:endParaRPr lang="en-US"/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3596423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700+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99820568"/>
                  </a:ext>
                </a:extLst>
              </a:tr>
              <a:tr h="563188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Indirect beneficiaries (e.g. through other networks)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350+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0195280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1905</a:t>
                      </a:r>
                      <a:endParaRPr lang="en-US"/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928540"/>
                  </a:ext>
                </a:extLst>
              </a:tr>
              <a:tr h="838525">
                <a:tc>
                  <a:txBody>
                    <a:bodyPr/>
                    <a:lstStyle/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Male – Online beneficiaries (e.g. website access, mailing lists, scholarly articles)</a:t>
                      </a:r>
                    </a:p>
                    <a:p>
                      <a:pPr algn="l" rtl="0" fontAlgn="t">
                        <a:buClr>
                          <a:srgbClr val="000000"/>
                        </a:buClr>
                        <a:buSzPts val="1100"/>
                        <a:buFont typeface="Tahoma" panose="020B0604030504040204" pitchFamily="34" charset="0"/>
                        <a:buNone/>
                      </a:pPr>
                      <a:endParaRPr lang="en-ZA" sz="18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290</a:t>
                      </a:r>
                      <a:endParaRPr lang="en-ZA" sz="18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1057829"/>
                  </a:ext>
                </a:extLst>
              </a:tr>
              <a:tr h="312882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Total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ZA" sz="18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3400+</a:t>
                      </a:r>
                    </a:p>
                  </a:txBody>
                  <a:tcPr marL="7620" marR="7620" marT="762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323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875222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GradientRiseVTI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GradientRiseVTI">
      <a:majorFont>
        <a:latin typeface="Avenir Next LT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GradientRiseVTI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13C68A69-E745-489A-84EC-B7BCE4AA380B}" vid="{9CF7857A-9412-4E45-AB0D-6EAA5A7DC4C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AD8123970EFE4E94AE6ECA64A6A3B0" ma:contentTypeVersion="21" ma:contentTypeDescription="Create a new document." ma:contentTypeScope="" ma:versionID="1869ac3e52725efaa7e6de6d672e2c84">
  <xsd:schema xmlns:xsd="http://www.w3.org/2001/XMLSchema" xmlns:xs="http://www.w3.org/2001/XMLSchema" xmlns:p="http://schemas.microsoft.com/office/2006/metadata/properties" xmlns:ns2="406893f5-2274-413a-be44-8f15a8803862" xmlns:ns3="5c72703c-1067-4fa7-89cc-ef245258de7b" targetNamespace="http://schemas.microsoft.com/office/2006/metadata/properties" ma:root="true" ma:fieldsID="994d9b7a21ee622fbca6e6eff9ce2ee6" ns2:_="" ns3:_="">
    <xsd:import namespace="406893f5-2274-413a-be44-8f15a8803862"/>
    <xsd:import namespace="5c72703c-1067-4fa7-89cc-ef245258de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Processed" minOccurs="0"/>
                <xsd:element ref="ns2:Putonline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6893f5-2274-413a-be44-8f15a88038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0de80-7531-40b2-a37f-f138d0f80c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Processed" ma:index="26" nillable="true" ma:displayName="Processed" ma:default="0" ma:format="Dropdown" ma:internalName="Processed">
      <xsd:simpleType>
        <xsd:restriction base="dms:Boolean"/>
      </xsd:simpleType>
    </xsd:element>
    <xsd:element name="Putonline" ma:index="27" nillable="true" ma:displayName="Put online" ma:default="0" ma:format="Dropdown" ma:internalName="Putonline">
      <xsd:simpleType>
        <xsd:restriction base="dms:Boolean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72703c-1067-4fa7-89cc-ef245258de7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bc4b65e-775a-4a0b-8a3f-ec286c64b49d}" ma:internalName="TaxCatchAll" ma:showField="CatchAllData" ma:web="5c72703c-1067-4fa7-89cc-ef245258de7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72703c-1067-4fa7-89cc-ef245258de7b" xsi:nil="true"/>
    <lcf76f155ced4ddcb4097134ff3c332f xmlns="406893f5-2274-413a-be44-8f15a8803862">
      <Terms xmlns="http://schemas.microsoft.com/office/infopath/2007/PartnerControls"/>
    </lcf76f155ced4ddcb4097134ff3c332f>
    <Processed xmlns="406893f5-2274-413a-be44-8f15a8803862">false</Processed>
    <Putonline xmlns="406893f5-2274-413a-be44-8f15a8803862">false</Putonlin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EC408C3-1254-4A05-A46C-1FC1620A2A1E}"/>
</file>

<file path=customXml/itemProps2.xml><?xml version="1.0" encoding="utf-8"?>
<ds:datastoreItem xmlns:ds="http://schemas.openxmlformats.org/officeDocument/2006/customXml" ds:itemID="{A56A7A3C-85E3-4865-A02C-C5A95692C5BA}">
  <ds:schemaRefs>
    <ds:schemaRef ds:uri="386b4bcc-3771-4cf3-910e-10b4da597aff"/>
    <ds:schemaRef ds:uri="5c72703c-1067-4fa7-89cc-ef245258de7b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ED1E7C8-C861-44C8-BAE3-4FC0E30915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GradientRiseVTI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Debi Lee</dc:creator>
  <cp:revision>386</cp:revision>
  <dcterms:created xsi:type="dcterms:W3CDTF">2025-10-09T06:55:09Z</dcterms:created>
  <dcterms:modified xsi:type="dcterms:W3CDTF">2026-03-06T14:46:12Z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0x01010034AD8123970EFE4E94AE6ECA64A6A3B0</vt:lpwstr>
  </property>
  <property fmtid="{D5CDD505-2E9C-101B-9397-08002B2CF9AE}" pid="3" name="MediaServiceImageTags">
    <vt:lpwstr/>
  </property>
</Properties>
</file>