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75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2" r:id="rId16"/>
    <p:sldId id="273" r:id="rId17"/>
    <p:sldId id="26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8DBE-0462-0CC6-3E67-7CE43B77F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B7EC9-E956-8128-602D-C7B99838D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F481-9E73-7C9C-6A72-BFC8F827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87A2-EE0A-F34A-2236-CB1D1474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CA17-B3A5-0EED-A21A-F9B96FEB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465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A530-483F-1CBE-FFCE-9A116150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212A6-26A2-6ACF-6F3A-A046253A3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F79F-9B68-7965-53D1-D58525E6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DD83-B272-2593-1A95-E727CE82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95F09-0507-5F6D-9F9B-ABD3A0C9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891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085C5-A11C-E643-8DC3-11FB17298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01F7E-9C8F-7612-9F47-5C7C14984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09330-9B69-BB1C-6AD4-DC60F049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7B96-61B0-B551-1248-5FD62250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2442-9E30-4F0A-0151-84F8307D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23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9C6B-1690-DB18-3A5A-6AD7AA6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1375-B8AD-C523-6195-76E1BADC8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388A1-16BE-4D7A-4B82-E6535A95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A8A7-D130-0F47-BB20-87085FB0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9999-0995-9687-D647-A498CD16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713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610B-1CF6-150D-1F93-217B6B1B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05CB7-0DB6-62A7-A17A-2F69E9738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4001F-C1EE-AA37-97C4-4C09D8CF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7792C-E204-803B-D2E8-6249A3E2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DC93-52B9-0B6B-E5E0-7D70F177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746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4AEA-366C-AEB3-0D4C-D83998AC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AA0A-A199-B5CE-0541-CE732EBE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3B13D-367B-E0F7-3C34-43CE28751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890E9-77AB-F1F7-A58E-5DEA6022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D739-2224-8F18-E3B0-368DAAE2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8374-C805-63BC-B106-EAD0230B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008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6245-4F8B-56FC-161A-A826365C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1C2A-587E-8649-F0E8-B6B9533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C57C4-04B4-70A2-0907-877C1681B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0D6E1-26E5-E165-5E50-514BD0A4D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9AFC1-6281-0BAA-0DE6-51F2D1308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5B42E-F79A-1E15-9C00-D1762297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8B5F4-BB44-152A-7822-AF5E71E9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D161D-3FD1-2DA5-072F-5DB36750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651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77DC-7852-AEAB-720F-0EE604E2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93BCE-A9FB-5FF2-9BA0-314533CA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4AF-E92E-5E0D-8074-A266282E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27CD4-4BD4-0D4B-4FB9-544872C8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079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A8CA1-36DC-07B5-3331-04343416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FC684-D3DF-ECE4-8A3C-486D7031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C0011-B192-2F8E-485B-D50C4CB2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664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1A99-2DB8-DF84-55D7-A697969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4111-06AA-827C-4E69-CA569602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FB1F8-D13C-F25C-0591-07F158595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D4C4A-7311-3139-7636-10581640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EB40D-C324-0342-8421-BEFADA8D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5D076-F424-1C1F-E0F3-EF87FFA1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83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4CC6-88C5-09B4-805C-D9FFE037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15FE7-64A9-623D-9CA7-FE9BD3107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30E57-2C57-97F1-914D-ACF47EB6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8C702-813F-82AE-0CF2-A4972F0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06360-C29A-762E-0177-E932E25D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C889-BFAD-BAB1-2BD7-34EB17B7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381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A1551-74E4-59A9-EC82-965DF7F2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2B6D3-D587-EF0B-D249-F4142688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BA8BD-6AB8-5978-97C8-01C03141E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BCFA-EC08-4821-BEA9-2302F3C34D0F}" type="datetimeFigureOut">
              <a:rPr lang="en-ZA" smtClean="0"/>
              <a:t>2026/03/05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49F3-0B5E-114E-A1BE-885C6EB57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B86F-C636-BEC2-AF70-9817106E2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257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12B0C-4783-A17E-C39F-9801966350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5" y="301414"/>
            <a:ext cx="4702161" cy="11148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07C83F-A399-7265-8937-D0EDB0EFC058}"/>
              </a:ext>
            </a:extLst>
          </p:cNvPr>
          <p:cNvSpPr>
            <a:spLocks/>
          </p:cNvSpPr>
          <p:nvPr/>
        </p:nvSpPr>
        <p:spPr>
          <a:xfrm>
            <a:off x="10244667" y="6214533"/>
            <a:ext cx="1947333" cy="64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B4D89AA-54B8-DD38-0B9F-EED9028FC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5479"/>
            <a:ext cx="9144000" cy="1051561"/>
          </a:xfrm>
        </p:spPr>
        <p:txBody>
          <a:bodyPr anchor="ctr">
            <a:noAutofit/>
          </a:bodyPr>
          <a:lstStyle/>
          <a:p>
            <a:br>
              <a:rPr lang="en-ZA" sz="3600" b="1" dirty="0"/>
            </a:br>
            <a:endParaRPr lang="en-Z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4002AA7-930D-9FB9-79D2-BDD9E7265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8880"/>
            <a:ext cx="9144000" cy="3042920"/>
          </a:xfrm>
        </p:spPr>
        <p:txBody>
          <a:bodyPr>
            <a:normAutofit/>
          </a:bodyPr>
          <a:lstStyle/>
          <a:p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PROMOTING GENDER-INCLUSIVEE LOCAL ECONOMIC DEVELOPMENT IN SOUTH AFRICA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UP ENTREPRENEURS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Radieta Enterprise</a:t>
            </a:r>
            <a:endParaRPr lang="en-Z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 NAME</a:t>
            </a:r>
            <a:r>
              <a:rPr lang="en-ZA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Alice </a:t>
            </a: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Lieta</a:t>
            </a:r>
          </a:p>
          <a:p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COUNCIL: Emfuleni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Z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http://genderlinks.org.za/wp-content/uploads/2016/03/sunrise-campaign-logo-16-days-fin_250x250_crop_80.jpg">
            <a:extLst>
              <a:ext uri="{FF2B5EF4-FFF2-40B4-BE49-F238E27FC236}">
                <a16:creationId xmlns:a16="http://schemas.microsoft.com/office/drawing/2014/main" id="{2B25E3A5-02BF-4DAC-936E-3313A9A3D3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18" y="421412"/>
            <a:ext cx="1885951" cy="1344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0" y="557213"/>
            <a:ext cx="2229485" cy="1344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581922" y="5860535"/>
            <a:ext cx="5062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/>
              <a:t>Please include photographs of the business!</a:t>
            </a:r>
          </a:p>
        </p:txBody>
      </p:sp>
    </p:spTree>
    <p:extLst>
      <p:ext uri="{BB962C8B-B14F-4D97-AF65-F5344CB8AC3E}">
        <p14:creationId xmlns:p14="http://schemas.microsoft.com/office/powerpoint/2010/main" val="263305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SAVINGS AND SELF SUFFICIENCY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4957763"/>
          </a:xfrm>
        </p:spPr>
        <p:txBody>
          <a:bodyPr>
            <a:normAutofit lnSpcReduction="10000"/>
          </a:bodyPr>
          <a:lstStyle/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a member of a savings group?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saving money? How much have you been able to save so far?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so far we have saved an amount of R 2000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managed to </a:t>
            </a:r>
            <a:r>
              <a:rPr lang="en-GB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household income?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due to business success</a:t>
            </a:r>
            <a:endParaRPr lang="en-Z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80" y="1837809"/>
            <a:ext cx="3874119" cy="38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6075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AND EXPENSES FOR THE BUSINESS FOR PAST  THREE TO SIX MONTHS</a:t>
            </a:r>
            <a:endParaRPr lang="en-ZA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5880"/>
            <a:ext cx="5157787" cy="762001"/>
          </a:xfrm>
        </p:spPr>
        <p:txBody>
          <a:bodyPr>
            <a:normAutofit fontScale="92500" lnSpcReduction="10000"/>
          </a:bodyPr>
          <a:lstStyle/>
          <a:p>
            <a:endParaRPr lang="en-ZA" dirty="0"/>
          </a:p>
          <a:p>
            <a:pPr algn="ctr"/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</a:p>
          <a:p>
            <a:endParaRPr lang="en-Z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0242675"/>
              </p:ext>
            </p:extLst>
          </p:nvPr>
        </p:nvGraphicFramePr>
        <p:xfrm>
          <a:off x="839788" y="1859278"/>
          <a:ext cx="515778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892">
                  <a:extLst>
                    <a:ext uri="{9D8B030D-6E8A-4147-A177-3AD203B41FA5}">
                      <a16:colId xmlns:a16="http://schemas.microsoft.com/office/drawing/2014/main" val="829058071"/>
                    </a:ext>
                  </a:extLst>
                </a:gridCol>
                <a:gridCol w="2461896">
                  <a:extLst>
                    <a:ext uri="{9D8B030D-6E8A-4147-A177-3AD203B41FA5}">
                      <a16:colId xmlns:a16="http://schemas.microsoft.com/office/drawing/2014/main" val="2489107966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28629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ZA" dirty="0"/>
                        <a:t>SALES &amp;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 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4108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22535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60006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0713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 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17736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5881"/>
            <a:ext cx="5183188" cy="762000"/>
          </a:xfrm>
        </p:spPr>
        <p:txBody>
          <a:bodyPr>
            <a:normAutofit fontScale="92500" lnSpcReduction="10000"/>
          </a:bodyPr>
          <a:lstStyle/>
          <a:p>
            <a:endParaRPr lang="en-ZA" dirty="0"/>
          </a:p>
          <a:p>
            <a:pPr algn="ctr"/>
            <a:r>
              <a:rPr lang="en-ZA" dirty="0"/>
              <a:t>EXPENSES</a:t>
            </a:r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93979920"/>
              </p:ext>
            </p:extLst>
          </p:nvPr>
        </p:nvGraphicFramePr>
        <p:xfrm>
          <a:off x="6172200" y="1859279"/>
          <a:ext cx="518318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514713378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107622135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01716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ZA" dirty="0"/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 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2131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ZA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 2</a:t>
                      </a:r>
                      <a:r>
                        <a:rPr lang="en-ZA" baseline="0" dirty="0"/>
                        <a:t> 000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5565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ZA" dirty="0"/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 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2557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39849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 8 500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8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76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W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challenges have you experienced in your business?</a:t>
            </a: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Competition </a:t>
            </a: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Businesses Copying my ideas</a:t>
            </a: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stock used to get damaged because of incorrect packaging</a:t>
            </a: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have you addressed these?</a:t>
            </a: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I hired a new staff member to sell else where my competitors are out of reach</a:t>
            </a:r>
          </a:p>
          <a:p>
            <a:pPr marL="0" indent="0">
              <a:buNone/>
            </a:pPr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/>
              <a:t>SUSTAINABILITY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6071"/>
          </a:xfrm>
        </p:spPr>
        <p:txBody>
          <a:bodyPr/>
          <a:lstStyle/>
          <a:p>
            <a:r>
              <a:rPr lang="en-ZW" u="sng" dirty="0"/>
              <a:t>How will you sustain your business?</a:t>
            </a:r>
          </a:p>
          <a:p>
            <a:endParaRPr lang="en-ZW" u="sng" dirty="0"/>
          </a:p>
          <a:p>
            <a:r>
              <a:rPr lang="en-ZW" dirty="0"/>
              <a:t>My profit keeps my business going</a:t>
            </a:r>
          </a:p>
          <a:p>
            <a:r>
              <a:rPr lang="en-ZW" dirty="0"/>
              <a:t>Always try new marketing strategies to engage with new clients</a:t>
            </a:r>
          </a:p>
          <a:p>
            <a:r>
              <a:rPr lang="en-ZW" dirty="0"/>
              <a:t>I go out at night to sell food at local </a:t>
            </a:r>
            <a:r>
              <a:rPr lang="en-ZW" dirty="0" err="1"/>
              <a:t>tarvens</a:t>
            </a:r>
            <a:endParaRPr lang="en-ZW" dirty="0"/>
          </a:p>
          <a:p>
            <a:r>
              <a:rPr lang="en-ZW" u="sng" dirty="0"/>
              <a:t>What other sustainability measures are you putting in place for your business?</a:t>
            </a:r>
          </a:p>
          <a:p>
            <a:r>
              <a:rPr lang="en-ZW" dirty="0"/>
              <a:t>Adaptability to adapt to market changes, trends, and customer needs</a:t>
            </a:r>
          </a:p>
        </p:txBody>
      </p:sp>
    </p:spTree>
    <p:extLst>
      <p:ext uri="{BB962C8B-B14F-4D97-AF65-F5344CB8AC3E}">
        <p14:creationId xmlns:p14="http://schemas.microsoft.com/office/powerpoint/2010/main" val="337229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PLANS HAVE YOU MADE TO GROW YOUR BUSINESS IN THE NEXT 6 MONTHS?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next 6 months we will add a Meat, I want to open market selling vegetables,  generate more money for the business</a:t>
            </a:r>
          </a:p>
          <a:p>
            <a:r>
              <a:rPr lang="en-US" dirty="0"/>
              <a:t>I will also purchase gas stove, a gas fridge and frying machine.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319440"/>
            <a:ext cx="2112264" cy="3660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199" y="2191424"/>
            <a:ext cx="2517866" cy="37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INFORMATION?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other changes have you experienced in your business? Explain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started earning more money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made more profit in my business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any additional information to share?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my vegetable garden I sell green beans, tomatoes, spinach and corn. With these my business is making a good profit so I the near future I will be able to supply shops such as Spar and Shoprite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was also able to donate R500 to help someone start a business of selling </a:t>
            </a:r>
            <a:r>
              <a:rPr lang="en-Z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atchaar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also give money for transport</a:t>
            </a:r>
          </a:p>
        </p:txBody>
      </p:sp>
    </p:spTree>
    <p:extLst>
      <p:ext uri="{BB962C8B-B14F-4D97-AF65-F5344CB8AC3E}">
        <p14:creationId xmlns:p14="http://schemas.microsoft.com/office/powerpoint/2010/main" val="94050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EXPERIENCE DURING SUNRISE CAMPAIGN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8661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lesson from Life Skill and Entrepreneurship training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Memorable moments(e.g. Mentorship, Group Work, Support etc.)</a:t>
            </a:r>
          </a:p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are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based violence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Entrepreneurship</a:t>
            </a:r>
          </a:p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Moments are: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 discussions were memorable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engagement was fun &amp; enhanced self-love &amp; confidence</a:t>
            </a: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MY LIFE HAS CHANGED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growth (confidence, independence, safety)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impact (children, relationships, community respect)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changes or lifestyle improvements</a:t>
            </a:r>
          </a:p>
          <a:p>
            <a:r>
              <a:rPr lang="en-ZA" dirty="0"/>
              <a:t>Personal Growth:</a:t>
            </a:r>
          </a:p>
          <a:p>
            <a:r>
              <a:rPr lang="en-ZA" dirty="0"/>
              <a:t>Learning gender based violence changed my perspective of live</a:t>
            </a:r>
          </a:p>
          <a:p>
            <a:r>
              <a:rPr lang="en-ZA" dirty="0"/>
              <a:t>After funding I became self dependent and less demanding from a man, also I have become more respected in my community, home, including friends and now I feel uplifted</a:t>
            </a:r>
          </a:p>
        </p:txBody>
      </p:sp>
    </p:spTree>
    <p:extLst>
      <p:ext uri="{BB962C8B-B14F-4D97-AF65-F5344CB8AC3E}">
        <p14:creationId xmlns:p14="http://schemas.microsoft.com/office/powerpoint/2010/main" val="71380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DESCRIBE THE BUSINESS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5181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of business and products/services offered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Achievements so far Challenges still faced and how they’re managed</a:t>
            </a:r>
          </a:p>
          <a:p>
            <a:r>
              <a:rPr lang="en-US" dirty="0"/>
              <a:t>Radieta Enterprise is a Tuck </a:t>
            </a:r>
            <a:r>
              <a:rPr lang="en-US" dirty="0" err="1"/>
              <a:t>shop..Selling</a:t>
            </a:r>
            <a:r>
              <a:rPr lang="en-US" dirty="0"/>
              <a:t> Clothes And Planting Crops</a:t>
            </a:r>
          </a:p>
          <a:p>
            <a:r>
              <a:rPr lang="en-US" dirty="0"/>
              <a:t>My </a:t>
            </a:r>
            <a:r>
              <a:rPr lang="en-US" dirty="0" err="1"/>
              <a:t>busniness</a:t>
            </a:r>
            <a:r>
              <a:rPr lang="en-US" dirty="0"/>
              <a:t> expanded </a:t>
            </a:r>
            <a:r>
              <a:rPr lang="en-US" dirty="0" err="1"/>
              <a:t>im</a:t>
            </a:r>
            <a:r>
              <a:rPr lang="en-US" dirty="0"/>
              <a:t> now selling fat cakes &amp; atchara</a:t>
            </a:r>
          </a:p>
          <a:p>
            <a:r>
              <a:rPr lang="en-US" dirty="0"/>
              <a:t>Competition was a challenge so I got a different target market by adding new product &amp; selling at different location. </a:t>
            </a:r>
            <a:r>
              <a:rPr lang="en-US" dirty="0" err="1"/>
              <a:t>E.g</a:t>
            </a:r>
            <a:r>
              <a:rPr lang="en-US" dirty="0"/>
              <a:t> Malls &amp; Schools</a:t>
            </a: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9680"/>
            <a:ext cx="5181600" cy="492728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 or video</a:t>
            </a:r>
            <a:endParaRPr lang="en-Z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72" y="1604564"/>
            <a:ext cx="2445327" cy="2395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1604564"/>
            <a:ext cx="2743200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F50B-A6F6-470B-8840-E56E57D9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EEB34A-C7B6-FD1B-D59C-B9E1D4D0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BASE AND COMPETION?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FA202F-2FA3-D794-291D-FF223DFCA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2520"/>
            <a:ext cx="5181600" cy="555151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target market is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educators,Malls,colleagues,and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school,Churches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social media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I increased the number of customers</a:t>
            </a:r>
          </a:p>
          <a:p>
            <a:r>
              <a:rPr lang="en-US" dirty="0"/>
              <a:t>by adding new product &amp; selling at different location. </a:t>
            </a:r>
            <a:r>
              <a:rPr lang="en-US" dirty="0" err="1"/>
              <a:t>E.g</a:t>
            </a:r>
            <a:r>
              <a:rPr lang="en-US" dirty="0"/>
              <a:t> Malls &amp; Schools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who are selling the same product or similar product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sell at a lessor price to get more customers and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icrease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foot traffic 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FE265-336C-11B3-8010-3744CCA86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2520"/>
            <a:ext cx="5181600" cy="506444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506" y="1859914"/>
            <a:ext cx="2493342" cy="35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1"/>
            <a:ext cx="10515600" cy="929639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PRODUCTS OR SERVICES?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509" y="1009997"/>
            <a:ext cx="5181600" cy="5654040"/>
          </a:xfrm>
        </p:spPr>
        <p:txBody>
          <a:bodyPr>
            <a:normAutofit fontScale="92500" lnSpcReduction="10000"/>
          </a:bodyPr>
          <a:lstStyle/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any new business products or services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</a:p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new products are in the business?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Sneaker &amp; Clothes</a:t>
            </a:r>
          </a:p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are they performing compared to your initial products?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They’re performing well</a:t>
            </a:r>
          </a:p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advertise/market your products?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use of social media, word of mouth</a:t>
            </a:r>
          </a:p>
          <a:p>
            <a:endParaRPr lang="en-ZA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3960"/>
            <a:ext cx="5181600" cy="497300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953" b="15065"/>
          <a:stretch/>
        </p:blipFill>
        <p:spPr>
          <a:xfrm>
            <a:off x="6096000" y="1731263"/>
            <a:ext cx="2828789" cy="2852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654" y="1731263"/>
            <a:ext cx="1969040" cy="20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/>
              <a:t>QUALITY AND PACKAGING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88720"/>
            <a:ext cx="5181600" cy="49882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customers happy with the quality of your products or services? </a:t>
            </a:r>
          </a:p>
          <a:p>
            <a:pPr>
              <a:lnSpc>
                <a:spcPct val="10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</a:p>
          <a:p>
            <a:pPr>
              <a:lnSpc>
                <a:spcPct val="10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lang="en-Z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appretiate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freshness, the quality of taste &amp; cleanliness of my products</a:t>
            </a:r>
          </a:p>
          <a:p>
            <a:pPr>
              <a:lnSpc>
                <a:spcPct val="100000"/>
              </a:lnSpc>
            </a:pPr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ZA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</a:t>
            </a:r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have u any branding available for your products? </a:t>
            </a:r>
          </a:p>
          <a:p>
            <a:pPr>
              <a:lnSpc>
                <a:spcPct val="10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 have no branding</a:t>
            </a:r>
          </a:p>
          <a:p>
            <a:pPr>
              <a:lnSpc>
                <a:spcPct val="100000"/>
              </a:lnSpc>
            </a:pPr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changed the packaging or marketing of your business to attract more customers? </a:t>
            </a:r>
          </a:p>
          <a:p>
            <a:pPr>
              <a:lnSpc>
                <a:spcPct val="10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hired an additional staff member to sell our products at a new location such as the taxi rank, where my competitors are out of reach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9773"/>
            <a:ext cx="5181600" cy="498824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77" y="1633918"/>
            <a:ext cx="2497455" cy="4199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60" y="1633918"/>
            <a:ext cx="2449640" cy="41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355"/>
          </a:xfrm>
        </p:spPr>
        <p:txBody>
          <a:bodyPr>
            <a:normAutofit/>
          </a:bodyPr>
          <a:lstStyle/>
          <a:p>
            <a:pPr algn="ctr"/>
            <a:r>
              <a:rPr lang="en-Z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MANAGEMENT</a:t>
            </a:r>
            <a:endParaRPr lang="en-Z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3480"/>
            <a:ext cx="5181600" cy="5003483"/>
          </a:xfrm>
        </p:spPr>
        <p:txBody>
          <a:bodyPr>
            <a:normAutofit fontScale="70000" lnSpcReduction="20000"/>
          </a:bodyPr>
          <a:lstStyle/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hired more staff? How many full-time and how many part-time?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I hired one on a part time basis</a:t>
            </a:r>
          </a:p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manage your stock and check regularly? Please explain.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a receipt book for record keeping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 every transaction 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Package my stock securely to avoid shrinkage(damage or stolen goods) 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been able to price your products better so that you can earn a surplus from the business? Please explain.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if I sell higher my competition will be selling lower &amp; customers will go for a cheaper price on the same product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3480"/>
            <a:ext cx="5181600" cy="500348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r="16868"/>
          <a:stretch/>
        </p:blipFill>
        <p:spPr>
          <a:xfrm>
            <a:off x="6528816" y="1623440"/>
            <a:ext cx="4187952" cy="40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83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3960"/>
            <a:ext cx="5181600" cy="4973003"/>
          </a:xfrm>
        </p:spPr>
        <p:txBody>
          <a:bodyPr>
            <a:normAutofit lnSpcReduction="10000"/>
          </a:bodyPr>
          <a:lstStyle/>
          <a:p>
            <a:r>
              <a:rPr lang="en-ZA" sz="2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 record-keeping system in place? </a:t>
            </a:r>
          </a:p>
          <a:p>
            <a:r>
              <a:rPr lang="en-Z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</a:t>
            </a:r>
          </a:p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yes, how is it helping you to manage your business?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Record book &amp;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recipt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each sale, helping us to keep track of money made in the business and profits made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 bank account for your business?  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No, I use a safe</a:t>
            </a: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3960"/>
            <a:ext cx="5181600" cy="497300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65" y="1693354"/>
            <a:ext cx="2291334" cy="3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7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2C33E21046B4C85A49B72C3A18177" ma:contentTypeVersion="14" ma:contentTypeDescription="Create a new document." ma:contentTypeScope="" ma:versionID="0525f07a665ec6f6129aa86ddb1407f9">
  <xsd:schema xmlns:xsd="http://www.w3.org/2001/XMLSchema" xmlns:xs="http://www.w3.org/2001/XMLSchema" xmlns:p="http://schemas.microsoft.com/office/2006/metadata/properties" xmlns:ns2="478be9fd-ad24-4403-952d-ae06f8cc947a" xmlns:ns3="5c72703c-1067-4fa7-89cc-ef245258de7b" targetNamespace="http://schemas.microsoft.com/office/2006/metadata/properties" ma:root="true" ma:fieldsID="df0475cef5e3df12e3685a631c9b3dde" ns2:_="" ns3:_="">
    <xsd:import namespace="478be9fd-ad24-4403-952d-ae06f8cc947a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e9fd-ad24-4403-952d-ae06f8cc9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78be9fd-ad24-4403-952d-ae06f8cc94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18EB12-4B0A-4919-87CE-54FCF26AF9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AECE5E-600C-4113-B185-4432D966A07C}"/>
</file>

<file path=customXml/itemProps3.xml><?xml version="1.0" encoding="utf-8"?>
<ds:datastoreItem xmlns:ds="http://schemas.openxmlformats.org/officeDocument/2006/customXml" ds:itemID="{89CC4D73-338C-4304-BFCA-61685CA034DF}">
  <ds:schemaRefs>
    <ds:schemaRef ds:uri="http://purl.org/dc/terms/"/>
    <ds:schemaRef ds:uri="5b18839c-25d0-4b83-99ac-ffba4ec791e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5c72703c-1067-4fa7-89cc-ef245258de7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988</Words>
  <Application>Microsoft Office PowerPoint</Application>
  <PresentationFormat>Widescreen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Tahoma</vt:lpstr>
      <vt:lpstr>Office Theme</vt:lpstr>
      <vt:lpstr> </vt:lpstr>
      <vt:lpstr>MY EXPERIENCE DURING SUNRISE CAMPAIGN</vt:lpstr>
      <vt:lpstr>HOW MY LIFE HAS CHANGED </vt:lpstr>
      <vt:lpstr>PLEASE DESCRIBE THE BUSINESS </vt:lpstr>
      <vt:lpstr>CUSTOMER BASE AND COMPETION?</vt:lpstr>
      <vt:lpstr>NEW PRODUCTS OR SERVICES?</vt:lpstr>
      <vt:lpstr>QUALITY AND PACKAGING</vt:lpstr>
      <vt:lpstr>BUSINESS MANAGEMENT</vt:lpstr>
      <vt:lpstr>FINANCIAL MANAGEMENT </vt:lpstr>
      <vt:lpstr>SAVINGS AND SELF SUFFICIENCY</vt:lpstr>
      <vt:lpstr>INCOME AND EXPENSES FOR THE BUSINESS FOR PAST  THREE TO SIX MONTHS</vt:lpstr>
      <vt:lpstr>CHALLENGES</vt:lpstr>
      <vt:lpstr>SUSTAINABILITY</vt:lpstr>
      <vt:lpstr>WHAT PLANS HAVE YOU MADE TO GROW YOUR BUSINESS IN THE NEXT 6 MONTHS? </vt:lpstr>
      <vt:lpstr>ADDITIONAL INFORMATION?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Lee</dc:creator>
  <cp:lastModifiedBy>local emfuleni</cp:lastModifiedBy>
  <cp:revision>41</cp:revision>
  <dcterms:created xsi:type="dcterms:W3CDTF">2025-04-04T21:02:00Z</dcterms:created>
  <dcterms:modified xsi:type="dcterms:W3CDTF">2026-03-05T12:14:32Z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0x010100C7A2C33E21046B4C85A49B72C3A18177</vt:lpwstr>
  </property>
</Properties>
</file>