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83" r:id="rId4"/>
    <p:sldId id="276" r:id="rId5"/>
    <p:sldId id="282" r:id="rId6"/>
    <p:sldId id="277" r:id="rId7"/>
    <p:sldId id="279" r:id="rId8"/>
    <p:sldId id="280" r:id="rId9"/>
    <p:sldId id="281" r:id="rId10"/>
    <p:sldId id="28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7D8A8A-6824-4630-B32A-BE9D022BC76B}" v="1" dt="2026-02-02T09:29:03.388"/>
    <p1510:client id="{935C0878-B186-37F3-970F-BE091D30AC8E}" v="105" dt="2026-02-02T08:34:07.689"/>
    <p1510:client id="{C28FC532-E93E-438B-A9BE-5F21C41F1D04}" v="3" dt="2026-02-02T08:38:27.9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3634" autoAdjust="0"/>
  </p:normalViewPr>
  <p:slideViewPr>
    <p:cSldViewPr snapToGrid="0">
      <p:cViewPr varScale="1">
        <p:scale>
          <a:sx n="46" d="100"/>
          <a:sy n="46" d="100"/>
        </p:scale>
        <p:origin x="8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nuel Hadzizi - Results for Change Manager" userId="41bf4952-83e1-48ef-b290-398b6278eb1c" providerId="ADAL" clId="{388E8143-224A-4319-A2FA-18DC863CB5A2}"/>
    <pc:docChg chg="undo custSel delSld modSld">
      <pc:chgData name="Fanuel Hadzizi - Results for Change Manager" userId="41bf4952-83e1-48ef-b290-398b6278eb1c" providerId="ADAL" clId="{388E8143-224A-4319-A2FA-18DC863CB5A2}" dt="2026-02-02T09:29:03.430" v="56" actId="27636"/>
      <pc:docMkLst>
        <pc:docMk/>
      </pc:docMkLst>
      <pc:sldChg chg="modSp mod">
        <pc:chgData name="Fanuel Hadzizi - Results for Change Manager" userId="41bf4952-83e1-48ef-b290-398b6278eb1c" providerId="ADAL" clId="{388E8143-224A-4319-A2FA-18DC863CB5A2}" dt="2026-02-02T09:29:03.430" v="56" actId="27636"/>
        <pc:sldMkLst>
          <pc:docMk/>
          <pc:sldMk cId="406638069" sldId="257"/>
        </pc:sldMkLst>
        <pc:spChg chg="mod">
          <ac:chgData name="Fanuel Hadzizi - Results for Change Manager" userId="41bf4952-83e1-48ef-b290-398b6278eb1c" providerId="ADAL" clId="{388E8143-224A-4319-A2FA-18DC863CB5A2}" dt="2026-02-02T09:29:03.430" v="56" actId="27636"/>
          <ac:spMkLst>
            <pc:docMk/>
            <pc:sldMk cId="406638069" sldId="257"/>
            <ac:spMk id="7" creationId="{D5ED7C6B-3215-606E-4317-F8BF01F39E96}"/>
          </ac:spMkLst>
        </pc:spChg>
        <pc:spChg chg="mod">
          <ac:chgData name="Fanuel Hadzizi - Results for Change Manager" userId="41bf4952-83e1-48ef-b290-398b6278eb1c" providerId="ADAL" clId="{388E8143-224A-4319-A2FA-18DC863CB5A2}" dt="2026-02-02T09:22:09.458" v="2" actId="6549"/>
          <ac:spMkLst>
            <pc:docMk/>
            <pc:sldMk cId="406638069" sldId="257"/>
            <ac:spMk id="36" creationId="{3DB0E86D-BEBA-8DD5-5C76-03069FD92515}"/>
          </ac:spMkLst>
        </pc:spChg>
      </pc:sldChg>
      <pc:sldChg chg="modSp mod">
        <pc:chgData name="Fanuel Hadzizi - Results for Change Manager" userId="41bf4952-83e1-48ef-b290-398b6278eb1c" providerId="ADAL" clId="{388E8143-224A-4319-A2FA-18DC863CB5A2}" dt="2026-02-02T09:24:25.377" v="25" actId="20577"/>
        <pc:sldMkLst>
          <pc:docMk/>
          <pc:sldMk cId="3800904036" sldId="274"/>
        </pc:sldMkLst>
        <pc:spChg chg="mod">
          <ac:chgData name="Fanuel Hadzizi - Results for Change Manager" userId="41bf4952-83e1-48ef-b290-398b6278eb1c" providerId="ADAL" clId="{388E8143-224A-4319-A2FA-18DC863CB5A2}" dt="2026-02-02T09:24:25.377" v="25" actId="20577"/>
          <ac:spMkLst>
            <pc:docMk/>
            <pc:sldMk cId="3800904036" sldId="274"/>
            <ac:spMk id="2" creationId="{8B50C9DA-60C5-FA59-CDDA-21A0006E0295}"/>
          </ac:spMkLst>
        </pc:spChg>
        <pc:spChg chg="mod">
          <ac:chgData name="Fanuel Hadzizi - Results for Change Manager" userId="41bf4952-83e1-48ef-b290-398b6278eb1c" providerId="ADAL" clId="{388E8143-224A-4319-A2FA-18DC863CB5A2}" dt="2026-02-02T09:23:52.740" v="11"/>
          <ac:spMkLst>
            <pc:docMk/>
            <pc:sldMk cId="3800904036" sldId="274"/>
            <ac:spMk id="7" creationId="{449580A2-9E5C-E6B7-6DA1-B6663C801AE7}"/>
          </ac:spMkLst>
        </pc:spChg>
      </pc:sldChg>
      <pc:sldChg chg="modSp mod">
        <pc:chgData name="Fanuel Hadzizi - Results for Change Manager" userId="41bf4952-83e1-48ef-b290-398b6278eb1c" providerId="ADAL" clId="{388E8143-224A-4319-A2FA-18DC863CB5A2}" dt="2026-02-02T09:26:41.686" v="51" actId="20577"/>
        <pc:sldMkLst>
          <pc:docMk/>
          <pc:sldMk cId="720335315" sldId="277"/>
        </pc:sldMkLst>
        <pc:spChg chg="mod">
          <ac:chgData name="Fanuel Hadzizi - Results for Change Manager" userId="41bf4952-83e1-48ef-b290-398b6278eb1c" providerId="ADAL" clId="{388E8143-224A-4319-A2FA-18DC863CB5A2}" dt="2026-02-02T09:26:41.686" v="51" actId="20577"/>
          <ac:spMkLst>
            <pc:docMk/>
            <pc:sldMk cId="720335315" sldId="277"/>
            <ac:spMk id="2" creationId="{874CE9D1-7973-DCFC-ABB9-15BE7C35B517}"/>
          </ac:spMkLst>
        </pc:spChg>
      </pc:sldChg>
      <pc:sldChg chg="del">
        <pc:chgData name="Fanuel Hadzizi - Results for Change Manager" userId="41bf4952-83e1-48ef-b290-398b6278eb1c" providerId="ADAL" clId="{388E8143-224A-4319-A2FA-18DC863CB5A2}" dt="2026-02-02T09:27:45.723" v="52" actId="2696"/>
        <pc:sldMkLst>
          <pc:docMk/>
          <pc:sldMk cId="3423654964" sldId="278"/>
        </pc:sldMkLst>
      </pc:sldChg>
      <pc:sldChg chg="del">
        <pc:chgData name="Fanuel Hadzizi - Results for Change Manager" userId="41bf4952-83e1-48ef-b290-398b6278eb1c" providerId="ADAL" clId="{388E8143-224A-4319-A2FA-18DC863CB5A2}" dt="2026-02-02T09:28:23.681" v="53" actId="47"/>
        <pc:sldMkLst>
          <pc:docMk/>
          <pc:sldMk cId="67875222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xmlns="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04" y="1723712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ZA" dirty="0"/>
              <a:t>Leadership Category</a:t>
            </a:r>
            <a:endParaRPr lang="en-ZA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xmlns="" id="{3DB0E86D-BEBA-8DD5-5C76-03069FD92515}"/>
              </a:ext>
            </a:extLst>
          </p:cNvPr>
          <p:cNvSpPr txBox="1"/>
          <p:nvPr/>
        </p:nvSpPr>
        <p:spPr>
          <a:xfrm>
            <a:off x="727587" y="3440611"/>
            <a:ext cx="1097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2800" dirty="0" smtClean="0"/>
              <a:t>Cameroon</a:t>
            </a:r>
            <a:r>
              <a:rPr lang="en-ZA" sz="2800" dirty="0"/>
              <a:t>: Breaking the Silence: Empowering women and girls for a safe society 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ZW" sz="2800" dirty="0" smtClean="0"/>
              <a:t>Cameroon, </a:t>
            </a:r>
            <a:r>
              <a:rPr lang="en-ZW" sz="2800" dirty="0" err="1" smtClean="0"/>
              <a:t>Bamenda-Fundong</a:t>
            </a:r>
            <a:r>
              <a:rPr lang="en-ZW" sz="2800" dirty="0" smtClean="0"/>
              <a:t> sub division,</a:t>
            </a:r>
          </a:p>
          <a:p>
            <a:pPr algn="ctr"/>
            <a:r>
              <a:rPr lang="en-ZW" sz="2800" dirty="0" smtClean="0"/>
              <a:t>Presented by </a:t>
            </a:r>
          </a:p>
          <a:p>
            <a:pPr algn="ctr"/>
            <a:r>
              <a:rPr lang="en-ZW" sz="2800" dirty="0" err="1" smtClean="0"/>
              <a:t>Akem</a:t>
            </a:r>
            <a:r>
              <a:rPr lang="en-ZW" sz="2800" dirty="0" smtClean="0"/>
              <a:t> Aurelia </a:t>
            </a:r>
            <a:r>
              <a:rPr lang="en-ZW" sz="2800" dirty="0" err="1" smtClean="0"/>
              <a:t>Njang</a:t>
            </a:r>
            <a:r>
              <a:rPr lang="en-ZW" sz="2800" dirty="0" smtClean="0"/>
              <a:t>  on 4</a:t>
            </a:r>
            <a:r>
              <a:rPr lang="en-ZW" sz="2800" baseline="30000" dirty="0" smtClean="0"/>
              <a:t>th</a:t>
            </a:r>
            <a:r>
              <a:rPr lang="en-ZW" sz="2800" dirty="0" smtClean="0"/>
              <a:t> March 2026 </a:t>
            </a:r>
            <a:endParaRPr lang="en-ZW" sz="2800" dirty="0"/>
          </a:p>
          <a:p>
            <a:pPr algn="ctr"/>
            <a:endParaRPr lang="en-Z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763" y="1615930"/>
            <a:ext cx="5153891" cy="3616614"/>
          </a:xfrm>
        </p:spPr>
        <p:txBody>
          <a:bodyPr>
            <a:normAutofit/>
          </a:bodyPr>
          <a:lstStyle/>
          <a:p>
            <a:r>
              <a:rPr lang="en-US" dirty="0" smtClean="0"/>
              <a:t>A video compiled from one of our activities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THANK YOU FOR YOUR KEEN ATTENTION</a:t>
            </a:r>
            <a:endParaRPr lang="en-US" dirty="0"/>
          </a:p>
        </p:txBody>
      </p:sp>
      <p:pic>
        <p:nvPicPr>
          <p:cNvPr id="6" name="a412b826de054515dba4a5aa2a44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9275" y="987425"/>
            <a:ext cx="2738438" cy="4873625"/>
          </a:xfrm>
        </p:spPr>
      </p:pic>
    </p:spTree>
    <p:extLst>
      <p:ext uri="{BB962C8B-B14F-4D97-AF65-F5344CB8AC3E}">
        <p14:creationId xmlns:p14="http://schemas.microsoft.com/office/powerpoint/2010/main" val="2301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dirty="0" smtClean="0"/>
              <a:t>Aurelia the girl re-writing her story and that of many others</a:t>
            </a: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 am </a:t>
            </a:r>
            <a:r>
              <a:rPr lang="en-US" dirty="0" err="1" smtClean="0"/>
              <a:t>Akem</a:t>
            </a:r>
            <a:r>
              <a:rPr lang="en-US" dirty="0" smtClean="0"/>
              <a:t> Aurelia </a:t>
            </a:r>
            <a:r>
              <a:rPr lang="en-US" dirty="0" err="1" smtClean="0"/>
              <a:t>Njang</a:t>
            </a:r>
            <a:r>
              <a:rPr lang="en-US" dirty="0" smtClean="0"/>
              <a:t>, a youth leader from the Northwest Region of Cameroon, a region deeply affected by the Anglophone crisis since 2016. I serve as a Program Officer at She can Excel, a youth parliamentarian, and the vice president of the Cameroon National Youth Council- </a:t>
            </a:r>
            <a:r>
              <a:rPr lang="en-US" dirty="0" err="1" smtClean="0"/>
              <a:t>Fundong</a:t>
            </a:r>
            <a:r>
              <a:rPr lang="en-US" dirty="0" smtClean="0"/>
              <a:t> Bureau. </a:t>
            </a:r>
          </a:p>
          <a:p>
            <a:pPr marL="0" indent="0">
              <a:buNone/>
            </a:pPr>
            <a:endParaRPr lang="en-US" sz="26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600" dirty="0" smtClean="0">
                <a:ea typeface="Calibri"/>
                <a:cs typeface="Calibri"/>
              </a:rPr>
              <a:t>Growing up in a rural community, I witnessed women and girls endure gender based violence in silence.</a:t>
            </a:r>
            <a:endParaRPr lang="en-US" sz="2600" dirty="0">
              <a:ea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24" y="1936430"/>
            <a:ext cx="5143500" cy="40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Reaching the communities that need it</a:t>
            </a: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smtClean="0"/>
              <a:t>Harmful cultural norms, conflict, economic dependence, and lack of safe reporting systems normalized abuse and prevented survivors from seeking help. Gender based violence was treated as a private matter rather than a human rights issue.</a:t>
            </a:r>
          </a:p>
          <a:p>
            <a:pPr marL="0" indent="0">
              <a:buNone/>
            </a:pPr>
            <a:r>
              <a:rPr lang="en-US" dirty="0" smtClean="0"/>
              <a:t>These experiences shaped my commitment to empowering women and young people to participate actively in leadership, peace building and sustainable development.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3" y="1532586"/>
            <a:ext cx="5427278" cy="43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2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Change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D66E7404-EC74-A551-44B2-799722FA617D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dirty="0" smtClean="0"/>
              <a:t>Most can’t read but their participation tells a lot </a:t>
            </a: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1356042C-87BF-ABF0-F8A3-88794087C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smtClean="0"/>
              <a:t>In 2024,a baseline survey conducted at saint Bede’s college revealed that while many students recognized physical violence, less than half understood other forms of gender based violence. </a:t>
            </a:r>
          </a:p>
          <a:p>
            <a:pPr marL="0" indent="0">
              <a:buNone/>
            </a:pPr>
            <a:r>
              <a:rPr lang="en-US" dirty="0" smtClean="0"/>
              <a:t>With support from the Women of the South Consortium, I led community based interventions over 18 months that included:</a:t>
            </a:r>
          </a:p>
          <a:p>
            <a:r>
              <a:rPr lang="en-US" dirty="0" smtClean="0"/>
              <a:t>GBV awareness workshops in schools and communities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3" y="2065066"/>
            <a:ext cx="5414796" cy="40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Change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D66E7404-EC74-A551-44B2-799722FA617D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Safe is where they can be themselves </a:t>
            </a: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1356042C-87BF-ABF0-F8A3-88794087C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Safe spaces for dialogue and survivor storytelling</a:t>
            </a:r>
          </a:p>
          <a:p>
            <a:r>
              <a:rPr lang="en-US" dirty="0" smtClean="0"/>
              <a:t>Mentorship of young women into leadership roles</a:t>
            </a:r>
          </a:p>
          <a:p>
            <a:r>
              <a:rPr lang="en-US" dirty="0" smtClean="0"/>
              <a:t>Engagement with youth groups, women’s groups and local leaders.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These actions helped break the culture of silence and encouraged open discussions on GBV, women’s rights and inclusion.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62" y="1750821"/>
            <a:ext cx="6044485" cy="43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F48053-7FF7-EF86-7C65-74B4E9CDF8D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3D8A7EE-1A4B-0C6D-EB46-8DFA22913D8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0EE6B401-2653-D653-9B4D-8943BC87891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The change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A62EBD83-7979-2E12-2991-37E8BEACF85B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They want us to come back and include their girls </a:t>
            </a: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874CE9D1-7973-DCFC-ABB9-15BE7C35B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Change has occurred primarily at the local level. With growing influence at the national level. Key changes include:</a:t>
            </a:r>
          </a:p>
          <a:p>
            <a:pPr marL="0" indent="0">
              <a:buNone/>
            </a:pPr>
            <a:endParaRPr lang="en-ZA" dirty="0"/>
          </a:p>
          <a:p>
            <a:r>
              <a:rPr lang="en-US" dirty="0" smtClean="0"/>
              <a:t>Over 15 cases of gender based violence identified and supported</a:t>
            </a:r>
          </a:p>
          <a:p>
            <a:r>
              <a:rPr lang="en-US" dirty="0" smtClean="0"/>
              <a:t>Increased willingness among women and girls to speak openly about abuse</a:t>
            </a:r>
          </a:p>
          <a:p>
            <a:r>
              <a:rPr lang="en-US" dirty="0" smtClean="0"/>
              <a:t>Greater participation of young women in decision making spaces</a:t>
            </a:r>
          </a:p>
          <a:p>
            <a:r>
              <a:rPr lang="en-US" dirty="0" smtClean="0"/>
              <a:t>Mentorship of a female youth parliamentarian in my municipality </a:t>
            </a:r>
          </a:p>
          <a:p>
            <a:pPr marL="0" indent="0">
              <a:buNone/>
            </a:pPr>
            <a:r>
              <a:rPr lang="en-US" dirty="0" smtClean="0"/>
              <a:t>Community members now actively request workshops, and GBV discussions , once a taboo are happening openly. Contributions from these engagements were also captured in a national women and girls conference. Leading to the “Cameroon we want Declaration “ calling for an end to GBV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2" y="1931606"/>
            <a:ext cx="2002377" cy="4179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08" y="1677853"/>
            <a:ext cx="3853078" cy="441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Sustainability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DBD34202-6996-B79F-8351-8A5C13250CA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We are partnering with other </a:t>
            </a:r>
            <a:r>
              <a:rPr lang="en-US" dirty="0" smtClean="0"/>
              <a:t>organizations </a:t>
            </a:r>
            <a:r>
              <a:rPr lang="en-US" dirty="0" smtClean="0"/>
              <a:t>for greater reach </a:t>
            </a: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883FEAD5-D955-074D-D7EE-0C4BCFB1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 smtClean="0"/>
              <a:t>Sustainability is being ensured through:</a:t>
            </a:r>
          </a:p>
          <a:p>
            <a:r>
              <a:rPr lang="en-US" sz="3000" dirty="0" smtClean="0"/>
              <a:t>Training and engaging youth leaders to continue community education</a:t>
            </a:r>
          </a:p>
          <a:p>
            <a:r>
              <a:rPr lang="en-US" sz="3000" dirty="0" smtClean="0"/>
              <a:t>Establishing school-based clubs to institutionalize GBV awareness</a:t>
            </a:r>
          </a:p>
          <a:p>
            <a:r>
              <a:rPr lang="en-US" sz="3000" dirty="0" smtClean="0"/>
              <a:t>Working with community leaders to integrate messages into local forums</a:t>
            </a:r>
          </a:p>
          <a:p>
            <a:r>
              <a:rPr lang="en-US" sz="3000" dirty="0" smtClean="0"/>
              <a:t>Building partnerships with local organizations for long-term impact</a:t>
            </a:r>
          </a:p>
          <a:p>
            <a:pPr marL="0" indent="0">
              <a:buNone/>
            </a:pPr>
            <a:r>
              <a:rPr lang="en-US" sz="3000" dirty="0" smtClean="0"/>
              <a:t>By embedding the work within schools, youth structures, and community groups, the change continues beyond individual projects.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13" y="2356835"/>
            <a:ext cx="5767922" cy="361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12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LESSONS LEARNT </a:t>
            </a:r>
            <a:endParaRPr lang="en-US" b="1" dirty="0" smtClean="0"/>
          </a:p>
          <a:p>
            <a:r>
              <a:rPr lang="en-US" dirty="0" smtClean="0"/>
              <a:t>Trust building is essential for survivor engagement</a:t>
            </a:r>
          </a:p>
          <a:p>
            <a:r>
              <a:rPr lang="en-US" dirty="0" smtClean="0"/>
              <a:t>Youth led and community based approaches are more effective</a:t>
            </a:r>
          </a:p>
          <a:p>
            <a:r>
              <a:rPr lang="en-US" dirty="0" smtClean="0"/>
              <a:t>Creating safe spaces enables healing, leadership and long term change. </a:t>
            </a:r>
            <a:endParaRPr lang="en-US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Challenges &amp; </a:t>
            </a:r>
            <a:r>
              <a:rPr lang="en-US" b="1" dirty="0" smtClean="0"/>
              <a:t>mitigation</a:t>
            </a:r>
          </a:p>
          <a:p>
            <a:r>
              <a:rPr lang="en-US" dirty="0" smtClean="0"/>
              <a:t>Deep-rooted cultural silence around GBV </a:t>
            </a:r>
          </a:p>
          <a:p>
            <a:r>
              <a:rPr lang="en-US" dirty="0" smtClean="0"/>
              <a:t>Fear of stigma and retaliation among survivors</a:t>
            </a:r>
          </a:p>
          <a:p>
            <a:r>
              <a:rPr lang="en-US" dirty="0" smtClean="0"/>
              <a:t>Limited access to psychosocial and legal support services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xmlns="" id="{DFB566B1-6B2D-F682-574B-5548DDD6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Moving forward, I plan to:</a:t>
            </a:r>
          </a:p>
          <a:p>
            <a:r>
              <a:rPr lang="en-US" dirty="0" smtClean="0"/>
              <a:t>Expand GBV clubs in more schools</a:t>
            </a:r>
          </a:p>
          <a:p>
            <a:r>
              <a:rPr lang="en-US" dirty="0" smtClean="0"/>
              <a:t>Strengthen referral pathways for survivors</a:t>
            </a:r>
          </a:p>
          <a:p>
            <a:r>
              <a:rPr lang="en-US" dirty="0" smtClean="0"/>
              <a:t>Engage more youth and women leaders as community advocates</a:t>
            </a:r>
          </a:p>
          <a:p>
            <a:r>
              <a:rPr lang="en-US" dirty="0" smtClean="0"/>
              <a:t>Advocate for policy reforms aligned with regional and international gender protocols </a:t>
            </a:r>
          </a:p>
          <a:p>
            <a:r>
              <a:rPr lang="en-US" dirty="0" smtClean="0"/>
              <a:t>Engage men and boys in the discussions as allies to the </a:t>
            </a:r>
            <a:r>
              <a:rPr lang="en-US" smtClean="0"/>
              <a:t>fight against GBV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The goal is to scale this work across more communities and strengthen national advocacy for women’s rights and safety.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0128bf-0240-4a00-b00a-ea9f2cdab004">
      <Terms xmlns="http://schemas.microsoft.com/office/infopath/2007/PartnerControls"/>
    </lcf76f155ced4ddcb4097134ff3c332f>
    <TaxCatchAll xmlns="5c72703c-1067-4fa7-89cc-ef245258de7b" xsi:nil="true"/>
  </documentManagement>
</p:properties>
</file>

<file path=customXml/itemProps1.xml><?xml version="1.0" encoding="utf-8"?>
<ds:datastoreItem xmlns:ds="http://schemas.openxmlformats.org/officeDocument/2006/customXml" ds:itemID="{5D44E0E9-47A2-4AA2-BF02-7824463094C0}"/>
</file>

<file path=customXml/itemProps2.xml><?xml version="1.0" encoding="utf-8"?>
<ds:datastoreItem xmlns:ds="http://schemas.openxmlformats.org/officeDocument/2006/customXml" ds:itemID="{C2E5D9BC-C614-4833-A4C4-A63BA89CDAA0}"/>
</file>

<file path=customXml/itemProps3.xml><?xml version="1.0" encoding="utf-8"?>
<ds:datastoreItem xmlns:ds="http://schemas.openxmlformats.org/officeDocument/2006/customXml" ds:itemID="{9F77E559-F700-45A3-B9D1-CDEB48BB294C}"/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737</Words>
  <Application>Microsoft Office PowerPoint</Application>
  <PresentationFormat>Widescreen</PresentationFormat>
  <Paragraphs>72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 Theme</vt:lpstr>
      <vt:lpstr>Voice and Choice Summit 2026-Leadership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video compiled from one of our activities   THANK YOU FOR YOUR KEEN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 and Choice Summit 2026-Leadership Category</dc:title>
  <dc:creator>Debi Lee</dc:creator>
  <cp:lastModifiedBy>hp</cp:lastModifiedBy>
  <cp:revision>79</cp:revision>
  <dcterms:created xsi:type="dcterms:W3CDTF">2025-10-09T06:55:09Z</dcterms:created>
  <dcterms:modified xsi:type="dcterms:W3CDTF">2026-03-05T16:06:09Z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</Properties>
</file>