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7" r:id="rId4"/>
  </p:sldMasterIdLst>
  <p:sldIdLst>
    <p:sldId id="280" r:id="rId5"/>
    <p:sldId id="270" r:id="rId6"/>
    <p:sldId id="262" r:id="rId7"/>
    <p:sldId id="261" r:id="rId8"/>
    <p:sldId id="271" r:id="rId9"/>
    <p:sldId id="272" r:id="rId10"/>
    <p:sldId id="273" r:id="rId11"/>
    <p:sldId id="274" r:id="rId12"/>
    <p:sldId id="277" r:id="rId13"/>
    <p:sldId id="264" r:id="rId14"/>
    <p:sldId id="266" r:id="rId15"/>
    <p:sldId id="258" r:id="rId16"/>
    <p:sldId id="279" r:id="rId17"/>
    <p:sldId id="278" r:id="rId18"/>
    <p:sldId id="265" r:id="rId19"/>
    <p:sldId id="28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79631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15183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89880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5566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65413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7248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2024/11/10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6000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2024/11/10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21086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2024/11/10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0915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04163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31514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F70C4-1ED9-47B2-AFD9-E1951BFB614D}" type="datetimeFigureOut">
              <a:rPr lang="en-ZA" smtClean="0"/>
              <a:t>2024/11/10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6607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395" y="2666633"/>
            <a:ext cx="4545624" cy="2040608"/>
          </a:xfrm>
        </p:spPr>
        <p:txBody>
          <a:bodyPr>
            <a:normAutofit fontScale="90000"/>
          </a:bodyPr>
          <a:lstStyle/>
          <a:p>
            <a:pPr algn="ctr"/>
            <a:br>
              <a:rPr lang="en-ZA" dirty="0"/>
            </a:br>
            <a:br>
              <a:rPr lang="en-ZA" dirty="0"/>
            </a:br>
            <a:br>
              <a:rPr lang="en-ZA" dirty="0"/>
            </a:br>
            <a:br>
              <a:rPr lang="en-ZA" dirty="0"/>
            </a:br>
            <a:r>
              <a:rPr lang="en-ZA" sz="3600" b="1" dirty="0">
                <a:latin typeface="+mn-lt"/>
              </a:rPr>
              <a:t>PROMOTING GENDER-INCLUSIVEE LOCAL ECONOMIC DEVELOPMENT IN ZIMBABWE </a:t>
            </a:r>
            <a:br>
              <a:rPr lang="en-ZA" sz="3600" b="1" dirty="0">
                <a:latin typeface="+mn-lt"/>
              </a:rPr>
            </a:br>
            <a:r>
              <a:rPr lang="en-ZA" sz="3600" b="1" dirty="0">
                <a:latin typeface="+mn-lt"/>
              </a:rPr>
              <a:t>11-13 NOVEMBER 2024</a:t>
            </a:r>
            <a:br>
              <a:rPr lang="en-ZA" sz="3600" b="1" dirty="0"/>
            </a:br>
            <a:endParaRPr lang="en-ZA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60630" y="3686937"/>
            <a:ext cx="3951264" cy="259716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ZA" b="1" dirty="0">
                <a:ln>
                  <a:solidFill>
                    <a:srgbClr val="FF00FF"/>
                  </a:solidFill>
                </a:ln>
                <a:latin typeface="Arial Black" panose="020B0A04020102020204" pitchFamily="34" charset="0"/>
              </a:rPr>
              <a:t>Business name: </a:t>
            </a:r>
          </a:p>
          <a:p>
            <a:r>
              <a:rPr lang="en-ZA" b="1" dirty="0">
                <a:ln>
                  <a:solidFill>
                    <a:srgbClr val="FF00FF"/>
                  </a:solidFill>
                </a:ln>
                <a:latin typeface="Arial Black" panose="020B0A04020102020204" pitchFamily="34" charset="0"/>
              </a:rPr>
              <a:t>MIMMY’S PASTRIES</a:t>
            </a:r>
          </a:p>
          <a:p>
            <a:r>
              <a:rPr lang="en-ZA" b="1" dirty="0">
                <a:ln>
                  <a:solidFill>
                    <a:srgbClr val="FF00FF"/>
                  </a:solidFill>
                </a:ln>
                <a:latin typeface="Arial Black" panose="020B0A04020102020204" pitchFamily="34" charset="0"/>
              </a:rPr>
              <a:t>Participant name: </a:t>
            </a:r>
          </a:p>
          <a:p>
            <a:r>
              <a:rPr lang="en-ZA" b="1" dirty="0">
                <a:ln>
                  <a:solidFill>
                    <a:srgbClr val="FF00FF"/>
                  </a:solidFill>
                </a:ln>
                <a:latin typeface="Arial Black" panose="020B0A04020102020204" pitchFamily="34" charset="0"/>
              </a:rPr>
              <a:t>MIRTH KDIRI</a:t>
            </a:r>
          </a:p>
          <a:p>
            <a:r>
              <a:rPr lang="en-ZA" b="1" dirty="0">
                <a:ln>
                  <a:solidFill>
                    <a:srgbClr val="FF00FF"/>
                  </a:solidFill>
                </a:ln>
                <a:latin typeface="Arial Black" panose="020B0A04020102020204" pitchFamily="34" charset="0"/>
              </a:rPr>
              <a:t>Council: </a:t>
            </a:r>
          </a:p>
          <a:p>
            <a:r>
              <a:rPr lang="en-ZA" b="1" dirty="0">
                <a:ln>
                  <a:solidFill>
                    <a:srgbClr val="FF00FF"/>
                  </a:solidFill>
                </a:ln>
                <a:latin typeface="Arial Black" panose="020B0A04020102020204" pitchFamily="34" charset="0"/>
              </a:rPr>
              <a:t>MUREWA R.D.C.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-182880" y="127198"/>
            <a:ext cx="11206620" cy="1314506"/>
            <a:chOff x="543012" y="237175"/>
            <a:chExt cx="11206620" cy="131450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9638" y="638675"/>
              <a:ext cx="3237986" cy="77875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012" y="237175"/>
              <a:ext cx="1506626" cy="131450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9018" y="679918"/>
              <a:ext cx="2780614" cy="80770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0412" y="708948"/>
              <a:ext cx="3315817" cy="623788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B0D00E-418E-802D-5A3A-CB7C56F6BA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221" y="2143521"/>
            <a:ext cx="3261863" cy="3484482"/>
          </a:xfrm>
          <a:prstGeom prst="rect">
            <a:avLst/>
          </a:prstGeom>
          <a:ln w="228600" cap="sq" cmpd="thickThin">
            <a:solidFill>
              <a:srgbClr val="FF00FF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85406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6334" y="322617"/>
            <a:ext cx="10018713" cy="720935"/>
          </a:xfrm>
        </p:spPr>
        <p:txBody>
          <a:bodyPr>
            <a:noAutofit/>
          </a:bodyPr>
          <a:lstStyle/>
          <a:p>
            <a:pPr algn="ctr"/>
            <a:r>
              <a:rPr lang="en-ZA" sz="2800" b="1" dirty="0">
                <a:latin typeface="+mn-lt"/>
              </a:rPr>
              <a:t>INCOME AND EXPENSES FOR THE BUSINESS FOR THE  PAST</a:t>
            </a:r>
            <a:r>
              <a:rPr lang="en-ZA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ZA" sz="2800" b="1" dirty="0">
                <a:latin typeface="+mn-lt"/>
              </a:rPr>
              <a:t> SIX MONTHS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0377" y="965915"/>
            <a:ext cx="4895056" cy="576262"/>
          </a:xfrm>
        </p:spPr>
        <p:txBody>
          <a:bodyPr/>
          <a:lstStyle/>
          <a:p>
            <a:pPr algn="ctr"/>
            <a:r>
              <a:rPr lang="en-ZA" dirty="0"/>
              <a:t>Income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59091269"/>
              </p:ext>
            </p:extLst>
          </p:nvPr>
        </p:nvGraphicFramePr>
        <p:xfrm>
          <a:off x="394953" y="969457"/>
          <a:ext cx="5840747" cy="532610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717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3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097">
                <a:tc>
                  <a:txBody>
                    <a:bodyPr/>
                    <a:lstStyle/>
                    <a:p>
                      <a:r>
                        <a:rPr lang="en-ZA" dirty="0"/>
                        <a:t>Sales-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CAKES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526">
                <a:tc>
                  <a:txBody>
                    <a:bodyPr/>
                    <a:lstStyle/>
                    <a:p>
                      <a:r>
                        <a:rPr lang="en-ZA" dirty="0"/>
                        <a:t>COP CAKES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MUFFINS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PIES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DÉCOR- CATERING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SCONES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BUNS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DIGHNUTS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CROISSANTS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FRIED FRITAS, ROLLS, WRAPS, BISCUITS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615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7967" y="970710"/>
            <a:ext cx="4895056" cy="576262"/>
          </a:xfrm>
        </p:spPr>
        <p:txBody>
          <a:bodyPr/>
          <a:lstStyle/>
          <a:p>
            <a:pPr algn="ctr"/>
            <a:r>
              <a:rPr lang="en-ZA" dirty="0"/>
              <a:t>Expenses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492940104"/>
              </p:ext>
            </p:extLst>
          </p:nvPr>
        </p:nvGraphicFramePr>
        <p:xfrm>
          <a:off x="6607174" y="1550988"/>
          <a:ext cx="5189873" cy="4815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99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INGREDIENTS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ALLOWANCE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GAS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AIRTIME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PACKAGING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2840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415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4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6334" y="423424"/>
            <a:ext cx="10018713" cy="553510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latin typeface="+mn-lt"/>
              </a:rPr>
              <a:t>INCOME AND EXPENSES FOR THE BUSINESS FOR </a:t>
            </a:r>
            <a:br>
              <a:rPr lang="en-ZA" sz="3200" b="1" dirty="0">
                <a:latin typeface="+mn-lt"/>
              </a:rPr>
            </a:br>
            <a:r>
              <a:rPr lang="en-ZA" sz="3200" b="1" dirty="0">
                <a:latin typeface="+mn-lt"/>
              </a:rPr>
              <a:t>NEXT SIX MONTHS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0377" y="965915"/>
            <a:ext cx="4895056" cy="576262"/>
          </a:xfrm>
        </p:spPr>
        <p:txBody>
          <a:bodyPr/>
          <a:lstStyle/>
          <a:p>
            <a:pPr algn="ctr"/>
            <a:r>
              <a:rPr lang="en-ZA" dirty="0"/>
              <a:t>Income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8355956"/>
              </p:ext>
            </p:extLst>
          </p:nvPr>
        </p:nvGraphicFramePr>
        <p:xfrm>
          <a:off x="978794" y="1541463"/>
          <a:ext cx="5256906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12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4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1158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/>
                        <a:t>1158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7967" y="970710"/>
            <a:ext cx="4895056" cy="576262"/>
          </a:xfrm>
        </p:spPr>
        <p:txBody>
          <a:bodyPr/>
          <a:lstStyle/>
          <a:p>
            <a:pPr algn="ctr"/>
            <a:r>
              <a:rPr lang="en-ZA" dirty="0"/>
              <a:t>Expenses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818654818"/>
              </p:ext>
            </p:extLst>
          </p:nvPr>
        </p:nvGraphicFramePr>
        <p:xfrm>
          <a:off x="6607175" y="1550988"/>
          <a:ext cx="5151236" cy="4820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14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6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INGRIDIENTS, GAS, AIRTIMS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580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ALLOWANCE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PACKAGING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760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736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200" b="1" dirty="0">
                <a:latin typeface="+mn-lt"/>
              </a:rPr>
              <a:t>WHAT PLANS HAVE YOU MADE TO GROW YOUR BUSINESS IN THE NEXT 6 MONTHS?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W" dirty="0"/>
              <a:t>I want to register my business  as a private limited company.</a:t>
            </a:r>
          </a:p>
          <a:p>
            <a:r>
              <a:rPr lang="en-ZW" dirty="0"/>
              <a:t>I want to engage more part time personnel who sell products that give quick money e.g. doughnuts, pies, buns and cup cakes. </a:t>
            </a:r>
          </a:p>
          <a:p>
            <a:r>
              <a:rPr lang="en-ZW" dirty="0"/>
              <a:t>I want to supply retailers in Murewa</a:t>
            </a:r>
          </a:p>
          <a:p>
            <a:endParaRPr lang="en-ZW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065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W" b="1" dirty="0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8671560" cy="4351338"/>
          </a:xfrm>
          <a:ln w="3175">
            <a:solidFill>
              <a:schemeClr val="tx1"/>
            </a:solidFill>
          </a:ln>
        </p:spPr>
        <p:txBody>
          <a:bodyPr/>
          <a:lstStyle/>
          <a:p>
            <a:r>
              <a:rPr lang="en-ZW" dirty="0"/>
              <a:t>Delay in payments by some customers who buy on credit. </a:t>
            </a:r>
          </a:p>
          <a:p>
            <a:r>
              <a:rPr lang="en-ZW" dirty="0"/>
              <a:t>I now request for deposit from clients and they pay balance upon delivery.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999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W" b="1" dirty="0">
                <a:latin typeface="+mn-lt"/>
              </a:rPr>
              <a:t>SUSTAINABILITY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197340" cy="4351338"/>
          </a:xfrm>
          <a:ln w="3175">
            <a:solidFill>
              <a:schemeClr val="tx1"/>
            </a:solidFill>
          </a:ln>
        </p:spPr>
        <p:txBody>
          <a:bodyPr/>
          <a:lstStyle/>
          <a:p>
            <a:r>
              <a:rPr lang="en-ZW" dirty="0"/>
              <a:t>Recapitalizing the business, meaning I ensure that ingredients are always available. </a:t>
            </a:r>
          </a:p>
          <a:p>
            <a:r>
              <a:rPr lang="en-ZW" dirty="0"/>
              <a:t>To avoid misuse of funds.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323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682915"/>
            <a:ext cx="10018713" cy="772732"/>
          </a:xfrm>
        </p:spPr>
        <p:txBody>
          <a:bodyPr/>
          <a:lstStyle/>
          <a:p>
            <a:pPr algn="ctr"/>
            <a:r>
              <a:rPr lang="en-ZA" b="1" dirty="0">
                <a:latin typeface="+mn-lt"/>
              </a:rPr>
              <a:t>ADDITIONAL INFORMATION?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991673"/>
            <a:ext cx="10325617" cy="5563673"/>
          </a:xfrm>
        </p:spPr>
        <p:txBody>
          <a:bodyPr/>
          <a:lstStyle/>
          <a:p>
            <a:pPr marL="0" indent="0">
              <a:buNone/>
            </a:pPr>
            <a:endParaRPr lang="en-ZA" dirty="0"/>
          </a:p>
          <a:p>
            <a:r>
              <a:rPr lang="en-ZA" dirty="0"/>
              <a:t>As  a young entrepreneur, I am learning new things everyday and I have the potential to grow my business.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804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F35FD-DC51-AA2B-68A3-63B46D93C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8292DF-B5C3-6BFF-786B-940D966CD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482" y="900967"/>
            <a:ext cx="3670984" cy="55919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86085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>
                <a:latin typeface="+mn-lt"/>
              </a:rPr>
              <a:t> MY BUSINESS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I am a Pastry Chef</a:t>
            </a:r>
          </a:p>
          <a:p>
            <a:r>
              <a:rPr lang="en-GB" dirty="0"/>
              <a:t>I focus on baking and selling pastries  e.g. cakes, cup cakes, doughnuts, bread, buns etc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9A5E9E-3EAB-93D2-3378-A748EB16A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952" y="1557562"/>
            <a:ext cx="4737847" cy="46194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59007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>
                <a:latin typeface="+mn-lt"/>
              </a:rPr>
              <a:t>CUSTOMER BASE?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 w="3175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ZA" dirty="0"/>
          </a:p>
          <a:p>
            <a:r>
              <a:rPr lang="en-ZA" dirty="0"/>
              <a:t>My Customers are the </a:t>
            </a:r>
            <a:r>
              <a:rPr lang="en-ZA" dirty="0" err="1"/>
              <a:t>commnuty</a:t>
            </a:r>
            <a:r>
              <a:rPr lang="en-ZA" dirty="0"/>
              <a:t>, neighbours and friends as well as local shops</a:t>
            </a:r>
          </a:p>
          <a:p>
            <a:pPr marL="0" indent="0">
              <a:buNone/>
            </a:pPr>
            <a:endParaRPr lang="en-ZA" dirty="0"/>
          </a:p>
          <a:p>
            <a:r>
              <a:rPr lang="en-ZA" dirty="0"/>
              <a:t>My customers have increased since staring the LED Business.  I have more orders from people in my group. </a:t>
            </a:r>
          </a:p>
          <a:p>
            <a:endParaRPr lang="en-ZA" dirty="0"/>
          </a:p>
          <a:p>
            <a:r>
              <a:rPr lang="en-ZA" dirty="0"/>
              <a:t>I give samples of my products and people like my pastries and they keep ordering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ED0B95D7-CC75-D83B-8B3F-98CBB5FD54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840" y="1690688"/>
            <a:ext cx="3259474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00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973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>
                <a:latin typeface="+mn-lt"/>
              </a:rPr>
              <a:t>COMPETITION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302434" y="1429154"/>
            <a:ext cx="5181600" cy="4351338"/>
          </a:xfrm>
          <a:ln w="3175"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The Local bakery is my competitors.</a:t>
            </a:r>
          </a:p>
          <a:p>
            <a:r>
              <a:rPr lang="en-GB" dirty="0"/>
              <a:t>I handle competitions by giving promotions to my customers or discounts e.g. Buy a large cake and get free 5 cup cakes. I keep getting more customers. </a:t>
            </a:r>
          </a:p>
          <a:p>
            <a:r>
              <a:rPr lang="en-GB" dirty="0"/>
              <a:t>I also do door to door deliveries.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698CD84-BD03-3082-C6C6-B522804163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550" y="1429154"/>
            <a:ext cx="3160287" cy="4813979"/>
          </a:xfrm>
          <a:prstGeom prst="rect">
            <a:avLst/>
          </a:prstGeom>
          <a:ln w="190500" cap="sq">
            <a:solidFill>
              <a:srgbClr val="FF00FF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05695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NEW PRODUCTS OR SERVICES?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dirty="0"/>
              <a:t>I do not have new products, however, I do offer catering services.</a:t>
            </a:r>
          </a:p>
          <a:p>
            <a:r>
              <a:rPr lang="en-ZA" dirty="0"/>
              <a:t>I advertise through Social media platforms. </a:t>
            </a:r>
          </a:p>
          <a:p>
            <a:pPr marL="0" indent="0">
              <a:buNone/>
            </a:pPr>
            <a:endParaRPr lang="en-ZA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325F95A-AE3B-6C51-BFEF-9DA063DD13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518" y="1825625"/>
            <a:ext cx="3718963" cy="4351338"/>
          </a:xfrm>
          <a:prstGeom prst="rect">
            <a:avLst/>
          </a:prstGeom>
          <a:ln w="88900" cap="sq" cmpd="thickThin">
            <a:solidFill>
              <a:srgbClr val="FF00FF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412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QUALITY AND PACKAGING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ZA" dirty="0"/>
              <a:t>My customers are happy with quality of my products. </a:t>
            </a:r>
          </a:p>
          <a:p>
            <a:pPr>
              <a:lnSpc>
                <a:spcPct val="100000"/>
              </a:lnSpc>
            </a:pPr>
            <a:r>
              <a:rPr lang="en-ZA" dirty="0"/>
              <a:t>I have more referrals from them.</a:t>
            </a:r>
          </a:p>
          <a:p>
            <a:pPr>
              <a:lnSpc>
                <a:spcPct val="100000"/>
              </a:lnSpc>
            </a:pPr>
            <a:r>
              <a:rPr lang="en-ZA" dirty="0"/>
              <a:t>My products are branded </a:t>
            </a:r>
            <a:r>
              <a:rPr lang="en-ZA" dirty="0" err="1"/>
              <a:t>Mimmie’s</a:t>
            </a:r>
            <a:r>
              <a:rPr lang="en-ZA" dirty="0"/>
              <a:t> pastries. </a:t>
            </a:r>
          </a:p>
          <a:p>
            <a:pPr>
              <a:lnSpc>
                <a:spcPct val="100000"/>
              </a:lnSpc>
            </a:pPr>
            <a:r>
              <a:rPr lang="en-ZA" dirty="0"/>
              <a:t>For cakes, I have tried different packaging and customers like the packaging.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F1F5184-5A1B-2E8C-817F-5A6C5ACF81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208" y="1253331"/>
            <a:ext cx="3842252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ECD1BA-1ACC-91EC-8A98-EBA162170D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24" y="538718"/>
            <a:ext cx="2731855" cy="3108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8A6F2C-E8B6-C9EE-3DB3-5A2ECDC6FE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430" y="3716668"/>
            <a:ext cx="2506378" cy="2677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17392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BUSINESS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1958" y="1825625"/>
            <a:ext cx="4878389" cy="3806257"/>
          </a:xfrm>
          <a:noFill/>
          <a:ln w="3175"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en-ZA" sz="4000" dirty="0"/>
              <a:t>I have one part time staff</a:t>
            </a:r>
          </a:p>
          <a:p>
            <a:r>
              <a:rPr lang="en-ZA" sz="4000" dirty="0"/>
              <a:t>I keep track of my stock every week.</a:t>
            </a:r>
          </a:p>
          <a:p>
            <a:r>
              <a:rPr lang="en-ZA" sz="4000" dirty="0"/>
              <a:t>I have managed to price my products well such that I realise profits.  I check the cost of my inputs and put a mark up . Cost plus markup gives me the selling price.  My mark up is 20 to 30% of the cost. The mark up represents my labour and creativity.</a:t>
            </a:r>
          </a:p>
          <a:p>
            <a:endParaRPr lang="en-ZA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4709286-77F9-4FF8-A4EE-036887DF73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248" y="1825625"/>
            <a:ext cx="3263503" cy="4351338"/>
          </a:xfrm>
          <a:ln w="317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873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FINANCIAL MANAGEMENT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8282940" cy="4351338"/>
          </a:xfr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2600" dirty="0"/>
              <a:t>I do have record keeping in place for my credit and cash sales. .</a:t>
            </a:r>
          </a:p>
          <a:p>
            <a:r>
              <a:rPr lang="en-ZA" dirty="0"/>
              <a:t>This helps me to keep track of my finances and to follow up with my customers</a:t>
            </a:r>
          </a:p>
          <a:p>
            <a:r>
              <a:rPr lang="en-ZA" dirty="0"/>
              <a:t>Yes I have a bank account. </a:t>
            </a:r>
          </a:p>
          <a:p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80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600" b="1" dirty="0">
                <a:latin typeface="+mn-lt"/>
              </a:rPr>
              <a:t>SAVINGS AND SELF SUFFICIENCY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ZA" dirty="0"/>
              <a:t>Yes I am a member of a savings group.</a:t>
            </a:r>
          </a:p>
          <a:p>
            <a:r>
              <a:rPr lang="en-ZA" dirty="0"/>
              <a:t>Yes I am saving money. I have managed to save about US$500.</a:t>
            </a:r>
          </a:p>
          <a:p>
            <a:pPr>
              <a:lnSpc>
                <a:spcPct val="100000"/>
              </a:lnSpc>
            </a:pPr>
            <a:r>
              <a:rPr lang="en-GB" dirty="0">
                <a:latin typeface="Tahoma" panose="020B0604030504040204" pitchFamily="34" charset="0"/>
                <a:ea typeface="Calibri" panose="020F0502020204030204" pitchFamily="34" charset="0"/>
              </a:rPr>
              <a:t>Yes as a youth I am helping my family. </a:t>
            </a:r>
            <a:endParaRPr lang="en-ZA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398786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1A36CE-8EC6-1B9E-7AB4-4CFAFE250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257" y="1453297"/>
            <a:ext cx="2779548" cy="49454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5189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83D288F9C0D742B1C572EE9F15CFEC" ma:contentTypeVersion="21" ma:contentTypeDescription="Create a new document." ma:contentTypeScope="" ma:versionID="053a5ec0831317e823422aaa8b6e0f06">
  <xsd:schema xmlns:xsd="http://www.w3.org/2001/XMLSchema" xmlns:xs="http://www.w3.org/2001/XMLSchema" xmlns:p="http://schemas.microsoft.com/office/2006/metadata/properties" xmlns:ns2="5c72703c-1067-4fa7-89cc-ef245258de7b" xmlns:ns3="baaa1e52-d096-4578-884f-544177159c31" targetNamespace="http://schemas.microsoft.com/office/2006/metadata/properties" ma:root="true" ma:fieldsID="22a11a410b86899d8171017e0a53600f" ns2:_="" ns3:_="">
    <xsd:import namespace="5c72703c-1067-4fa7-89cc-ef245258de7b"/>
    <xsd:import namespace="baaa1e52-d096-4578-884f-544177159c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URLLink" minOccurs="0"/>
                <xsd:element ref="ns3:MediaServiceSearchPropertie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72703c-1067-4fa7-89cc-ef245258de7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bc4b65e-775a-4a0b-8a3f-ec286c64b49d}" ma:internalName="TaxCatchAll" ma:showField="CatchAllData" ma:web="5c72703c-1067-4fa7-89cc-ef245258de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aa1e52-d096-4578-884f-544177159c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300de80-7531-40b2-a37f-f138d0f80c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URLLink" ma:index="24" nillable="true" ma:displayName="URL Link" ma:format="Hyperlink" ma:internalName="URL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Link xmlns="baaa1e52-d096-4578-884f-544177159c31">
      <Url xsi:nil="true"/>
      <Description xsi:nil="true"/>
    </URLLink>
    <TaxCatchAll xmlns="5c72703c-1067-4fa7-89cc-ef245258de7b" xsi:nil="true"/>
    <lcf76f155ced4ddcb4097134ff3c332f xmlns="baaa1e52-d096-4578-884f-544177159c3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564F237-B32C-474E-BCDA-E28413166B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E6A4E7-2170-4507-A050-1BCB3A9D81D0}"/>
</file>

<file path=customXml/itemProps3.xml><?xml version="1.0" encoding="utf-8"?>
<ds:datastoreItem xmlns:ds="http://schemas.openxmlformats.org/officeDocument/2006/customXml" ds:itemID="{7277966C-7C01-44BE-A75D-0AEECAE54174}">
  <ds:schemaRefs>
    <ds:schemaRef ds:uri="http://schemas.microsoft.com/office/2006/documentManagement/types"/>
    <ds:schemaRef ds:uri="http://purl.org/dc/dcmitype/"/>
    <ds:schemaRef ds:uri="http://purl.org/dc/terms/"/>
    <ds:schemaRef ds:uri="1c924d7e-c5b4-4b28-aa90-c1965de8ebdf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5c72703c-1067-4fa7-89cc-ef245258de7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2949</TotalTime>
  <Words>615</Words>
  <Application>Microsoft Office PowerPoint</Application>
  <PresentationFormat>Widescreen</PresentationFormat>
  <Paragraphs>117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Tahoma</vt:lpstr>
      <vt:lpstr>Office Theme</vt:lpstr>
      <vt:lpstr>    PROMOTING GENDER-INCLUSIVEE LOCAL ECONOMIC DEVELOPMENT IN ZIMBABWE  11-13 NOVEMBER 2024 </vt:lpstr>
      <vt:lpstr> MY BUSINESS  </vt:lpstr>
      <vt:lpstr>CUSTOMER BASE?</vt:lpstr>
      <vt:lpstr>COMPETITION</vt:lpstr>
      <vt:lpstr>NEW PRODUCTS OR SERVICES?</vt:lpstr>
      <vt:lpstr>QUALITY AND PACKAGING</vt:lpstr>
      <vt:lpstr>BUSINESS MANAGEMENT</vt:lpstr>
      <vt:lpstr>FINANCIAL MANAGEMENT </vt:lpstr>
      <vt:lpstr>SAVINGS AND SELF SUFFICIENCY</vt:lpstr>
      <vt:lpstr>INCOME AND EXPENSES FOR THE BUSINESS FOR THE  PAST  SIX MONTHS</vt:lpstr>
      <vt:lpstr>INCOME AND EXPENSES FOR THE BUSINESS FOR  NEXT SIX MONTHS</vt:lpstr>
      <vt:lpstr>WHAT PLANS HAVE YOU MADE TO GROW YOUR BUSINESS IN THE NEXT 6 MONTHS?  </vt:lpstr>
      <vt:lpstr>CHALLENGES</vt:lpstr>
      <vt:lpstr>SUSTAINABILITY</vt:lpstr>
      <vt:lpstr>ADDITIONAL INFORMATION?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name</dc:title>
  <dc:creator>Anne Hilton - Entrepreneurship Mananger</dc:creator>
  <cp:lastModifiedBy>Winnet Chitauro</cp:lastModifiedBy>
  <cp:revision>91</cp:revision>
  <dcterms:created xsi:type="dcterms:W3CDTF">2015-03-24T08:09:40Z</dcterms:created>
  <dcterms:modified xsi:type="dcterms:W3CDTF">2024-11-10T08:46:35Z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0x010100FC83D288F9C0D742B1C572EE9F15CFEC</vt:lpwstr>
  </property>
</Properties>
</file>