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4"/>
  </p:sldMasterIdLst>
  <p:sldIdLst>
    <p:sldId id="256" r:id="rId5"/>
    <p:sldId id="270" r:id="rId6"/>
    <p:sldId id="262" r:id="rId7"/>
    <p:sldId id="261" r:id="rId8"/>
    <p:sldId id="271" r:id="rId9"/>
    <p:sldId id="272" r:id="rId10"/>
    <p:sldId id="273" r:id="rId11"/>
    <p:sldId id="274" r:id="rId12"/>
    <p:sldId id="277" r:id="rId13"/>
    <p:sldId id="264" r:id="rId14"/>
    <p:sldId id="266" r:id="rId15"/>
    <p:sldId id="258" r:id="rId16"/>
    <p:sldId id="279" r:id="rId17"/>
    <p:sldId id="278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9631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518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988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566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6541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724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000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108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915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0416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151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70C4-1ED9-47B2-AFD9-E1951BFB614D}" type="datetimeFigureOut">
              <a:rPr lang="en-ZA" smtClean="0"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60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2699" y="2312701"/>
            <a:ext cx="4953025" cy="2040608"/>
          </a:xfrm>
        </p:spPr>
        <p:txBody>
          <a:bodyPr>
            <a:normAutofit fontScale="90000"/>
          </a:bodyPr>
          <a:lstStyle/>
          <a:p>
            <a:pPr algn="ctr"/>
            <a:br>
              <a:rPr lang="en-ZA" dirty="0"/>
            </a:br>
            <a:br>
              <a:rPr lang="en-ZA" dirty="0"/>
            </a:br>
            <a:br>
              <a:rPr lang="en-ZA" dirty="0"/>
            </a:br>
            <a:br>
              <a:rPr lang="en-ZA" dirty="0"/>
            </a:br>
            <a:r>
              <a:rPr lang="en-ZA" sz="3600" b="1" dirty="0">
                <a:latin typeface="+mn-lt"/>
              </a:rPr>
              <a:t>PROMOTING GENDER-INCLUSIVEE LOCAL ECONOMIC DEVELOPMENT IN ZIMBABWE </a:t>
            </a:r>
            <a:br>
              <a:rPr lang="en-ZA" sz="3600" b="1" dirty="0"/>
            </a:br>
            <a:endParaRPr lang="en-ZA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419" y="4028960"/>
            <a:ext cx="4526305" cy="3603160"/>
          </a:xfrm>
        </p:spPr>
        <p:txBody>
          <a:bodyPr>
            <a:normAutofit/>
          </a:bodyPr>
          <a:lstStyle/>
          <a:p>
            <a:r>
              <a:rPr lang="en-ZA" b="1" dirty="0">
                <a:latin typeface="Arial Black" panose="020B0A04020102020204" pitchFamily="34" charset="0"/>
              </a:rPr>
              <a:t>Business name: </a:t>
            </a:r>
            <a:r>
              <a:rPr lang="en-ZA" b="1" dirty="0" err="1">
                <a:latin typeface="Arial Black" panose="020B0A04020102020204" pitchFamily="34" charset="0"/>
              </a:rPr>
              <a:t>Kimbxoxo</a:t>
            </a:r>
            <a:r>
              <a:rPr lang="en-ZA" b="1" dirty="0">
                <a:latin typeface="Arial Black" panose="020B0A04020102020204" pitchFamily="34" charset="0"/>
              </a:rPr>
              <a:t> Butchery </a:t>
            </a:r>
          </a:p>
          <a:p>
            <a:r>
              <a:rPr lang="en-ZA" b="1" dirty="0">
                <a:latin typeface="Arial Black" panose="020B0A04020102020204" pitchFamily="34" charset="0"/>
              </a:rPr>
              <a:t>Participant name: Nyarai </a:t>
            </a:r>
            <a:r>
              <a:rPr lang="en-ZA" b="1" dirty="0" err="1">
                <a:latin typeface="Arial Black" panose="020B0A04020102020204" pitchFamily="34" charset="0"/>
              </a:rPr>
              <a:t>Kaseke</a:t>
            </a:r>
            <a:endParaRPr lang="en-ZA" b="1" dirty="0">
              <a:latin typeface="Arial Black" panose="020B0A04020102020204" pitchFamily="34" charset="0"/>
            </a:endParaRPr>
          </a:p>
          <a:p>
            <a:r>
              <a:rPr lang="en-ZA" b="1" dirty="0">
                <a:latin typeface="Arial Black" panose="020B0A04020102020204" pitchFamily="34" charset="0"/>
              </a:rPr>
              <a:t>Council: Murewa Rural District Council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60397" y="403401"/>
            <a:ext cx="11206620" cy="1314506"/>
            <a:chOff x="543012" y="237175"/>
            <a:chExt cx="11206620" cy="131450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9638" y="638675"/>
              <a:ext cx="3237986" cy="77875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012" y="237175"/>
              <a:ext cx="1506626" cy="13145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9018" y="679918"/>
              <a:ext cx="2780614" cy="80770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0412" y="708948"/>
              <a:ext cx="3315817" cy="62378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C28F54-DE59-08B8-F24E-2885A2E61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985" y="1653846"/>
            <a:ext cx="3315817" cy="44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23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322617"/>
            <a:ext cx="10018713" cy="720935"/>
          </a:xfrm>
        </p:spPr>
        <p:txBody>
          <a:bodyPr>
            <a:noAutofit/>
          </a:bodyPr>
          <a:lstStyle/>
          <a:p>
            <a:pPr algn="ctr"/>
            <a:r>
              <a:rPr lang="en-ZA" sz="2800" b="1" dirty="0">
                <a:latin typeface="+mn-lt"/>
              </a:rPr>
              <a:t>INCOME AND EXPENSES FOR THE BUSINESS FOR THE  PAST  SIX MONTHS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89827199"/>
              </p:ext>
            </p:extLst>
          </p:nvPr>
        </p:nvGraphicFramePr>
        <p:xfrm>
          <a:off x="965915" y="1541463"/>
          <a:ext cx="5269785" cy="49016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54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360  Full dressed chickens @ $6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2160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Chicken cuts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   384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526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2544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Expenses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70425768"/>
              </p:ext>
            </p:extLst>
          </p:nvPr>
        </p:nvGraphicFramePr>
        <p:xfrm>
          <a:off x="6670471" y="1387056"/>
          <a:ext cx="5086758" cy="502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31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63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935">
                <a:tc>
                  <a:txBody>
                    <a:bodyPr/>
                    <a:lstStyle/>
                    <a:p>
                      <a:r>
                        <a:rPr lang="en-ZA" dirty="0"/>
                        <a:t>Feeds  21 bags starter, grower and finisher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900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r>
                        <a:rPr lang="en-ZA" dirty="0"/>
                        <a:t>Vaccines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r>
                        <a:rPr lang="en-ZA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r>
                        <a:rPr lang="en-ZA" dirty="0"/>
                        <a:t>Packaging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r>
                        <a:rPr lang="en-ZA" dirty="0"/>
                        <a:t>Electricity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r>
                        <a:rPr lang="en-ZA" dirty="0"/>
                        <a:t>Allowance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963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423424"/>
            <a:ext cx="10018713" cy="553510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latin typeface="+mn-lt"/>
              </a:rPr>
              <a:t>INCOME AND EXPENSES FOR THE BUSINESS FOR </a:t>
            </a:r>
            <a:br>
              <a:rPr lang="en-ZA" sz="3200" b="1" dirty="0">
                <a:latin typeface="+mn-lt"/>
              </a:rPr>
            </a:br>
            <a:r>
              <a:rPr lang="en-ZA" sz="3200" b="1" dirty="0">
                <a:latin typeface="+mn-lt"/>
              </a:rPr>
              <a:t>NEXT SIX MONTHS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03921560"/>
              </p:ext>
            </p:extLst>
          </p:nvPr>
        </p:nvGraphicFramePr>
        <p:xfrm>
          <a:off x="978794" y="1541463"/>
          <a:ext cx="5256906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2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4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410 full chickens (dressed)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2460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Chicken cuts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Expenses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59254975"/>
              </p:ext>
            </p:extLst>
          </p:nvPr>
        </p:nvGraphicFramePr>
        <p:xfrm>
          <a:off x="6607175" y="1550988"/>
          <a:ext cx="5151236" cy="4820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14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6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25 bags of feed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971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Vaccines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Packaging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Electricity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Allowances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1970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36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200" b="1" dirty="0">
                <a:latin typeface="+mn-lt"/>
              </a:rPr>
              <a:t>WHAT PLANS HAVE YOU MADE TO GROW YOUR BUSINESS IN THE NEXT 6 MONTHS?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W" dirty="0"/>
              <a:t>1. Continue with savings </a:t>
            </a:r>
          </a:p>
          <a:p>
            <a:r>
              <a:rPr lang="en-ZW" dirty="0"/>
              <a:t>2. Opening a shop in Murewa Centre to widen the customer base. </a:t>
            </a:r>
          </a:p>
          <a:p>
            <a:r>
              <a:rPr lang="en-ZW" dirty="0"/>
              <a:t>3,. To register the business so that I will be able to borrow a loan to boost capital.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65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882575" cy="4351338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W" dirty="0"/>
              <a:t>Chicken disease outbreak- Buy medicines and I am working Vet for technical advise. </a:t>
            </a:r>
          </a:p>
          <a:p>
            <a:r>
              <a:rPr lang="en-ZW" dirty="0"/>
              <a:t>Electricity power cuts- To buy a solar powered </a:t>
            </a:r>
            <a:r>
              <a:rPr lang="en-ZW" dirty="0" err="1"/>
              <a:t>refredgerators</a:t>
            </a:r>
            <a:r>
              <a:rPr lang="en-ZW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999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>
                <a:latin typeface="+mn-lt"/>
              </a:rPr>
              <a:t>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094785" cy="4351338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ZW" dirty="0"/>
              <a:t>To buy a delivery truck for ease of deliveries.</a:t>
            </a:r>
          </a:p>
          <a:p>
            <a:r>
              <a:rPr lang="en-ZW" dirty="0"/>
              <a:t>Devise marketing strategies and market linkages.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323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C3314-73CA-6222-DDE0-F95764E7DA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46649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PLEASE DESCRIBE THE BUSINESS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err="1"/>
              <a:t>Kimbxoxo</a:t>
            </a:r>
            <a:r>
              <a:rPr lang="en-GB" dirty="0"/>
              <a:t> Butchery is a Poultry business.</a:t>
            </a:r>
          </a:p>
          <a:p>
            <a:r>
              <a:rPr lang="en-GB" dirty="0"/>
              <a:t>I keep chickens for meat and sell at my butchery. </a:t>
            </a:r>
          </a:p>
          <a:p>
            <a:r>
              <a:rPr lang="en-GB" dirty="0"/>
              <a:t>The business focuses on chicken products and mainly targets the apostolic sect.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rgbClr val="FF0000"/>
                </a:solidFill>
              </a:rPr>
              <a:t>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709140-C5B0-02A8-86EC-BDBFD0CAA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886" y="1457252"/>
            <a:ext cx="3539783" cy="47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0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CUSTOMER 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 w="3175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ZA" dirty="0"/>
              <a:t>My customers are mainly those from the Apostolic sects who do not take pork because I do not sell pork products. </a:t>
            </a:r>
          </a:p>
          <a:p>
            <a:r>
              <a:rPr lang="en-ZA" dirty="0"/>
              <a:t>The business also target walk in individuals and Civil servants.</a:t>
            </a:r>
          </a:p>
          <a:p>
            <a:r>
              <a:rPr lang="en-ZA" dirty="0"/>
              <a:t>Customers have increases since I started the business. </a:t>
            </a:r>
          </a:p>
          <a:p>
            <a:r>
              <a:rPr lang="en-ZA" dirty="0"/>
              <a:t>I managed to do this through selling off cuts and which became affordable for some customers who do not want to buy full chicken.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2DFA42-3C4F-A3C1-041C-88B758CB3B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75656"/>
            <a:ext cx="5181600" cy="3886200"/>
          </a:xfrm>
          <a:ln w="31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COMPETITION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49344"/>
            <a:ext cx="8418342" cy="4351338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dirty="0"/>
              <a:t>My business survive in a middle of competitors.</a:t>
            </a:r>
          </a:p>
          <a:p>
            <a:r>
              <a:rPr lang="en-GB" dirty="0"/>
              <a:t>My competitors are all other butcheries in Murewa.</a:t>
            </a:r>
          </a:p>
          <a:p>
            <a:r>
              <a:rPr lang="en-GB" b="1" dirty="0"/>
              <a:t>How I handle competition in my business</a:t>
            </a:r>
          </a:p>
          <a:p>
            <a:r>
              <a:rPr lang="en-GB" dirty="0"/>
              <a:t>I ensure that there is constant supply of meat.</a:t>
            </a:r>
          </a:p>
          <a:p>
            <a:r>
              <a:rPr lang="en-GB" dirty="0"/>
              <a:t>I focus on poultry products targeting apostolic sects who are many in Murewa.</a:t>
            </a:r>
          </a:p>
          <a:p>
            <a:r>
              <a:rPr lang="en-GB" dirty="0"/>
              <a:t>I feed my chickens properly to ensure high quality meat.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695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NEW PRODUCTS OR SERVICES?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11557"/>
            <a:ext cx="8333935" cy="4351338"/>
          </a:xfr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dirty="0"/>
              <a:t>These are not new products as such but I am now packing specific products e.g. gizzards, livers, drum sticks, wings etc which the customers are running for instead of full chicken.</a:t>
            </a:r>
          </a:p>
          <a:p>
            <a:r>
              <a:rPr lang="en-ZA" dirty="0"/>
              <a:t>I advertise my products on social media. 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1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QUALITY AND PACKAGING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ZA" dirty="0"/>
              <a:t>My customers are happy with the quality of my products. </a:t>
            </a:r>
          </a:p>
          <a:p>
            <a:pPr>
              <a:lnSpc>
                <a:spcPct val="100000"/>
              </a:lnSpc>
            </a:pPr>
            <a:r>
              <a:rPr lang="en-ZA" dirty="0"/>
              <a:t>Some love baby chickens and some love the big chickens so I ensure that I have all the types which my customers love. I also ensure that there is constant supply</a:t>
            </a:r>
            <a:r>
              <a:rPr lang="en-ZA"/>
              <a:t>. 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39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BUSINESS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1958" y="1825625"/>
            <a:ext cx="4878389" cy="3806257"/>
          </a:xfrm>
          <a:noFill/>
          <a:ln w="3175"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ZA" sz="4000" dirty="0"/>
              <a:t>As for stock management I ensure that I have 3 batches of chickens which I order after every 2 weeks so my stock levels are always satisfactory. </a:t>
            </a:r>
          </a:p>
          <a:p>
            <a:r>
              <a:rPr lang="en-ZA" sz="4000" dirty="0"/>
              <a:t>I charge my products in such a way that I get profit, for example if cost of keeping 100 broiler chicks is US$300, I usually get around US$600.  I</a:t>
            </a:r>
          </a:p>
          <a:p>
            <a:endParaRPr lang="en-Z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B596A3-FBFA-D5F5-FCC1-F8E2D8B019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785653"/>
            <a:ext cx="5181600" cy="3886200"/>
          </a:xfrm>
          <a:ln w="31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87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FINANCIAL 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642231" cy="4351338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2600" dirty="0"/>
              <a:t>I have a record keeping system i.e. my stock book, my credit record book and my cash receipt. </a:t>
            </a:r>
          </a:p>
          <a:p>
            <a:r>
              <a:rPr lang="en-ZA" dirty="0"/>
              <a:t>This helps me to keep track of my customers.</a:t>
            </a:r>
          </a:p>
          <a:p>
            <a:r>
              <a:rPr lang="en-ZA" dirty="0"/>
              <a:t>Yes I have a bank account for my business.   </a:t>
            </a:r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0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+mn-lt"/>
              </a:rPr>
              <a:t>SAVINGS AND SELF SUFFICIENCY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319868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ZA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Yes I am a member of a savings group. I contribute $20 per month through this saving and another one at the Waste management of $12 per month. </a:t>
            </a:r>
          </a:p>
          <a:p>
            <a:pPr marL="0" indent="0">
              <a:buNone/>
            </a:pPr>
            <a:endParaRPr lang="en-ZA" sz="24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my business, I have managed to increase my household income.  </a:t>
            </a:r>
            <a:endParaRPr lang="en-ZA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398786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8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Link xmlns="baaa1e52-d096-4578-884f-544177159c31">
      <Url xsi:nil="true"/>
      <Description xsi:nil="true"/>
    </URLLink>
    <TaxCatchAll xmlns="5c72703c-1067-4fa7-89cc-ef245258de7b" xsi:nil="true"/>
    <lcf76f155ced4ddcb4097134ff3c332f xmlns="baaa1e52-d096-4578-884f-544177159c3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3D288F9C0D742B1C572EE9F15CFEC" ma:contentTypeVersion="21" ma:contentTypeDescription="Create a new document." ma:contentTypeScope="" ma:versionID="053a5ec0831317e823422aaa8b6e0f06">
  <xsd:schema xmlns:xsd="http://www.w3.org/2001/XMLSchema" xmlns:xs="http://www.w3.org/2001/XMLSchema" xmlns:p="http://schemas.microsoft.com/office/2006/metadata/properties" xmlns:ns2="5c72703c-1067-4fa7-89cc-ef245258de7b" xmlns:ns3="baaa1e52-d096-4578-884f-544177159c31" targetNamespace="http://schemas.microsoft.com/office/2006/metadata/properties" ma:root="true" ma:fieldsID="22a11a410b86899d8171017e0a53600f" ns2:_="" ns3:_="">
    <xsd:import namespace="5c72703c-1067-4fa7-89cc-ef245258de7b"/>
    <xsd:import namespace="baaa1e52-d096-4578-884f-544177159c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URLLink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bc4b65e-775a-4a0b-8a3f-ec286c64b49d}" ma:internalName="TaxCatchAll" ma:showField="CatchAllData" ma:web="5c72703c-1067-4fa7-89cc-ef245258de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a1e52-d096-4578-884f-544177159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00de80-7531-40b2-a37f-f138d0f80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RLLink" ma:index="24" nillable="true" ma:displayName="URL Link" ma:format="Hyperlink" ma:internalName="URL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77966C-7C01-44BE-A75D-0AEECAE54174}">
  <ds:schemaRefs>
    <ds:schemaRef ds:uri="http://schemas.microsoft.com/office/2006/documentManagement/types"/>
    <ds:schemaRef ds:uri="http://purl.org/dc/dcmitype/"/>
    <ds:schemaRef ds:uri="http://purl.org/dc/terms/"/>
    <ds:schemaRef ds:uri="1c924d7e-c5b4-4b28-aa90-c1965de8ebdf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c72703c-1067-4fa7-89cc-ef245258de7b"/>
  </ds:schemaRefs>
</ds:datastoreItem>
</file>

<file path=customXml/itemProps2.xml><?xml version="1.0" encoding="utf-8"?>
<ds:datastoreItem xmlns:ds="http://schemas.openxmlformats.org/officeDocument/2006/customXml" ds:itemID="{1564F237-B32C-474E-BCDA-E28413166B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4C5D4A-F518-4BEC-A359-B827118A9DB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3971</TotalTime>
  <Words>652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Tahoma</vt:lpstr>
      <vt:lpstr>Office Theme</vt:lpstr>
      <vt:lpstr>    PROMOTING GENDER-INCLUSIVEE LOCAL ECONOMIC DEVELOPMENT IN ZIMBABWE  </vt:lpstr>
      <vt:lpstr>PLEASE DESCRIBE THE BUSINESS  </vt:lpstr>
      <vt:lpstr>CUSTOMER BASE?</vt:lpstr>
      <vt:lpstr>COMPETITION</vt:lpstr>
      <vt:lpstr>NEW PRODUCTS OR SERVICES?</vt:lpstr>
      <vt:lpstr>QUALITY AND PACKAGING</vt:lpstr>
      <vt:lpstr>BUSINESS MANAGEMENT</vt:lpstr>
      <vt:lpstr>FINANCIAL MANAGEMENT </vt:lpstr>
      <vt:lpstr>SAVINGS AND SELF SUFFICIENCY</vt:lpstr>
      <vt:lpstr>INCOME AND EXPENSES FOR THE BUSINESS FOR THE  PAST  SIX MONTHS</vt:lpstr>
      <vt:lpstr>INCOME AND EXPENSES FOR THE BUSINESS FOR  NEXT SIX MONTHS</vt:lpstr>
      <vt:lpstr>WHAT PLANS HAVE YOU MADE TO GROW YOUR BUSINESS IN THE NEXT 6 MONTHS?  </vt:lpstr>
      <vt:lpstr>CHALLENGES</vt:lpstr>
      <vt:lpstr>SUSTAINABILITY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name</dc:title>
  <dc:creator>Anne Hilton - Entrepreneurship Mananger</dc:creator>
  <cp:lastModifiedBy>Winnet Chitauro</cp:lastModifiedBy>
  <cp:revision>91</cp:revision>
  <dcterms:created xsi:type="dcterms:W3CDTF">2015-03-24T08:09:40Z</dcterms:created>
  <dcterms:modified xsi:type="dcterms:W3CDTF">2024-11-07T15:16:30Z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0x010100FC83D288F9C0D742B1C572EE9F15CFEC</vt:lpwstr>
  </property>
</Properties>
</file>