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82" r:id="rId6"/>
    <p:sldId id="283" r:id="rId7"/>
    <p:sldId id="287" r:id="rId8"/>
    <p:sldId id="257" r:id="rId9"/>
    <p:sldId id="274" r:id="rId10"/>
    <p:sldId id="275" r:id="rId11"/>
    <p:sldId id="272" r:id="rId12"/>
    <p:sldId id="284" r:id="rId13"/>
    <p:sldId id="285" r:id="rId14"/>
    <p:sldId id="286" r:id="rId15"/>
    <p:sldId id="271" r:id="rId16"/>
    <p:sldId id="28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10" autoAdjust="0"/>
  </p:normalViewPr>
  <p:slideViewPr>
    <p:cSldViewPr>
      <p:cViewPr varScale="1">
        <p:scale>
          <a:sx n="61" d="100"/>
          <a:sy n="61" d="100"/>
        </p:scale>
        <p:origin x="165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DED43-42A5-45F3-B5AF-71844B1D0B64}" type="datetimeFigureOut">
              <a:rPr lang="en-US" smtClean="0"/>
              <a:t>1/20/2026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83B2D-4DA6-48E6-B231-E214C4CB3AA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7580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83B2D-4DA6-48E6-B231-E214C4CB3AA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134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pPr/>
              <a:t>20/1/2026</a:t>
            </a:fld>
            <a:endParaRPr lang="en-Z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pPr/>
              <a:t>‹#›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970745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pPr/>
              <a:t>20/1/2026</a:t>
            </a:fld>
            <a:endParaRPr lang="en-Z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pPr/>
              <a:t>‹#›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680162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pPr/>
              <a:t>20/1/2026</a:t>
            </a:fld>
            <a:endParaRPr lang="en-Z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pPr/>
              <a:t>‹#›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409124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pPr/>
              <a:t>20/1/2026</a:t>
            </a:fld>
            <a:endParaRPr lang="en-Z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pPr/>
              <a:t>‹#›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280989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pPr/>
              <a:t>20/1/2026</a:t>
            </a:fld>
            <a:endParaRPr lang="en-Z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pPr/>
              <a:t>‹#›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92876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pPr/>
              <a:t>20/1/2026</a:t>
            </a:fld>
            <a:endParaRPr lang="en-ZW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pPr/>
              <a:t>‹#›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584428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pPr/>
              <a:t>20/1/2026</a:t>
            </a:fld>
            <a:endParaRPr lang="en-ZW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pPr/>
              <a:t>‹#›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566615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pPr/>
              <a:t>20/1/2026</a:t>
            </a:fld>
            <a:endParaRPr lang="en-Z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pPr/>
              <a:t>‹#›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828457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pPr/>
              <a:t>20/1/2026</a:t>
            </a:fld>
            <a:endParaRPr lang="en-ZW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pPr/>
              <a:t>‹#›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532978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pPr/>
              <a:t>20/1/2026</a:t>
            </a:fld>
            <a:endParaRPr lang="en-ZW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pPr/>
              <a:t>‹#›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120731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W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pPr/>
              <a:t>20/1/2026</a:t>
            </a:fld>
            <a:endParaRPr lang="en-ZW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pPr/>
              <a:t>‹#›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05122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4485F-ED24-47DB-AFF9-387090B6200D}" type="datetimeFigureOut">
              <a:rPr lang="en-ZW" smtClean="0"/>
              <a:pPr/>
              <a:t>20/1/2026</a:t>
            </a:fld>
            <a:endParaRPr lang="en-Z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A6CC1-C62E-4793-9BAB-70F633D6ED53}" type="slidenum">
              <a:rPr lang="en-ZW" smtClean="0"/>
              <a:pPr/>
              <a:t>‹#›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14649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0" y="2743623"/>
            <a:ext cx="7848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Tahoma" panose="020B0604030504040204" pitchFamily="34" charset="0"/>
                <a:ea typeface="Times New Roman" panose="02020603050405020304" pitchFamily="18" charset="0"/>
              </a:rPr>
              <a:t>SADC PROTOCOL@WORK SUMMIT </a:t>
            </a:r>
            <a:r>
              <a:rPr lang="en-ZW" sz="3600" b="1" dirty="0"/>
              <a:t>2024</a:t>
            </a:r>
          </a:p>
          <a:p>
            <a:pPr algn="ctr"/>
            <a:r>
              <a:rPr lang="en-GB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Youth Leadership</a:t>
            </a:r>
            <a:endParaRPr lang="en-ZW" sz="2000" dirty="0">
              <a:solidFill>
                <a:srgbClr val="FF0000"/>
              </a:solidFill>
            </a:endParaRPr>
          </a:p>
          <a:p>
            <a:pPr algn="ctr"/>
            <a:endParaRPr lang="en-ZW" sz="2000" dirty="0">
              <a:solidFill>
                <a:srgbClr val="FF0000"/>
              </a:solidFill>
            </a:endParaRPr>
          </a:p>
          <a:p>
            <a:pPr algn="ctr"/>
            <a:endParaRPr lang="en-ZW" sz="2000" dirty="0">
              <a:solidFill>
                <a:srgbClr val="FF0000"/>
              </a:solidFill>
            </a:endParaRPr>
          </a:p>
          <a:p>
            <a:pPr algn="ctr"/>
            <a:endParaRPr lang="en-ZW" sz="2000" dirty="0">
              <a:solidFill>
                <a:srgbClr val="FF0000"/>
              </a:solidFill>
            </a:endParaRPr>
          </a:p>
          <a:p>
            <a:pPr algn="ctr"/>
            <a:endParaRPr lang="en-ZW" sz="2000" dirty="0">
              <a:solidFill>
                <a:srgbClr val="FF0000"/>
              </a:solidFill>
            </a:endParaRPr>
          </a:p>
          <a:p>
            <a:pPr algn="ctr"/>
            <a:r>
              <a:rPr lang="en-ZW" sz="2000" dirty="0"/>
              <a:t>Zimbabwe, Kadoma</a:t>
            </a:r>
          </a:p>
          <a:p>
            <a:pPr algn="ctr"/>
            <a:r>
              <a:rPr lang="en-ZW" sz="2000" dirty="0"/>
              <a:t> 11-13 November 2024 </a:t>
            </a:r>
          </a:p>
          <a:p>
            <a:pPr algn="ctr"/>
            <a:r>
              <a:rPr lang="en-ZW" sz="2000" dirty="0"/>
              <a:t>Tadiwanashe Jiri</a:t>
            </a:r>
          </a:p>
          <a:p>
            <a:pPr algn="ctr"/>
            <a:endParaRPr lang="en-ZW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398786"/>
            <a:ext cx="9144000" cy="466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ZW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304800"/>
            <a:ext cx="8991600" cy="762000"/>
            <a:chOff x="543012" y="237175"/>
            <a:chExt cx="11206620" cy="131450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638" y="638675"/>
              <a:ext cx="3237986" cy="77875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012" y="237175"/>
              <a:ext cx="1506626" cy="131450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9018" y="679918"/>
              <a:ext cx="2780614" cy="80770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0412" y="708948"/>
              <a:ext cx="3315817" cy="6237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332109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W" b="1" dirty="0"/>
              <a:t>What Capacity Building Initiatives Have You Initiated?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ZW" dirty="0"/>
              <a:t>I have prioritized empowering marginalized youth. </a:t>
            </a:r>
          </a:p>
          <a:p>
            <a:r>
              <a:rPr lang="en-ZW" dirty="0"/>
              <a:t>I have built capacity through mentoring. </a:t>
            </a:r>
          </a:p>
          <a:p>
            <a:r>
              <a:rPr lang="en-ZW" dirty="0"/>
              <a:t>I have coached emerging gender equality advocates. </a:t>
            </a:r>
          </a:p>
          <a:p>
            <a:pPr marL="0" indent="0">
              <a:buNone/>
            </a:pPr>
            <a:endParaRPr lang="en-ZW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ZW" dirty="0"/>
              <a:t>I engaged with students at my school. </a:t>
            </a:r>
          </a:p>
          <a:p>
            <a:r>
              <a:rPr lang="en-ZW" dirty="0"/>
              <a:t>I collaborated with Voice of the Girl Child.  </a:t>
            </a:r>
          </a:p>
          <a:p>
            <a:pPr marL="0" indent="0">
              <a:buNone/>
            </a:pPr>
            <a:endParaRPr lang="en-ZW" dirty="0"/>
          </a:p>
          <a:p>
            <a:endParaRPr lang="en-ZW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370494"/>
            <a:ext cx="9144000" cy="48750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ZW" sz="2400" dirty="0"/>
          </a:p>
        </p:txBody>
      </p:sp>
    </p:spTree>
    <p:extLst>
      <p:ext uri="{BB962C8B-B14F-4D97-AF65-F5344CB8AC3E}">
        <p14:creationId xmlns:p14="http://schemas.microsoft.com/office/powerpoint/2010/main" val="2508620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b="1" dirty="0"/>
              <a:t>Lessons</a:t>
            </a:r>
            <a:r>
              <a:rPr lang="en-ZW" dirty="0"/>
              <a:t> </a:t>
            </a:r>
            <a:r>
              <a:rPr lang="en-ZW" b="1" dirty="0"/>
              <a:t>Learnt</a:t>
            </a:r>
            <a:r>
              <a:rPr lang="en-ZW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ZW" dirty="0"/>
              <a:t> I have learned collaboration is key.</a:t>
            </a:r>
          </a:p>
          <a:p>
            <a:r>
              <a:rPr lang="en-ZW" dirty="0"/>
              <a:t>Effective partnership are crucial. </a:t>
            </a:r>
          </a:p>
          <a:p>
            <a:r>
              <a:rPr lang="en-ZW" dirty="0"/>
              <a:t>Gender equality benefits everyone.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It takes a nation to bring change. </a:t>
            </a:r>
          </a:p>
          <a:p>
            <a:r>
              <a:rPr lang="en-US" dirty="0"/>
              <a:t>Everyone is equally important. </a:t>
            </a:r>
          </a:p>
          <a:p>
            <a:endParaRPr lang="en-ZW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370494"/>
            <a:ext cx="9144000" cy="48750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ZW" sz="2400" dirty="0"/>
          </a:p>
        </p:txBody>
      </p:sp>
    </p:spTree>
    <p:extLst>
      <p:ext uri="{BB962C8B-B14F-4D97-AF65-F5344CB8AC3E}">
        <p14:creationId xmlns:p14="http://schemas.microsoft.com/office/powerpoint/2010/main" val="3025102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b="1" dirty="0"/>
              <a:t>NEXT STEPS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186808" cy="498114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lvl="0" indent="0">
              <a:buNone/>
            </a:pPr>
            <a:endParaRPr lang="en-ZA" sz="1600" dirty="0"/>
          </a:p>
          <a:p>
            <a:pPr lvl="0"/>
            <a:r>
              <a:rPr lang="en-ZA" sz="2400" dirty="0"/>
              <a:t>Scale up gender equality initiatives. </a:t>
            </a:r>
          </a:p>
          <a:p>
            <a:pPr lvl="0"/>
            <a:r>
              <a:rPr lang="en-ZA" sz="2400" dirty="0"/>
              <a:t>Collaborate with policy makers.</a:t>
            </a:r>
          </a:p>
          <a:p>
            <a:pPr lvl="0"/>
            <a:r>
              <a:rPr lang="en-ZA" sz="2400" dirty="0"/>
              <a:t>Network with national and international organisation.</a:t>
            </a:r>
          </a:p>
          <a:p>
            <a:pPr lvl="0"/>
            <a:r>
              <a:rPr lang="en-ZA" sz="2400" dirty="0"/>
              <a:t>Pursue further knowledge on gender equality. </a:t>
            </a:r>
          </a:p>
          <a:p>
            <a:pPr lvl="0"/>
            <a:r>
              <a:rPr lang="en-ZA" sz="2400" dirty="0"/>
              <a:t>Mentor emerging leaders.</a:t>
            </a:r>
          </a:p>
          <a:p>
            <a:pPr lvl="0"/>
            <a:r>
              <a:rPr lang="en-ZA" sz="2400" dirty="0"/>
              <a:t>To eradicate discrimination and stigma.  </a:t>
            </a:r>
          </a:p>
          <a:p>
            <a:pPr marL="0" lvl="0" indent="0">
              <a:buNone/>
            </a:pPr>
            <a:endParaRPr lang="en-ZA" sz="2400" dirty="0"/>
          </a:p>
          <a:p>
            <a:pPr marL="0" lvl="0" indent="0">
              <a:buNone/>
            </a:pPr>
            <a:endParaRPr lang="en-ZA" sz="1600" dirty="0"/>
          </a:p>
          <a:p>
            <a:pPr marL="0" indent="0">
              <a:buNone/>
            </a:pPr>
            <a:endParaRPr lang="en-ZW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417638"/>
            <a:ext cx="4042792" cy="498114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398786"/>
            <a:ext cx="9144000" cy="48750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ZW" sz="2400" dirty="0"/>
          </a:p>
        </p:txBody>
      </p:sp>
    </p:spTree>
    <p:extLst>
      <p:ext uri="{BB962C8B-B14F-4D97-AF65-F5344CB8AC3E}">
        <p14:creationId xmlns:p14="http://schemas.microsoft.com/office/powerpoint/2010/main" val="185779091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U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671208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b="1" dirty="0"/>
              <a:t>Quotable Quotes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43890" cy="4525963"/>
          </a:xfrm>
        </p:spPr>
        <p:txBody>
          <a:bodyPr>
            <a:noAutofit/>
          </a:bodyPr>
          <a:lstStyle/>
          <a:p>
            <a:r>
              <a:rPr lang="en-ZW" sz="2400" b="1" u="sng" dirty="0"/>
              <a:t>Amplifying young voices, the time is now</a:t>
            </a:r>
          </a:p>
          <a:p>
            <a:endParaRPr lang="en-ZW" sz="2400" dirty="0"/>
          </a:p>
          <a:p>
            <a:r>
              <a:rPr lang="en-ZW" sz="2400" dirty="0"/>
              <a:t>Amplifying young voices, the time is now serves as a guiding principle.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8641080" y="6072206"/>
            <a:ext cx="45719" cy="53957"/>
          </a:xfrm>
        </p:spPr>
        <p:txBody>
          <a:bodyPr>
            <a:normAutofit fontScale="25000" lnSpcReduction="20000"/>
          </a:bodyPr>
          <a:lstStyle/>
          <a:p>
            <a:endParaRPr lang="en-ZW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265" y="6313805"/>
            <a:ext cx="9254530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7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b="1" dirty="0"/>
              <a:t>Experience as a leader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5798448" cy="4525963"/>
          </a:xfrm>
        </p:spPr>
        <p:txBody>
          <a:bodyPr>
            <a:noAutofit/>
          </a:bodyPr>
          <a:lstStyle/>
          <a:p>
            <a:r>
              <a:rPr lang="en-ZW" sz="2400" dirty="0"/>
              <a:t> I witnessed first hand the inequalities in opportunities. </a:t>
            </a:r>
          </a:p>
          <a:p>
            <a:r>
              <a:rPr lang="en-ZW" sz="2400" dirty="0"/>
              <a:t>This sparked my passion for advocacy. </a:t>
            </a:r>
          </a:p>
          <a:p>
            <a:r>
              <a:rPr lang="en-ZW" sz="2400" dirty="0"/>
              <a:t>Effective leadership requires empathy and resilience. </a:t>
            </a:r>
          </a:p>
          <a:p>
            <a:r>
              <a:rPr lang="en-ZW" sz="2400" dirty="0"/>
              <a:t>I have heard mentors to guide me.. </a:t>
            </a:r>
          </a:p>
          <a:p>
            <a:endParaRPr lang="en-ZW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786731"/>
            <a:ext cx="2602632" cy="4152900"/>
          </a:xfrm>
        </p:spPr>
      </p:pic>
      <p:sp>
        <p:nvSpPr>
          <p:cNvPr id="5" name="TextBox 4"/>
          <p:cNvSpPr txBox="1"/>
          <p:nvPr/>
        </p:nvSpPr>
        <p:spPr>
          <a:xfrm>
            <a:off x="0" y="6398786"/>
            <a:ext cx="9144000" cy="466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ZW" sz="2400" dirty="0"/>
          </a:p>
        </p:txBody>
      </p:sp>
    </p:spTree>
    <p:extLst>
      <p:ext uri="{BB962C8B-B14F-4D97-AF65-F5344CB8AC3E}">
        <p14:creationId xmlns:p14="http://schemas.microsoft.com/office/powerpoint/2010/main" val="3366339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YOU UNIQUE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ZW" dirty="0"/>
              <a:t>My leadership skills, training and experience. </a:t>
            </a:r>
          </a:p>
          <a:p>
            <a:r>
              <a:rPr lang="en-ZW" dirty="0"/>
              <a:t>My dedication drive me to effectively bring positive change. </a:t>
            </a:r>
          </a:p>
          <a:p>
            <a:r>
              <a:rPr lang="en-ZW" dirty="0"/>
              <a:t>I have a resilient attitude.  </a:t>
            </a:r>
          </a:p>
          <a:p>
            <a:endParaRPr lang="en-ZW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68047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en-ZW" b="1" dirty="0"/>
              <a:t>WHO IS THIS YOUTH CHAMPION? 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8596" y="1285860"/>
            <a:ext cx="5439548" cy="5072098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ZA" sz="2800" dirty="0"/>
              <a:t>I am </a:t>
            </a:r>
            <a:r>
              <a:rPr lang="en-ZA" sz="2800" dirty="0" err="1"/>
              <a:t>Tadiwanashe</a:t>
            </a:r>
            <a:r>
              <a:rPr lang="en-ZA" sz="2800" dirty="0"/>
              <a:t> G Jiri, a passionate young leader.  </a:t>
            </a:r>
          </a:p>
          <a:p>
            <a:r>
              <a:rPr lang="en-ZA" sz="2800" dirty="0"/>
              <a:t>Committed to amplifying voices of marginalized youth. </a:t>
            </a:r>
          </a:p>
          <a:p>
            <a:r>
              <a:rPr lang="en-ZA" sz="2800" dirty="0"/>
              <a:t>I hail from </a:t>
            </a:r>
            <a:r>
              <a:rPr lang="en-ZA" sz="2800" dirty="0" err="1"/>
              <a:t>Kadoma</a:t>
            </a:r>
            <a:r>
              <a:rPr lang="en-ZA" sz="2800" dirty="0"/>
              <a:t>. </a:t>
            </a:r>
          </a:p>
          <a:p>
            <a:r>
              <a:rPr lang="en-ZA" sz="2800" dirty="0"/>
              <a:t>My roots in </a:t>
            </a:r>
            <a:r>
              <a:rPr lang="en-ZA" sz="2800" dirty="0" err="1"/>
              <a:t>Kadoma</a:t>
            </a:r>
            <a:r>
              <a:rPr lang="en-ZA" sz="2800" dirty="0"/>
              <a:t> inform my passion. </a:t>
            </a:r>
          </a:p>
          <a:p>
            <a:pPr marL="0" indent="0">
              <a:buNone/>
            </a:pPr>
            <a:endParaRPr lang="en-ZA" sz="2800" dirty="0"/>
          </a:p>
          <a:p>
            <a:r>
              <a:rPr lang="en-ZA" sz="2800" dirty="0"/>
              <a:t>My ability to never give up. </a:t>
            </a:r>
          </a:p>
          <a:p>
            <a:r>
              <a:rPr lang="en-ZA" sz="2800" dirty="0"/>
              <a:t>I refuse to be shaken up. </a:t>
            </a:r>
          </a:p>
          <a:p>
            <a:r>
              <a:rPr lang="en-ZA" sz="2800" dirty="0"/>
              <a:t>No matter the trial or situation.</a:t>
            </a:r>
            <a:endParaRPr lang="en-GB" sz="2800" dirty="0"/>
          </a:p>
          <a:p>
            <a:endParaRPr lang="en-ZW" sz="26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279" y="1957150"/>
            <a:ext cx="1621169" cy="1215876"/>
          </a:xfr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0" y="6398786"/>
            <a:ext cx="9144000" cy="48750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ZW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 flipH="1">
            <a:off x="411481" y="1535113"/>
            <a:ext cx="45719" cy="45719"/>
          </a:xfrm>
        </p:spPr>
        <p:txBody>
          <a:bodyPr>
            <a:normAutofit fontScale="25000" lnSpcReduction="20000"/>
          </a:bodyPr>
          <a:lstStyle/>
          <a:p>
            <a:r>
              <a:rPr lang="en-GB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472218"/>
            <a:ext cx="1275606" cy="1700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178863"/>
            <a:ext cx="2135261" cy="223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027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b="1" dirty="0"/>
              <a:t>WHAT DRIVES YOU?  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85720" y="500043"/>
            <a:ext cx="71438" cy="142875"/>
          </a:xfrm>
        </p:spPr>
        <p:txBody>
          <a:bodyPr>
            <a:normAutofit fontScale="25000" lnSpcReduction="20000"/>
          </a:bodyPr>
          <a:lstStyle/>
          <a:p>
            <a:r>
              <a:rPr lang="en-ZA" dirty="0"/>
              <a:t>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8596" y="1214422"/>
            <a:ext cx="5429288" cy="4911741"/>
          </a:xfrm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GB" sz="2800" dirty="0"/>
              <a:t>I am driven by my desire to empower. </a:t>
            </a:r>
          </a:p>
          <a:p>
            <a:r>
              <a:rPr lang="en-GB" sz="2800" dirty="0"/>
              <a:t>My commitment to social justice. </a:t>
            </a:r>
          </a:p>
          <a:p>
            <a:r>
              <a:rPr lang="en-GB" sz="2800" dirty="0"/>
              <a:t>My passion for community transformation. </a:t>
            </a:r>
            <a:endParaRPr lang="en-ZA" sz="2800" dirty="0"/>
          </a:p>
          <a:p>
            <a:endParaRPr lang="en-ZA" sz="2800" dirty="0"/>
          </a:p>
          <a:p>
            <a:r>
              <a:rPr lang="en-ZA" sz="2800" dirty="0"/>
              <a:t>I aim to create an environment which is friendly. </a:t>
            </a:r>
          </a:p>
          <a:p>
            <a:r>
              <a:rPr lang="en-ZA" sz="2800" dirty="0"/>
              <a:t>Where discrimination is totally unacceptable. Where being a girl is pride. </a:t>
            </a:r>
          </a:p>
          <a:p>
            <a:r>
              <a:rPr lang="en-ZA" sz="2800" dirty="0"/>
              <a:t>Where being a boy is not a burden. </a:t>
            </a:r>
          </a:p>
          <a:p>
            <a:endParaRPr lang="en-ZA" sz="2800" dirty="0"/>
          </a:p>
          <a:p>
            <a:r>
              <a:rPr lang="en-ZA" sz="2800" dirty="0"/>
              <a:t> I am dedicated to amplifying. </a:t>
            </a:r>
          </a:p>
          <a:p>
            <a:r>
              <a:rPr lang="en-ZA" sz="2800" dirty="0"/>
              <a:t>Committed to youth engagement. </a:t>
            </a:r>
          </a:p>
          <a:p>
            <a:r>
              <a:rPr lang="en-ZA" sz="2800" dirty="0"/>
              <a:t>Striving for a gender equality society. </a:t>
            </a:r>
            <a:endParaRPr lang="en-ZW" sz="26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268760"/>
            <a:ext cx="1890210" cy="2520280"/>
          </a:xfr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0" y="6398786"/>
            <a:ext cx="9144000" cy="48750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ZW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933056"/>
            <a:ext cx="2579779" cy="193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9378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b="1" dirty="0"/>
              <a:t>WHAT DO YOU DO?  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 flipH="1" flipV="1">
            <a:off x="411480" y="428604"/>
            <a:ext cx="45719" cy="642942"/>
          </a:xfrm>
        </p:spPr>
        <p:txBody>
          <a:bodyPr/>
          <a:lstStyle/>
          <a:p>
            <a:r>
              <a:rPr lang="en-ZA" dirty="0"/>
              <a:t>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214422"/>
            <a:ext cx="5400684" cy="500066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ZW" sz="2600" dirty="0"/>
              <a:t>My work focuses on promoting gender equality. </a:t>
            </a:r>
          </a:p>
          <a:p>
            <a:r>
              <a:rPr lang="en-ZW" sz="2600" dirty="0"/>
              <a:t>I have contributed to advancing  gender equality. </a:t>
            </a:r>
          </a:p>
          <a:p>
            <a:r>
              <a:rPr lang="en-US" sz="2600" dirty="0"/>
              <a:t>I did it in the following ways:</a:t>
            </a:r>
            <a:endParaRPr lang="en-ZW" sz="2600" dirty="0"/>
          </a:p>
          <a:p>
            <a:pPr marL="514350" indent="-514350">
              <a:buAutoNum type="arabicPeriod"/>
            </a:pPr>
            <a:r>
              <a:rPr lang="en-ZW" sz="2600" dirty="0"/>
              <a:t>I conducted a debate session. </a:t>
            </a:r>
          </a:p>
          <a:p>
            <a:pPr marL="514350" indent="-514350">
              <a:buAutoNum type="arabicPeriod"/>
            </a:pPr>
            <a:r>
              <a:rPr lang="en-ZW" sz="2600" dirty="0"/>
              <a:t>I had a boy and girl talk. </a:t>
            </a:r>
          </a:p>
          <a:p>
            <a:pPr marL="514350" indent="-514350">
              <a:buAutoNum type="arabicPeriod"/>
            </a:pPr>
            <a:r>
              <a:rPr lang="en-ZW" sz="2600" dirty="0"/>
              <a:t>I partnered with the Voice of the girl child organisation.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398786"/>
            <a:ext cx="9144000" cy="48750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ZW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96751"/>
            <a:ext cx="3275856" cy="5065869"/>
          </a:xfrm>
        </p:spPr>
      </p:pic>
    </p:spTree>
    <p:extLst>
      <p:ext uri="{BB962C8B-B14F-4D97-AF65-F5344CB8AC3E}">
        <p14:creationId xmlns:p14="http://schemas.microsoft.com/office/powerpoint/2010/main" val="62311164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CHALLENGES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5543560" cy="4983179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3200" dirty="0"/>
          </a:p>
          <a:p>
            <a:pPr marL="514350" indent="-514350">
              <a:buAutoNum type="arabicPeriod"/>
            </a:pPr>
            <a:r>
              <a:rPr lang="en-US" sz="3200" dirty="0"/>
              <a:t>Social and Cultural Barriers. </a:t>
            </a:r>
          </a:p>
          <a:p>
            <a:pPr marL="514350" indent="-514350">
              <a:buAutoNum type="arabicPeriod"/>
            </a:pPr>
            <a:r>
              <a:rPr lang="en-US" sz="3200" dirty="0"/>
              <a:t>The boy child is either afraid or intimidated. </a:t>
            </a:r>
          </a:p>
          <a:p>
            <a:pPr marL="514350" indent="-514350">
              <a:buAutoNum type="arabicPeriod"/>
            </a:pPr>
            <a:r>
              <a:rPr lang="en-US" sz="3200" dirty="0"/>
              <a:t>Limited resources and funds to expand my work. </a:t>
            </a:r>
          </a:p>
          <a:p>
            <a:pPr marL="514350" indent="-514350">
              <a:buAutoNum type="arabicPeriod"/>
            </a:pPr>
            <a:r>
              <a:rPr lang="en-US" sz="3200" dirty="0"/>
              <a:t>Stigma and discrimination. </a:t>
            </a:r>
          </a:p>
          <a:p>
            <a:endParaRPr lang="en-US" sz="3200" dirty="0"/>
          </a:p>
          <a:p>
            <a:r>
              <a:rPr lang="en-US" sz="3200" dirty="0"/>
              <a:t>I interviewed a few individuals. </a:t>
            </a:r>
          </a:p>
          <a:p>
            <a:r>
              <a:rPr lang="en-US" sz="3200" dirty="0"/>
              <a:t>I discovered there is need for workshops.</a:t>
            </a:r>
          </a:p>
          <a:p>
            <a:r>
              <a:rPr lang="en-US" sz="3200" dirty="0"/>
              <a:t>Guide and Counseling. </a:t>
            </a:r>
            <a:endParaRPr lang="en-ZW" sz="1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484784"/>
            <a:ext cx="2481229" cy="1860922"/>
          </a:xfr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6398786"/>
            <a:ext cx="9144000" cy="48750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ZW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228184" y="3717032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 an attempt to help the girl child the boy child has been sidelined.</a:t>
            </a:r>
            <a:endParaRPr lang="en-ZW" b="1" dirty="0"/>
          </a:p>
        </p:txBody>
      </p:sp>
    </p:spTree>
    <p:extLst>
      <p:ext uri="{BB962C8B-B14F-4D97-AF65-F5344CB8AC3E}">
        <p14:creationId xmlns:p14="http://schemas.microsoft.com/office/powerpoint/2010/main" val="295948244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b="1" dirty="0"/>
              <a:t>What has changed in your life?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3970784" cy="5173742"/>
          </a:xfrm>
        </p:spPr>
        <p:txBody>
          <a:bodyPr>
            <a:normAutofit/>
          </a:bodyPr>
          <a:lstStyle/>
          <a:p>
            <a:r>
              <a:rPr lang="en-ZW" dirty="0"/>
              <a:t>I have improved my emotional intelligence. </a:t>
            </a:r>
          </a:p>
          <a:p>
            <a:r>
              <a:rPr lang="en-ZW" dirty="0"/>
              <a:t>I have built strong relationships. </a:t>
            </a:r>
          </a:p>
          <a:p>
            <a:r>
              <a:rPr lang="en-ZW" dirty="0"/>
              <a:t>The following have driven this transformation: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0" y="1196752"/>
            <a:ext cx="4114800" cy="492941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ZW" dirty="0"/>
              <a:t>My mother who has been encouraging me. </a:t>
            </a:r>
          </a:p>
          <a:p>
            <a:pPr marL="514350" indent="-514350">
              <a:buAutoNum type="arabicPeriod"/>
            </a:pPr>
            <a:r>
              <a:rPr lang="en-ZW" dirty="0"/>
              <a:t>My Patron </a:t>
            </a:r>
            <a:r>
              <a:rPr lang="en-ZW" dirty="0" err="1"/>
              <a:t>Nyasha</a:t>
            </a:r>
            <a:r>
              <a:rPr lang="en-ZW" dirty="0"/>
              <a:t> who has taught me. </a:t>
            </a:r>
          </a:p>
          <a:p>
            <a:pPr marL="514350" indent="-514350">
              <a:buAutoNum type="arabicPeriod"/>
            </a:pPr>
            <a:r>
              <a:rPr lang="en-ZW" dirty="0"/>
              <a:t>The </a:t>
            </a:r>
            <a:r>
              <a:rPr lang="en-ZW" dirty="0" err="1"/>
              <a:t>Kadoma</a:t>
            </a:r>
            <a:r>
              <a:rPr lang="en-ZW" dirty="0"/>
              <a:t> City Junior Council. </a:t>
            </a:r>
          </a:p>
          <a:p>
            <a:pPr marL="514350" indent="-514350">
              <a:buAutoNum type="arabicPeriod"/>
            </a:pPr>
            <a:r>
              <a:rPr lang="en-ZW" dirty="0"/>
              <a:t>My fellow members for sharing the experience. </a:t>
            </a:r>
          </a:p>
          <a:p>
            <a:pPr marL="514350" indent="-514350">
              <a:buAutoNum type="arabicPeriod"/>
            </a:pPr>
            <a:r>
              <a:rPr lang="en-ZW" dirty="0"/>
              <a:t> My determination to create positive change. </a:t>
            </a:r>
          </a:p>
          <a:p>
            <a:endParaRPr lang="en-ZW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370494"/>
            <a:ext cx="9144000" cy="48750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ZW" sz="2400" dirty="0"/>
          </a:p>
        </p:txBody>
      </p:sp>
    </p:spTree>
    <p:extLst>
      <p:ext uri="{BB962C8B-B14F-4D97-AF65-F5344CB8AC3E}">
        <p14:creationId xmlns:p14="http://schemas.microsoft.com/office/powerpoint/2010/main" val="2377194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RLLink xmlns="baaa1e52-d096-4578-884f-544177159c31">
      <Url xsi:nil="true"/>
      <Description xsi:nil="true"/>
    </URLLink>
    <TaxCatchAll xmlns="5c72703c-1067-4fa7-89cc-ef245258de7b" xsi:nil="true"/>
    <lcf76f155ced4ddcb4097134ff3c332f xmlns="baaa1e52-d096-4578-884f-544177159c3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83D288F9C0D742B1C572EE9F15CFEC" ma:contentTypeVersion="21" ma:contentTypeDescription="Create a new document." ma:contentTypeScope="" ma:versionID="053a5ec0831317e823422aaa8b6e0f06">
  <xsd:schema xmlns:xsd="http://www.w3.org/2001/XMLSchema" xmlns:xs="http://www.w3.org/2001/XMLSchema" xmlns:p="http://schemas.microsoft.com/office/2006/metadata/properties" xmlns:ns2="5c72703c-1067-4fa7-89cc-ef245258de7b" xmlns:ns3="baaa1e52-d096-4578-884f-544177159c31" targetNamespace="http://schemas.microsoft.com/office/2006/metadata/properties" ma:root="true" ma:fieldsID="22a11a410b86899d8171017e0a53600f" ns2:_="" ns3:_="">
    <xsd:import namespace="5c72703c-1067-4fa7-89cc-ef245258de7b"/>
    <xsd:import namespace="baaa1e52-d096-4578-884f-544177159c3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URLLink" minOccurs="0"/>
                <xsd:element ref="ns3:MediaServiceSearchPropertie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2703c-1067-4fa7-89cc-ef245258de7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bc4b65e-775a-4a0b-8a3f-ec286c64b49d}" ma:internalName="TaxCatchAll" ma:showField="CatchAllData" ma:web="5c72703c-1067-4fa7-89cc-ef245258de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aa1e52-d096-4578-884f-544177159c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300de80-7531-40b2-a37f-f138d0f80c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URLLink" ma:index="24" nillable="true" ma:displayName="URL Link" ma:format="Hyperlink" ma:internalName="URL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195517-BA27-4E6F-A7CE-68BB096E9E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00ACDD-6142-4E0C-8A7A-45D7311A2B9A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5c72703c-1067-4fa7-89cc-ef245258de7b"/>
    <ds:schemaRef ds:uri="0d0128bf-0240-4a00-b00a-ea9f2cdab004"/>
    <ds:schemaRef ds:uri="http://www.w3.org/XML/1998/namespace"/>
    <ds:schemaRef ds:uri="http://purl.org/dc/dcmitype/"/>
    <ds:schemaRef ds:uri="baaa1e52-d096-4578-884f-544177159c31"/>
  </ds:schemaRefs>
</ds:datastoreItem>
</file>

<file path=customXml/itemProps3.xml><?xml version="1.0" encoding="utf-8"?>
<ds:datastoreItem xmlns:ds="http://schemas.openxmlformats.org/officeDocument/2006/customXml" ds:itemID="{55DDCD9C-EFE4-4F3D-A2DC-460F5069B4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72703c-1067-4fa7-89cc-ef245258de7b"/>
    <ds:schemaRef ds:uri="baaa1e52-d096-4578-884f-544177159c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4381</TotalTime>
  <Words>543</Words>
  <Application>Microsoft Office PowerPoint</Application>
  <PresentationFormat>On-screen Show (4:3)</PresentationFormat>
  <Paragraphs>96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Tahoma</vt:lpstr>
      <vt:lpstr>Office Theme</vt:lpstr>
      <vt:lpstr>PowerPoint Presentation</vt:lpstr>
      <vt:lpstr>Quotable Quotes</vt:lpstr>
      <vt:lpstr>Experience as a leader</vt:lpstr>
      <vt:lpstr>WHAT MAKES YOU UNIQUE</vt:lpstr>
      <vt:lpstr>WHO IS THIS YOUTH CHAMPION?  </vt:lpstr>
      <vt:lpstr>WHAT DRIVES YOU?   </vt:lpstr>
      <vt:lpstr>WHAT DO YOU DO?   </vt:lpstr>
      <vt:lpstr>CHALLENGES </vt:lpstr>
      <vt:lpstr>What has changed in your life?</vt:lpstr>
      <vt:lpstr>What Capacity Building Initiatives Have You Initiated?</vt:lpstr>
      <vt:lpstr>Lessons Learnt </vt:lpstr>
      <vt:lpstr>NEXT STEPS</vt:lpstr>
      <vt:lpstr>THANK 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vhai</dc:creator>
  <cp:lastModifiedBy>Itumeleng Maloka</cp:lastModifiedBy>
  <cp:revision>141</cp:revision>
  <dcterms:created xsi:type="dcterms:W3CDTF">2014-03-06T12:27:13Z</dcterms:created>
  <dcterms:modified xsi:type="dcterms:W3CDTF">2026-01-20T10:46:47Z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0x010100FC83D288F9C0D742B1C572EE9F15CFEC</vt:lpwstr>
  </property>
</Properties>
</file>