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289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75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8751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970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75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57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23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90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64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77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56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0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11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ctrTitle"/>
          </p:nvPr>
        </p:nvSpPr>
        <p:spPr>
          <a:xfrm>
            <a:off x="2377091" y="1051983"/>
            <a:ext cx="50175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SRHR Campaign </a:t>
            </a:r>
            <a:r>
              <a:rPr lang="en-GB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Based Violence</a:t>
            </a:r>
            <a:r>
              <a:rPr lang="en-GB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468"/>
            <a:ext cx="4509831" cy="2996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– media 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Television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Newspapers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19" y="3727852"/>
            <a:ext cx="4232998" cy="3130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– social media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Whatsapp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Snapchat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650" y="1694350"/>
            <a:ext cx="1103774" cy="4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596" y="2338650"/>
            <a:ext cx="1079878" cy="4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4523" y="2982950"/>
            <a:ext cx="981950" cy="5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8975" y="3625150"/>
            <a:ext cx="1103775" cy="5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4535" y="4267350"/>
            <a:ext cx="1336166" cy="54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– Community media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radio stations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TV stations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newspapers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Billboards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 – other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Artists 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Poetry 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Songs </a:t>
            </a:r>
            <a:endParaRPr dirty="0"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Comedy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Rallies and community gatherings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1" y="1101843"/>
            <a:ext cx="3541594" cy="35415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issues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Practices – Child marriages, polygamy, FGM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Practices: Property grabbing, accusation of witchcraft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trafficking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practices: Marrying out young children 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Lifestyle – Alcohol abuse 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Patriarchy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coordinated response to abuse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Laws that are not inclusive of all forms of GBV e.g. Botswana; marital rape not recognised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Emphasis on Physical and sexual abuse and emotional abuse is not catered for in most countries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knowledge on rights and laws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Stigmatisation of GBV survivors especially survivors of sexual violence which leads to underreporting of cases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4410075"/>
            <a:ext cx="2447925" cy="2447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objectives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review  laws on GBV to include other forms of GBV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standardised M&amp;E tools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educate traditional, religious and community leaders on abuse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empower women and children through education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economically empower women to end GBV </a:t>
            </a:r>
            <a:endParaRPr/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empower women to actively participate in politics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 involvement in the fight against GBV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foster engagement with the police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develop safety structures for survivors (support systems) example good practice (SA)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groups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and girls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and boys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 (Religious, traditional, community)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Ministries responsible for issues of GBV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alias (Gender Commission)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violence against women NOW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excuse for women and child abuse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 up against abuse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body my choice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your voice heard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 me in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are part of the solution to ending GBV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-593678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messages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stronger together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 we can end GBV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 means yes No mean NO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Ending GBV starts with me 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like an unlocked door it does not justify theft, my short skirt does not justify rape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0"/>
            <a:ext cx="3028950" cy="1514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328</Words>
  <Application>Microsoft Office PowerPoint</Application>
  <PresentationFormat>On-screen Show (4:3)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Lato</vt:lpstr>
      <vt:lpstr>Montserrat</vt:lpstr>
      <vt:lpstr>Arial</vt:lpstr>
      <vt:lpstr>Focus</vt:lpstr>
      <vt:lpstr>SRHR Campaign Gender Based Violence </vt:lpstr>
      <vt:lpstr>Key issues </vt:lpstr>
      <vt:lpstr>PowerPoint Presentation</vt:lpstr>
      <vt:lpstr>PowerPoint Presentation</vt:lpstr>
      <vt:lpstr>Key objectives </vt:lpstr>
      <vt:lpstr>PowerPoint Presentation</vt:lpstr>
      <vt:lpstr>Target groups</vt:lpstr>
      <vt:lpstr>Key messages </vt:lpstr>
      <vt:lpstr>Key messages </vt:lpstr>
      <vt:lpstr>Tools – media  </vt:lpstr>
      <vt:lpstr>Tools – social media </vt:lpstr>
      <vt:lpstr>Tools – Community media </vt:lpstr>
      <vt:lpstr>Tools – other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SRHR Campaign theme</dc:title>
  <dc:creator>User</dc:creator>
  <cp:lastModifiedBy>Gomolemo Rasesigo - Botswana Manager</cp:lastModifiedBy>
  <cp:revision>6</cp:revision>
  <dcterms:modified xsi:type="dcterms:W3CDTF">2018-08-10T07:04:33Z</dcterms:modified>
</cp:coreProperties>
</file>