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sldIdLst>
    <p:sldId id="256" r:id="rId6"/>
    <p:sldId id="282" r:id="rId7"/>
    <p:sldId id="283" r:id="rId8"/>
    <p:sldId id="257" r:id="rId9"/>
    <p:sldId id="274" r:id="rId10"/>
    <p:sldId id="275" r:id="rId11"/>
    <p:sldId id="272" r:id="rId12"/>
    <p:sldId id="284" r:id="rId13"/>
    <p:sldId id="285" r:id="rId14"/>
    <p:sldId id="286" r:id="rId15"/>
    <p:sldId id="289" r:id="rId16"/>
    <p:sldId id="287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 showGuides="1">
      <p:cViewPr>
        <p:scale>
          <a:sx n="90" d="100"/>
          <a:sy n="90" d="100"/>
        </p:scale>
        <p:origin x="81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umeleng Maloka" userId="421c258ade74cbc7" providerId="LiveId" clId="{67DA4C3D-2751-4067-8E33-5275A20AD00B}"/>
    <pc:docChg chg="custSel modSld">
      <pc:chgData name="Itumeleng Maloka" userId="421c258ade74cbc7" providerId="LiveId" clId="{67DA4C3D-2751-4067-8E33-5275A20AD00B}" dt="2026-01-20T10:01:19.771" v="8" actId="27636"/>
      <pc:docMkLst>
        <pc:docMk/>
      </pc:docMkLst>
      <pc:sldChg chg="modSp mod">
        <pc:chgData name="Itumeleng Maloka" userId="421c258ade74cbc7" providerId="LiveId" clId="{67DA4C3D-2751-4067-8E33-5275A20AD00B}" dt="2026-01-20T10:01:19.680" v="1" actId="27636"/>
        <pc:sldMkLst>
          <pc:docMk/>
          <pc:sldMk cId="0" sldId="257"/>
        </pc:sldMkLst>
        <pc:spChg chg="mod">
          <ac:chgData name="Itumeleng Maloka" userId="421c258ade74cbc7" providerId="LiveId" clId="{67DA4C3D-2751-4067-8E33-5275A20AD00B}" dt="2026-01-20T10:01:19.680" v="1" actId="27636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690" v="2" actId="27636"/>
        <pc:sldMkLst>
          <pc:docMk/>
          <pc:sldMk cId="0" sldId="274"/>
        </pc:sldMkLst>
        <pc:spChg chg="mod">
          <ac:chgData name="Itumeleng Maloka" userId="421c258ade74cbc7" providerId="LiveId" clId="{67DA4C3D-2751-4067-8E33-5275A20AD00B}" dt="2026-01-20T10:01:19.690" v="2" actId="27636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704" v="3" actId="27636"/>
        <pc:sldMkLst>
          <pc:docMk/>
          <pc:sldMk cId="0" sldId="275"/>
        </pc:sldMkLst>
        <pc:spChg chg="mod">
          <ac:chgData name="Itumeleng Maloka" userId="421c258ade74cbc7" providerId="LiveId" clId="{67DA4C3D-2751-4067-8E33-5275A20AD00B}" dt="2026-01-20T10:01:19.704" v="3" actId="27636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660" v="0" actId="27636"/>
        <pc:sldMkLst>
          <pc:docMk/>
          <pc:sldMk cId="0" sldId="283"/>
        </pc:sldMkLst>
        <pc:spChg chg="mod">
          <ac:chgData name="Itumeleng Maloka" userId="421c258ade74cbc7" providerId="LiveId" clId="{67DA4C3D-2751-4067-8E33-5275A20AD00B}" dt="2026-01-20T10:01:19.660" v="0" actId="27636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727" v="4" actId="27636"/>
        <pc:sldMkLst>
          <pc:docMk/>
          <pc:sldMk cId="0" sldId="284"/>
        </pc:sldMkLst>
        <pc:spChg chg="mod">
          <ac:chgData name="Itumeleng Maloka" userId="421c258ade74cbc7" providerId="LiveId" clId="{67DA4C3D-2751-4067-8E33-5275A20AD00B}" dt="2026-01-20T10:01:19.727" v="4" actId="27636"/>
          <ac:spMkLst>
            <pc:docMk/>
            <pc:sldMk cId="0" sldId="284"/>
            <ac:spMk id="7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742" v="5" actId="27636"/>
        <pc:sldMkLst>
          <pc:docMk/>
          <pc:sldMk cId="0" sldId="286"/>
        </pc:sldMkLst>
        <pc:spChg chg="mod">
          <ac:chgData name="Itumeleng Maloka" userId="421c258ade74cbc7" providerId="LiveId" clId="{67DA4C3D-2751-4067-8E33-5275A20AD00B}" dt="2026-01-20T10:01:19.742" v="5" actId="27636"/>
          <ac:spMkLst>
            <pc:docMk/>
            <pc:sldMk cId="0" sldId="286"/>
            <ac:spMk id="3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753" v="6" actId="27636"/>
        <pc:sldMkLst>
          <pc:docMk/>
          <pc:sldMk cId="0" sldId="289"/>
        </pc:sldMkLst>
        <pc:spChg chg="mod">
          <ac:chgData name="Itumeleng Maloka" userId="421c258ade74cbc7" providerId="LiveId" clId="{67DA4C3D-2751-4067-8E33-5275A20AD00B}" dt="2026-01-20T10:01:19.753" v="6" actId="27636"/>
          <ac:spMkLst>
            <pc:docMk/>
            <pc:sldMk cId="0" sldId="289"/>
            <ac:spMk id="3" creationId="{00000000-0000-0000-0000-000000000000}"/>
          </ac:spMkLst>
        </pc:spChg>
      </pc:sldChg>
      <pc:sldChg chg="modSp mod">
        <pc:chgData name="Itumeleng Maloka" userId="421c258ade74cbc7" providerId="LiveId" clId="{67DA4C3D-2751-4067-8E33-5275A20AD00B}" dt="2026-01-20T10:01:19.771" v="8" actId="27636"/>
        <pc:sldMkLst>
          <pc:docMk/>
          <pc:sldMk cId="0" sldId="294"/>
        </pc:sldMkLst>
        <pc:spChg chg="mod">
          <ac:chgData name="Itumeleng Maloka" userId="421c258ade74cbc7" providerId="LiveId" clId="{67DA4C3D-2751-4067-8E33-5275A20AD00B}" dt="2026-01-20T10:01:19.771" v="8" actId="27636"/>
          <ac:spMkLst>
            <pc:docMk/>
            <pc:sldMk cId="0" sldId="294"/>
            <ac:spMk id="3" creationId="{00000000-0000-0000-0000-000000000000}"/>
          </ac:spMkLst>
        </pc:spChg>
        <pc:spChg chg="mod">
          <ac:chgData name="Itumeleng Maloka" userId="421c258ade74cbc7" providerId="LiveId" clId="{67DA4C3D-2751-4067-8E33-5275A20AD00B}" dt="2026-01-20T10:01:19.767" v="7" actId="27636"/>
          <ac:spMkLst>
            <pc:docMk/>
            <pc:sldMk cId="0" sldId="294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: 空心 11"/>
          <p:cNvSpPr/>
          <p:nvPr>
            <p:custDataLst>
              <p:tags r:id="rId1"/>
            </p:custDataLst>
          </p:nvPr>
        </p:nvSpPr>
        <p:spPr>
          <a:xfrm>
            <a:off x="1067276" y="2183606"/>
            <a:ext cx="686276" cy="686276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圆: 空心 12"/>
          <p:cNvSpPr/>
          <p:nvPr>
            <p:custDataLst>
              <p:tags r:id="rId2"/>
            </p:custDataLst>
          </p:nvPr>
        </p:nvSpPr>
        <p:spPr>
          <a:xfrm>
            <a:off x="1046321" y="2155984"/>
            <a:ext cx="719614" cy="719614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圆: 空心 10"/>
          <p:cNvSpPr/>
          <p:nvPr>
            <p:custDataLst>
              <p:tags r:id="rId3"/>
            </p:custDataLst>
          </p:nvPr>
        </p:nvSpPr>
        <p:spPr>
          <a:xfrm>
            <a:off x="775335" y="1874044"/>
            <a:ext cx="1233964" cy="1233964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9" name="直接连接符 28"/>
          <p:cNvCxnSpPr/>
          <p:nvPr>
            <p:custDataLst>
              <p:tags r:id="rId4"/>
            </p:custDataLst>
          </p:nvPr>
        </p:nvCxnSpPr>
        <p:spPr>
          <a:xfrm>
            <a:off x="1179503" y="4074557"/>
            <a:ext cx="0" cy="50673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 rot="3180000">
            <a:off x="4231958" y="3220879"/>
            <a:ext cx="261461" cy="3618071"/>
          </a:xfrm>
          <a:custGeom>
            <a:avLst/>
            <a:gdLst>
              <a:gd name="connsiteX0" fmla="*/ 465 w 549"/>
              <a:gd name="connsiteY0" fmla="*/ 37 h 7846"/>
              <a:gd name="connsiteX1" fmla="*/ 496 w 549"/>
              <a:gd name="connsiteY1" fmla="*/ 0 h 7846"/>
              <a:gd name="connsiteX2" fmla="*/ 549 w 549"/>
              <a:gd name="connsiteY2" fmla="*/ 7116 h 7846"/>
              <a:gd name="connsiteX3" fmla="*/ 0 w 549"/>
              <a:gd name="connsiteY3" fmla="*/ 7846 h 7846"/>
              <a:gd name="connsiteX4" fmla="*/ 465 w 549"/>
              <a:gd name="connsiteY4" fmla="*/ 37 h 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" h="7846">
                <a:moveTo>
                  <a:pt x="465" y="37"/>
                </a:moveTo>
                <a:lnTo>
                  <a:pt x="496" y="0"/>
                </a:lnTo>
                <a:lnTo>
                  <a:pt x="549" y="7116"/>
                </a:lnTo>
                <a:lnTo>
                  <a:pt x="0" y="7846"/>
                </a:lnTo>
                <a:lnTo>
                  <a:pt x="465" y="3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3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任意多边形 11"/>
          <p:cNvSpPr/>
          <p:nvPr>
            <p:custDataLst>
              <p:tags r:id="rId6"/>
            </p:custDataLst>
          </p:nvPr>
        </p:nvSpPr>
        <p:spPr>
          <a:xfrm rot="15120000">
            <a:off x="3987165" y="-403860"/>
            <a:ext cx="865346" cy="9863615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8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 rot="17400000">
            <a:off x="7122319" y="2987516"/>
            <a:ext cx="288608" cy="4103846"/>
          </a:xfrm>
          <a:custGeom>
            <a:avLst/>
            <a:gdLst>
              <a:gd name="connsiteX0" fmla="*/ 432 w 497"/>
              <a:gd name="connsiteY0" fmla="*/ 0 h 8455"/>
              <a:gd name="connsiteX1" fmla="*/ 489 w 497"/>
              <a:gd name="connsiteY1" fmla="*/ 42 h 8455"/>
              <a:gd name="connsiteX2" fmla="*/ 497 w 497"/>
              <a:gd name="connsiteY2" fmla="*/ 8291 h 8455"/>
              <a:gd name="connsiteX3" fmla="*/ 0 w 497"/>
              <a:gd name="connsiteY3" fmla="*/ 8455 h 8455"/>
              <a:gd name="connsiteX4" fmla="*/ 432 w 497"/>
              <a:gd name="connsiteY4" fmla="*/ 0 h 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" h="8455">
                <a:moveTo>
                  <a:pt x="432" y="0"/>
                </a:moveTo>
                <a:lnTo>
                  <a:pt x="489" y="42"/>
                </a:lnTo>
                <a:lnTo>
                  <a:pt x="497" y="8291"/>
                </a:lnTo>
                <a:lnTo>
                  <a:pt x="0" y="8455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0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 rot="15240000">
            <a:off x="4504373" y="-259080"/>
            <a:ext cx="102394" cy="9552623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1"/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9"/>
            </p:custDataLst>
          </p:nvPr>
        </p:nvSpPr>
        <p:spPr>
          <a:xfrm>
            <a:off x="1330643" y="4273868"/>
            <a:ext cx="6279833" cy="31289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en-US" sz="15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n-lt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0"/>
            </p:custDataLst>
          </p:nvPr>
        </p:nvSpPr>
        <p:spPr>
          <a:xfrm>
            <a:off x="1105376" y="3358039"/>
            <a:ext cx="6505099" cy="70485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350" b="0" i="0" u="none" strike="noStrike" kern="1200" cap="none" spc="0" normalizeH="0" baseline="0" noProof="1" dirty="0" err="1">
                <a:solidFill>
                  <a:schemeClr val="tx1"/>
                </a:solidFill>
                <a:uFillTx/>
                <a:latin typeface="+mj-lt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1"/>
            </p:custDataLst>
          </p:nvPr>
        </p:nvSpPr>
        <p:spPr>
          <a:xfrm>
            <a:off x="1105376" y="1014413"/>
            <a:ext cx="7304246" cy="227599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350" b="0" i="0" u="none" strike="noStrike" kern="1200" cap="none" spc="0" normalizeH="0" baseline="0" noProof="1" dirty="0"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521970" y="1833563"/>
            <a:ext cx="8099316" cy="3041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5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</a:defRPr>
            </a:lvl1pPr>
          </a:lstStyle>
          <a:p>
            <a:pPr lvl="0" algn="l"/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456300" y="131355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7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/>
          <p:cNvSpPr/>
          <p:nvPr>
            <p:custDataLst>
              <p:tags r:id="rId1"/>
            </p:custDataLst>
          </p:nvPr>
        </p:nvSpPr>
        <p:spPr>
          <a:xfrm>
            <a:off x="1067276" y="2183606"/>
            <a:ext cx="686276" cy="686276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圆: 空心 12"/>
          <p:cNvSpPr/>
          <p:nvPr>
            <p:custDataLst>
              <p:tags r:id="rId2"/>
            </p:custDataLst>
          </p:nvPr>
        </p:nvSpPr>
        <p:spPr>
          <a:xfrm>
            <a:off x="1046321" y="2155984"/>
            <a:ext cx="719614" cy="719614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圆: 空心 10"/>
          <p:cNvSpPr/>
          <p:nvPr>
            <p:custDataLst>
              <p:tags r:id="rId3"/>
            </p:custDataLst>
          </p:nvPr>
        </p:nvSpPr>
        <p:spPr>
          <a:xfrm>
            <a:off x="775335" y="1874044"/>
            <a:ext cx="1233964" cy="1233964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H="1">
            <a:off x="1179980" y="3842147"/>
            <a:ext cx="0" cy="513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>
            <p:custDataLst>
              <p:tags r:id="rId5"/>
            </p:custDataLst>
          </p:nvPr>
        </p:nvSpPr>
        <p:spPr>
          <a:xfrm rot="3180000">
            <a:off x="4231958" y="3220879"/>
            <a:ext cx="261461" cy="3618071"/>
          </a:xfrm>
          <a:custGeom>
            <a:avLst/>
            <a:gdLst>
              <a:gd name="connsiteX0" fmla="*/ 465 w 549"/>
              <a:gd name="connsiteY0" fmla="*/ 37 h 7846"/>
              <a:gd name="connsiteX1" fmla="*/ 496 w 549"/>
              <a:gd name="connsiteY1" fmla="*/ 0 h 7846"/>
              <a:gd name="connsiteX2" fmla="*/ 549 w 549"/>
              <a:gd name="connsiteY2" fmla="*/ 7116 h 7846"/>
              <a:gd name="connsiteX3" fmla="*/ 0 w 549"/>
              <a:gd name="connsiteY3" fmla="*/ 7846 h 7846"/>
              <a:gd name="connsiteX4" fmla="*/ 465 w 549"/>
              <a:gd name="connsiteY4" fmla="*/ 37 h 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" h="7846">
                <a:moveTo>
                  <a:pt x="465" y="37"/>
                </a:moveTo>
                <a:lnTo>
                  <a:pt x="496" y="0"/>
                </a:lnTo>
                <a:lnTo>
                  <a:pt x="549" y="7116"/>
                </a:lnTo>
                <a:lnTo>
                  <a:pt x="0" y="7846"/>
                </a:lnTo>
                <a:lnTo>
                  <a:pt x="465" y="3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3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rot="15120000">
            <a:off x="3987165" y="-403860"/>
            <a:ext cx="865346" cy="9863615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8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任意多边形 14"/>
          <p:cNvSpPr/>
          <p:nvPr>
            <p:custDataLst>
              <p:tags r:id="rId7"/>
            </p:custDataLst>
          </p:nvPr>
        </p:nvSpPr>
        <p:spPr>
          <a:xfrm rot="17400000">
            <a:off x="7122319" y="2987516"/>
            <a:ext cx="288608" cy="4103846"/>
          </a:xfrm>
          <a:custGeom>
            <a:avLst/>
            <a:gdLst>
              <a:gd name="connsiteX0" fmla="*/ 432 w 497"/>
              <a:gd name="connsiteY0" fmla="*/ 0 h 8455"/>
              <a:gd name="connsiteX1" fmla="*/ 489 w 497"/>
              <a:gd name="connsiteY1" fmla="*/ 42 h 8455"/>
              <a:gd name="connsiteX2" fmla="*/ 497 w 497"/>
              <a:gd name="connsiteY2" fmla="*/ 8291 h 8455"/>
              <a:gd name="connsiteX3" fmla="*/ 0 w 497"/>
              <a:gd name="connsiteY3" fmla="*/ 8455 h 8455"/>
              <a:gd name="connsiteX4" fmla="*/ 432 w 497"/>
              <a:gd name="connsiteY4" fmla="*/ 0 h 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" h="8455">
                <a:moveTo>
                  <a:pt x="432" y="0"/>
                </a:moveTo>
                <a:lnTo>
                  <a:pt x="489" y="42"/>
                </a:lnTo>
                <a:lnTo>
                  <a:pt x="497" y="8291"/>
                </a:lnTo>
                <a:lnTo>
                  <a:pt x="0" y="8455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0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16" name="任意多边形 15"/>
          <p:cNvSpPr/>
          <p:nvPr>
            <p:custDataLst>
              <p:tags r:id="rId8"/>
            </p:custDataLst>
          </p:nvPr>
        </p:nvSpPr>
        <p:spPr>
          <a:xfrm rot="15240000">
            <a:off x="4504373" y="-259080"/>
            <a:ext cx="102394" cy="9552623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1"/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1382528" y="4043924"/>
            <a:ext cx="6232610" cy="31623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en-US" sz="15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n-lt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1110139" y="2390299"/>
            <a:ext cx="6505099" cy="12782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000" b="0" i="0" u="none" strike="noStrike" kern="1200" cap="none" spc="0" normalizeH="0" baseline="0" noProof="1" dirty="0"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6" hasCustomPrompt="1"/>
            <p:custDataLst>
              <p:tags r:id="rId4"/>
            </p:custDataLst>
          </p:nvPr>
        </p:nvSpPr>
        <p:spPr>
          <a:xfrm>
            <a:off x="456300" y="1975050"/>
            <a:ext cx="8226900" cy="35694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en-US">
                <a:latin typeface="+mn-lt"/>
              </a:defRPr>
            </a:defPPr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337185" marR="0" lvl="1" indent="-17399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</a:defRPr>
            </a:lvl2pPr>
            <a:lvl3pPr marL="539750" marR="0" lvl="2" indent="-20701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</a:defRPr>
            </a:lvl3pPr>
            <a:lvl4pPr marL="740410" marR="0" lvl="3" indent="-1968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05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</a:defRPr>
            </a:lvl4pPr>
            <a:lvl5pPr marL="942340" marR="0" lvl="4" indent="-1968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5" hasCustomPrompt="1"/>
            <p:custDataLst>
              <p:tags r:id="rId5"/>
            </p:custDataLst>
          </p:nvPr>
        </p:nvSpPr>
        <p:spPr>
          <a:xfrm>
            <a:off x="456300" y="131355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7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"/>
            </p:custDataLst>
          </p:nvPr>
        </p:nvSpPr>
        <p:spPr>
          <a:xfrm>
            <a:off x="346234" y="4953000"/>
            <a:ext cx="5497830" cy="94535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000" b="0" i="0" u="none" strike="noStrike" kern="1200" cap="none" spc="0" normalizeH="0" baseline="0" noProof="1" dirty="0"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4"/>
          <p:cNvSpPr/>
          <p:nvPr>
            <p:custDataLst>
              <p:tags r:id="rId1"/>
            </p:custDataLst>
          </p:nvPr>
        </p:nvSpPr>
        <p:spPr>
          <a:xfrm>
            <a:off x="3114199" y="1939766"/>
            <a:ext cx="551498" cy="551498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圆: 空心 5"/>
          <p:cNvSpPr/>
          <p:nvPr>
            <p:custDataLst>
              <p:tags r:id="rId2"/>
            </p:custDataLst>
          </p:nvPr>
        </p:nvSpPr>
        <p:spPr>
          <a:xfrm>
            <a:off x="3097054" y="1917859"/>
            <a:ext cx="578168" cy="578168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圆: 空心 3"/>
          <p:cNvSpPr/>
          <p:nvPr>
            <p:custDataLst>
              <p:tags r:id="rId3"/>
            </p:custDataLst>
          </p:nvPr>
        </p:nvSpPr>
        <p:spPr>
          <a:xfrm>
            <a:off x="2879408" y="1691164"/>
            <a:ext cx="991553" cy="991553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 flipH="1">
            <a:off x="3368909" y="2513180"/>
            <a:ext cx="6234" cy="1768777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>
            <p:custDataLst>
              <p:tags r:id="rId5"/>
            </p:custDataLst>
          </p:nvPr>
        </p:nvSpPr>
        <p:spPr>
          <a:xfrm rot="7500000" flipV="1">
            <a:off x="4457700" y="3271361"/>
            <a:ext cx="261461" cy="3618071"/>
          </a:xfrm>
          <a:custGeom>
            <a:avLst/>
            <a:gdLst>
              <a:gd name="connsiteX0" fmla="*/ 465 w 549"/>
              <a:gd name="connsiteY0" fmla="*/ 37 h 7846"/>
              <a:gd name="connsiteX1" fmla="*/ 496 w 549"/>
              <a:gd name="connsiteY1" fmla="*/ 0 h 7846"/>
              <a:gd name="connsiteX2" fmla="*/ 549 w 549"/>
              <a:gd name="connsiteY2" fmla="*/ 7116 h 7846"/>
              <a:gd name="connsiteX3" fmla="*/ 0 w 549"/>
              <a:gd name="connsiteY3" fmla="*/ 7846 h 7846"/>
              <a:gd name="connsiteX4" fmla="*/ 465 w 549"/>
              <a:gd name="connsiteY4" fmla="*/ 37 h 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" h="7846">
                <a:moveTo>
                  <a:pt x="465" y="37"/>
                </a:moveTo>
                <a:lnTo>
                  <a:pt x="496" y="0"/>
                </a:lnTo>
                <a:lnTo>
                  <a:pt x="549" y="7116"/>
                </a:lnTo>
                <a:lnTo>
                  <a:pt x="0" y="7846"/>
                </a:lnTo>
                <a:lnTo>
                  <a:pt x="465" y="3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3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任意多边形 22"/>
          <p:cNvSpPr/>
          <p:nvPr>
            <p:custDataLst>
              <p:tags r:id="rId6"/>
            </p:custDataLst>
          </p:nvPr>
        </p:nvSpPr>
        <p:spPr>
          <a:xfrm rot="6300000">
            <a:off x="3986689" y="-355282"/>
            <a:ext cx="865346" cy="9863615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8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任意多边形 23"/>
          <p:cNvSpPr/>
          <p:nvPr>
            <p:custDataLst>
              <p:tags r:id="rId7"/>
            </p:custDataLst>
          </p:nvPr>
        </p:nvSpPr>
        <p:spPr>
          <a:xfrm rot="4080000" flipH="1">
            <a:off x="1634014" y="3084671"/>
            <a:ext cx="288608" cy="3998595"/>
          </a:xfrm>
          <a:custGeom>
            <a:avLst/>
            <a:gdLst>
              <a:gd name="connsiteX0" fmla="*/ 432 w 497"/>
              <a:gd name="connsiteY0" fmla="*/ 0 h 8455"/>
              <a:gd name="connsiteX1" fmla="*/ 489 w 497"/>
              <a:gd name="connsiteY1" fmla="*/ 42 h 8455"/>
              <a:gd name="connsiteX2" fmla="*/ 497 w 497"/>
              <a:gd name="connsiteY2" fmla="*/ 8291 h 8455"/>
              <a:gd name="connsiteX3" fmla="*/ 0 w 497"/>
              <a:gd name="connsiteY3" fmla="*/ 8455 h 8455"/>
              <a:gd name="connsiteX4" fmla="*/ 432 w 497"/>
              <a:gd name="connsiteY4" fmla="*/ 0 h 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" h="8455">
                <a:moveTo>
                  <a:pt x="432" y="0"/>
                </a:moveTo>
                <a:lnTo>
                  <a:pt x="489" y="42"/>
                </a:lnTo>
                <a:lnTo>
                  <a:pt x="497" y="8291"/>
                </a:lnTo>
                <a:lnTo>
                  <a:pt x="0" y="8455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">
                <a:schemeClr val="accent1"/>
              </a:gs>
              <a:gs pos="30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25" name="任意多边形 24"/>
          <p:cNvSpPr/>
          <p:nvPr>
            <p:custDataLst>
              <p:tags r:id="rId8"/>
            </p:custDataLst>
          </p:nvPr>
        </p:nvSpPr>
        <p:spPr>
          <a:xfrm rot="6360000">
            <a:off x="4232434" y="-250984"/>
            <a:ext cx="102394" cy="9552623"/>
          </a:xfrm>
          <a:custGeom>
            <a:avLst/>
            <a:gdLst>
              <a:gd name="connsiteX0" fmla="*/ 20 w 215"/>
              <a:gd name="connsiteY0" fmla="*/ 90 h 20058"/>
              <a:gd name="connsiteX1" fmla="*/ 213 w 215"/>
              <a:gd name="connsiteY1" fmla="*/ 0 h 20058"/>
              <a:gd name="connsiteX2" fmla="*/ 63 w 215"/>
              <a:gd name="connsiteY2" fmla="*/ 20052 h 20058"/>
              <a:gd name="connsiteX3" fmla="*/ 0 w 215"/>
              <a:gd name="connsiteY3" fmla="*/ 20058 h 20058"/>
              <a:gd name="connsiteX4" fmla="*/ 20 w 215"/>
              <a:gd name="connsiteY4" fmla="*/ 90 h 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" h="20058">
                <a:moveTo>
                  <a:pt x="20" y="90"/>
                </a:moveTo>
                <a:lnTo>
                  <a:pt x="213" y="0"/>
                </a:lnTo>
                <a:cubicBezTo>
                  <a:pt x="235" y="6035"/>
                  <a:pt x="95" y="19645"/>
                  <a:pt x="63" y="20052"/>
                </a:cubicBezTo>
                <a:lnTo>
                  <a:pt x="0" y="20058"/>
                </a:lnTo>
                <a:lnTo>
                  <a:pt x="20" y="9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1"/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9"/>
            </p:custDataLst>
          </p:nvPr>
        </p:nvSpPr>
        <p:spPr>
          <a:xfrm>
            <a:off x="3617718" y="2336679"/>
            <a:ext cx="4221480" cy="46702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4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3617595" y="2885599"/>
            <a:ext cx="4897279" cy="22498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50" b="0" i="0" u="none" strike="noStrike" kern="1200" cap="none" spc="0" normalizeH="0" baseline="0" noProof="1" dirty="0">
                <a:gradFill flip="none" rotWithShape="1"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7" hasCustomPrompt="1"/>
            <p:custDataLst>
              <p:tags r:id="rId4"/>
            </p:custDataLst>
          </p:nvPr>
        </p:nvSpPr>
        <p:spPr>
          <a:xfrm>
            <a:off x="4800604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6" hasCustomPrompt="1"/>
            <p:custDataLst>
              <p:tags r:id="rId5"/>
            </p:custDataLst>
          </p:nvPr>
        </p:nvSpPr>
        <p:spPr>
          <a:xfrm>
            <a:off x="456300" y="1975018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5" hasCustomPrompt="1"/>
            <p:custDataLst>
              <p:tags r:id="rId6"/>
            </p:custDataLst>
          </p:nvPr>
        </p:nvSpPr>
        <p:spPr>
          <a:xfrm>
            <a:off x="456300" y="131355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7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正文"/>
          <p:cNvSpPr txBox="1">
            <a:spLocks noGrp="1"/>
          </p:cNvSpPr>
          <p:nvPr>
            <p:ph idx="9" hasCustomPrompt="1"/>
            <p:custDataLst>
              <p:tags r:id="rId4"/>
            </p:custDataLst>
          </p:nvPr>
        </p:nvSpPr>
        <p:spPr>
          <a:xfrm>
            <a:off x="46764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7" name="标题"/>
          <p:cNvSpPr txBox="1">
            <a:spLocks noGrp="1"/>
          </p:cNvSpPr>
          <p:nvPr>
            <p:ph type="title" idx="8" hasCustomPrompt="1"/>
            <p:custDataLst>
              <p:tags r:id="rId5"/>
            </p:custDataLst>
          </p:nvPr>
        </p:nvSpPr>
        <p:spPr>
          <a:xfrm>
            <a:off x="46764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5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6" name="正文"/>
          <p:cNvSpPr txBox="1">
            <a:spLocks noGrp="1"/>
          </p:cNvSpPr>
          <p:nvPr>
            <p:ph idx="7" hasCustomPrompt="1"/>
            <p:custDataLst>
              <p:tags r:id="rId6"/>
            </p:custDataLst>
          </p:nvPr>
        </p:nvSpPr>
        <p:spPr>
          <a:xfrm>
            <a:off x="456300" y="2247750"/>
            <a:ext cx="4006800" cy="32967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 hasCustomPrompt="1"/>
            <p:custDataLst>
              <p:tags r:id="rId7"/>
            </p:custDataLst>
          </p:nvPr>
        </p:nvSpPr>
        <p:spPr>
          <a:xfrm>
            <a:off x="456300" y="1929150"/>
            <a:ext cx="4006800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5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5" hasCustomPrompt="1"/>
            <p:custDataLst>
              <p:tags r:id="rId8"/>
            </p:custDataLst>
          </p:nvPr>
        </p:nvSpPr>
        <p:spPr>
          <a:xfrm>
            <a:off x="456300" y="131355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7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5" hasCustomPrompt="1"/>
            <p:custDataLst>
              <p:tags r:id="rId4"/>
            </p:custDataLst>
          </p:nvPr>
        </p:nvSpPr>
        <p:spPr>
          <a:xfrm>
            <a:off x="456300" y="131355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7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14000">
                      <a:schemeClr val="accent1"/>
                    </a:gs>
                    <a:gs pos="92000">
                      <a:schemeClr val="accent1"/>
                    </a:gs>
                    <a:gs pos="54000">
                      <a:schemeClr val="tx1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3"/>
          <p:cNvSpPr/>
          <p:nvPr userDrawn="1">
            <p:custDataLst>
              <p:tags r:id="rId1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圆: 空心 4"/>
          <p:cNvSpPr/>
          <p:nvPr userDrawn="1">
            <p:custDataLst>
              <p:tags r:id="rId2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圆: 空心 5"/>
          <p:cNvSpPr/>
          <p:nvPr userDrawn="1">
            <p:custDataLst>
              <p:tags r:id="rId3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521970" y="1127284"/>
            <a:ext cx="8101489" cy="4363403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: 空心 3"/>
          <p:cNvSpPr/>
          <p:nvPr userDrawn="1">
            <p:custDataLst>
              <p:tags r:id="rId13"/>
            </p:custDataLst>
          </p:nvPr>
        </p:nvSpPr>
        <p:spPr>
          <a:xfrm>
            <a:off x="268605" y="1128424"/>
            <a:ext cx="461963" cy="461963"/>
          </a:xfrm>
          <a:prstGeom prst="donut">
            <a:avLst>
              <a:gd name="adj" fmla="val 7946"/>
            </a:avLst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圆: 空心 4"/>
          <p:cNvSpPr/>
          <p:nvPr userDrawn="1">
            <p:custDataLst>
              <p:tags r:id="rId14"/>
            </p:custDataLst>
          </p:nvPr>
        </p:nvSpPr>
        <p:spPr>
          <a:xfrm>
            <a:off x="254318" y="1109850"/>
            <a:ext cx="484346" cy="484346"/>
          </a:xfrm>
          <a:prstGeom prst="donut">
            <a:avLst>
              <a:gd name="adj" fmla="val 145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圆: 空心 5"/>
          <p:cNvSpPr/>
          <p:nvPr userDrawn="1">
            <p:custDataLst>
              <p:tags r:id="rId15"/>
            </p:custDataLst>
          </p:nvPr>
        </p:nvSpPr>
        <p:spPr>
          <a:xfrm>
            <a:off x="71914" y="919826"/>
            <a:ext cx="830580" cy="830580"/>
          </a:xfrm>
          <a:prstGeom prst="donut">
            <a:avLst>
              <a:gd name="adj" fmla="val 18117"/>
            </a:avLst>
          </a:prstGeom>
          <a:gradFill flip="none" rotWithShape="1"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521970" y="562451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6565487" y="562451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15A922F-1294-4387-9CB3-FCC8465D97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21970" y="1127250"/>
            <a:ext cx="8100000" cy="54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21970" y="1833562"/>
            <a:ext cx="8100000" cy="36552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Char char="●"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en-US" sz="2400" b="0" i="0" u="none" strike="noStrike" kern="1200" cap="none" spc="0" normalizeH="0" baseline="0" smtClean="0">
          <a:ln>
            <a:noFill/>
            <a:prstDash val="sysDot"/>
          </a:ln>
          <a:gradFill>
            <a:gsLst>
              <a:gs pos="14000">
                <a:schemeClr val="accent1"/>
              </a:gs>
              <a:gs pos="92000">
                <a:schemeClr val="accent1"/>
              </a:gs>
              <a:gs pos="54000">
                <a:schemeClr val="tx1"/>
              </a:gs>
            </a:gsLst>
            <a:lin ang="0" scaled="1"/>
          </a:gradFill>
          <a:latin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0" lang="en-US" sz="1350" b="0" i="0" u="none" strike="noStrike" kern="1200" cap="none" spc="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200" b="0" i="0" u="none" strike="noStrike" kern="1200" cap="none" spc="15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+mn-ea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200" b="0" i="0" u="none" strike="noStrike" kern="1200" cap="none" spc="15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+mn-ea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050" b="0" i="0" u="none" strike="noStrike" kern="1200" cap="none" spc="15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+mn-ea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050" b="0" i="0" u="none" strike="noStrike" kern="1200" cap="none" spc="15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+mn-ea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DB4485F-ED24-47DB-AFF9-387090B6200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A8A6CC1-C62E-4793-9BAB-70F633D6E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3429000" cy="2132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915" y="32766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SUMMIT </a:t>
            </a:r>
            <a:r>
              <a:rPr lang="en-US" sz="3600" b="1" dirty="0"/>
              <a:t>2024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Leadership Template </a:t>
            </a:r>
            <a:endParaRPr lang="en-US" sz="2000" b="1" dirty="0"/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(Zimbabwe, Chirundu, 29/10/2024 and Simon </a:t>
            </a:r>
            <a:r>
              <a:rPr lang="en-US" sz="2000" b="1" dirty="0" err="1">
                <a:solidFill>
                  <a:schemeClr val="tx1"/>
                </a:solidFill>
              </a:rPr>
              <a:t>Mazorodze</a:t>
            </a:r>
            <a:r>
              <a:rPr lang="en-US" sz="2000" b="1" dirty="0">
                <a:solidFill>
                  <a:schemeClr val="tx1"/>
                </a:solidFill>
              </a:rPr>
              <a:t> Junior Council Chairperson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8786"/>
            <a:ext cx="91440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8810625" cy="762000"/>
            <a:chOff x="543012" y="237175"/>
            <a:chExt cx="11206620" cy="13145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</a:t>
            </a:r>
            <a:r>
              <a:rPr lang="en-US" dirty="0"/>
              <a:t> </a:t>
            </a:r>
            <a:r>
              <a:rPr lang="en-US" b="1" dirty="0"/>
              <a:t>Learnt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 Effective change requires collective effort.</a:t>
            </a:r>
          </a:p>
          <a:p>
            <a:r>
              <a:rPr lang="en-US" dirty="0"/>
              <a:t>2 It is important to understand community concerns.</a:t>
            </a:r>
          </a:p>
          <a:p>
            <a:r>
              <a:rPr lang="en-US" dirty="0"/>
              <a:t>3 Collaborations amplify impact.</a:t>
            </a:r>
          </a:p>
          <a:p>
            <a:r>
              <a:rPr lang="en-US" dirty="0"/>
              <a:t>4 Networking strengthens collective capacity.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4472" y="2149872"/>
            <a:ext cx="4038600" cy="3091656"/>
          </a:xfrm>
        </p:spPr>
      </p:pic>
      <p:sp>
        <p:nvSpPr>
          <p:cNvPr id="5" name="TextBox 4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639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CLEAN-UP CAMPAING </a:t>
            </a:r>
          </a:p>
          <a:p>
            <a:pPr algn="ctr"/>
            <a:r>
              <a:rPr lang="en-US" dirty="0"/>
              <a:t>WITH LOCAL SCHOOLS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ZA" dirty="0"/>
              <a:t>My future plan.</a:t>
            </a:r>
          </a:p>
          <a:p>
            <a:pPr lvl="0"/>
            <a:r>
              <a:rPr lang="en-ZA" dirty="0"/>
              <a:t>1 Enhances access to quality education, vocational training and economic opportunities.</a:t>
            </a:r>
          </a:p>
          <a:p>
            <a:pPr lvl="0"/>
            <a:r>
              <a:rPr lang="en-ZA" dirty="0"/>
              <a:t>2 Improve healthcare services, promote mental health and address gender-based violence.</a:t>
            </a:r>
          </a:p>
          <a:p>
            <a:pPr lvl="0"/>
            <a:r>
              <a:rPr lang="en-ZA" dirty="0"/>
              <a:t>Concluding thoughts</a:t>
            </a:r>
          </a:p>
          <a:p>
            <a:pPr lvl="0"/>
            <a:r>
              <a:rPr lang="en-ZA" dirty="0"/>
              <a:t>As Junior </a:t>
            </a:r>
            <a:r>
              <a:rPr lang="en-ZA" dirty="0" err="1"/>
              <a:t>Councilor</a:t>
            </a:r>
            <a:r>
              <a:rPr lang="en-ZA" dirty="0"/>
              <a:t> Chair person, my tenure has marked by transformative growth, resilience and purpose. Championing gender equality has reshaped governance, empowered communities and inspired collective action.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043"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</a:t>
                      </a:r>
                    </a:p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988">
                <a:tc>
                  <a:txBody>
                    <a:bodyPr/>
                    <a:lstStyle/>
                    <a:p>
                      <a:r>
                        <a:rPr lang="en-US" dirty="0"/>
                        <a:t>Establish</a:t>
                      </a:r>
                      <a:r>
                        <a:rPr lang="en-US" baseline="0" dirty="0"/>
                        <a:t> a Vocational </a:t>
                      </a:r>
                    </a:p>
                    <a:p>
                      <a:r>
                        <a:rPr lang="en-US" baseline="0" dirty="0"/>
                        <a:t>Training Centre with our LA.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-Conduct needs assessment.</a:t>
                      </a:r>
                    </a:p>
                    <a:p>
                      <a:r>
                        <a:rPr lang="en-US" dirty="0"/>
                        <a:t>-Establishing</a:t>
                      </a:r>
                      <a:r>
                        <a:rPr lang="en-US" baseline="0" dirty="0"/>
                        <a:t> partners (funds)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-More job opportunities.</a:t>
                      </a:r>
                    </a:p>
                    <a:p>
                      <a:r>
                        <a:rPr lang="en-US" dirty="0"/>
                        <a:t>-High</a:t>
                      </a:r>
                      <a:r>
                        <a:rPr lang="en-US" baseline="0" dirty="0"/>
                        <a:t> small business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-Junior</a:t>
                      </a:r>
                      <a:r>
                        <a:rPr lang="en-US" baseline="0" dirty="0"/>
                        <a:t> Councilors.</a:t>
                      </a:r>
                    </a:p>
                    <a:p>
                      <a:r>
                        <a:rPr lang="en-US" baseline="0" dirty="0"/>
                        <a:t>-Community.</a:t>
                      </a:r>
                    </a:p>
                    <a:p>
                      <a:r>
                        <a:rPr lang="en-US" baseline="0" dirty="0"/>
                        <a:t>-Government.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985">
                <a:tc>
                  <a:txBody>
                    <a:bodyPr/>
                    <a:lstStyle/>
                    <a:p>
                      <a:r>
                        <a:rPr lang="en-US" dirty="0"/>
                        <a:t>Setting</a:t>
                      </a:r>
                      <a:r>
                        <a:rPr lang="en-US" baseline="0" dirty="0"/>
                        <a:t> up a Library.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-Conduct site analysis.</a:t>
                      </a:r>
                    </a:p>
                    <a:p>
                      <a:r>
                        <a:rPr lang="en-US" dirty="0"/>
                        <a:t>-Plan</a:t>
                      </a:r>
                      <a:r>
                        <a:rPr lang="en-US" baseline="0" dirty="0"/>
                        <a:t> technology infrastructure.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-High performance in education.</a:t>
                      </a:r>
                    </a:p>
                    <a:p>
                      <a:r>
                        <a:rPr lang="en-US" dirty="0"/>
                        <a:t>-Enhances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-Junior councilors.</a:t>
                      </a:r>
                    </a:p>
                    <a:p>
                      <a:r>
                        <a:rPr lang="en-US" dirty="0"/>
                        <a:t>-Ministry</a:t>
                      </a:r>
                      <a:r>
                        <a:rPr lang="en-US" baseline="0" dirty="0"/>
                        <a:t> of education.</a:t>
                      </a:r>
                    </a:p>
                    <a:p>
                      <a:r>
                        <a:rPr lang="en-US" baseline="0" dirty="0"/>
                        <a:t>-Community.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984">
                <a:tc>
                  <a:txBody>
                    <a:bodyPr/>
                    <a:lstStyle/>
                    <a:p>
                      <a:r>
                        <a:rPr lang="en-US" dirty="0"/>
                        <a:t>Establish a community-based</a:t>
                      </a:r>
                      <a:r>
                        <a:rPr lang="en-US" baseline="0" dirty="0"/>
                        <a:t> clinic.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-Outline budget</a:t>
                      </a:r>
                      <a:r>
                        <a:rPr lang="en-US" baseline="0" dirty="0"/>
                        <a:t> and funding.</a:t>
                      </a:r>
                    </a:p>
                    <a:p>
                      <a:r>
                        <a:rPr lang="en-US" baseline="0" dirty="0"/>
                        <a:t>-Establish operational guidelines.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-Improved quality of life.</a:t>
                      </a:r>
                    </a:p>
                    <a:p>
                      <a:r>
                        <a:rPr lang="en-US" dirty="0"/>
                        <a:t>-Better</a:t>
                      </a:r>
                      <a:r>
                        <a:rPr lang="en-US" baseline="0" dirty="0"/>
                        <a:t> management of chronic diseases.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-Ministry</a:t>
                      </a:r>
                      <a:r>
                        <a:rPr lang="en-US" baseline="0" dirty="0"/>
                        <a:t> of health.</a:t>
                      </a:r>
                    </a:p>
                    <a:p>
                      <a:r>
                        <a:rPr lang="en-US" baseline="0" dirty="0"/>
                        <a:t>-Local health initiatives.</a:t>
                      </a:r>
                    </a:p>
                    <a:p>
                      <a:r>
                        <a:rPr lang="en-US" baseline="0" dirty="0"/>
                        <a:t>-Health-care professionals.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1382528" y="4043924"/>
            <a:ext cx="6232610" cy="316230"/>
          </a:xfrm>
        </p:spPr>
        <p:txBody>
          <a:bodyPr>
            <a:normAutofit fontScale="95000"/>
          </a:bodyPr>
          <a:lstStyle/>
          <a:p>
            <a:r>
              <a:rPr lang="en-US"/>
              <a:t>S. MAZORODZE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1110139" y="2390299"/>
            <a:ext cx="6505099" cy="1278255"/>
          </a:xfrm>
        </p:spPr>
        <p:txBody>
          <a:bodyPr>
            <a:normAutofit/>
          </a:bodyPr>
          <a:lstStyle/>
          <a:p>
            <a:r>
              <a:rPr lang="en-US"/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Quotable Quotes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“Leadership is the capacity to translate vision into reality”.</a:t>
            </a:r>
          </a:p>
          <a:p>
            <a:r>
              <a:rPr lang="en-US" dirty="0"/>
              <a:t>I break down goals into objectives and create actionable tasks.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699272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265" y="6313805"/>
            <a:ext cx="9254530" cy="57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861" y="1600200"/>
            <a:ext cx="320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 CLEAN-UP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0461" y="5257800"/>
            <a:ext cx="343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project is done after drafting</a:t>
            </a:r>
          </a:p>
          <a:p>
            <a:pPr algn="ctr"/>
            <a:r>
              <a:rPr lang="en-US" dirty="0"/>
              <a:t>An Action Plan (engaging stakeholders for collective impact)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as a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One unforgettable  experience as a Junior Councilor Chairperson was leading a community developed project, “Empowering youths through education,” in Chirundu Zimbabwe.</a:t>
            </a:r>
          </a:p>
          <a:p>
            <a:r>
              <a:rPr lang="en-US" dirty="0"/>
              <a:t>I was nominated by people after giving my presentation and performance in several interviews.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059" y="2064941"/>
            <a:ext cx="420608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398786"/>
            <a:ext cx="91440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5421868"/>
            <a:ext cx="335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/02/2024 INDEPENDENCE DAY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IS THIS YOUTH CHAMPION?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505" cy="4625975"/>
          </a:xfrm>
        </p:spPr>
        <p:txBody>
          <a:bodyPr/>
          <a:lstStyle/>
          <a:p>
            <a:r>
              <a:rPr lang="en-US" altLang="en-ZA" dirty="0"/>
              <a:t>Detail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34795"/>
            <a:ext cx="4040505" cy="459168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2800" dirty="0"/>
              <a:t>Name : Simon </a:t>
            </a:r>
            <a:r>
              <a:rPr lang="en-ZA" sz="2800" dirty="0" err="1"/>
              <a:t>Mazorodze</a:t>
            </a:r>
            <a:endParaRPr lang="en-ZA" sz="2800" dirty="0"/>
          </a:p>
          <a:p>
            <a:r>
              <a:rPr lang="en-ZA" sz="2800" dirty="0"/>
              <a:t>From : </a:t>
            </a:r>
            <a:r>
              <a:rPr lang="en-ZA" sz="2800" dirty="0" err="1"/>
              <a:t>Chirundu</a:t>
            </a:r>
            <a:endParaRPr lang="en-ZA" sz="2800" dirty="0"/>
          </a:p>
          <a:p>
            <a:r>
              <a:rPr lang="en-ZA" sz="2800" dirty="0"/>
              <a:t>My commitment to integrity, transparency and fairness guides decision making , thus create my unique as a leader. </a:t>
            </a:r>
            <a:endParaRPr lang="en-GB" sz="2800" dirty="0"/>
          </a:p>
          <a:p>
            <a:endParaRPr lang="en-US" sz="2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5" y="1535430"/>
            <a:ext cx="2938145" cy="464439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DRIVES YOU?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Detail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ZA" sz="2800" dirty="0"/>
              <a:t>Vision </a:t>
            </a:r>
          </a:p>
          <a:p>
            <a:r>
              <a:rPr lang="en-ZA" sz="2800" dirty="0"/>
              <a:t>To transform </a:t>
            </a:r>
            <a:r>
              <a:rPr lang="en-ZA" sz="2800" dirty="0" err="1"/>
              <a:t>Chirundu</a:t>
            </a:r>
            <a:r>
              <a:rPr lang="en-ZA" sz="2800" dirty="0"/>
              <a:t> into a thriving and sustainable community by 2030.</a:t>
            </a:r>
          </a:p>
          <a:p>
            <a:r>
              <a:rPr lang="en-ZA" sz="2800" dirty="0"/>
              <a:t>Objectives </a:t>
            </a:r>
          </a:p>
          <a:p>
            <a:r>
              <a:rPr lang="en-ZA" sz="2800" dirty="0"/>
              <a:t>Fostering youth empowerment and advocate for gender equality.</a:t>
            </a:r>
          </a:p>
          <a:p>
            <a:r>
              <a:rPr lang="en-ZA" sz="2800" dirty="0"/>
              <a:t>To prevent and address drugs and substance abuse.</a:t>
            </a:r>
          </a:p>
          <a:p>
            <a:r>
              <a:rPr lang="en-ZA" sz="2800" dirty="0"/>
              <a:t>Commitment to gender equality : Promote equal opportunities for all, regardless of disability.</a:t>
            </a:r>
            <a:endParaRPr lang="en-GB" sz="2800" dirty="0"/>
          </a:p>
          <a:p>
            <a:endParaRPr lang="en-US" sz="2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504440"/>
            <a:ext cx="4175760" cy="2782570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5269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CLEAN-UP CAMPAIGN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DO?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283" y="1295083"/>
            <a:ext cx="3868737" cy="823912"/>
          </a:xfrm>
        </p:spPr>
        <p:txBody>
          <a:bodyPr/>
          <a:lstStyle/>
          <a:p>
            <a:r>
              <a:rPr lang="en-ZA" dirty="0"/>
              <a:t>Detail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555" y="2037715"/>
            <a:ext cx="3868420" cy="4152265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2600" dirty="0"/>
              <a:t>I represent the council at events, functions and official gatherings.</a:t>
            </a:r>
          </a:p>
          <a:p>
            <a:r>
              <a:rPr lang="en-US" sz="2600" dirty="0"/>
              <a:t>I educate communities on gender issues through workshops and awareness </a:t>
            </a:r>
            <a:r>
              <a:rPr lang="en-US" sz="2600" dirty="0" err="1"/>
              <a:t>campaings</a:t>
            </a:r>
            <a:r>
              <a:rPr lang="en-US" sz="2600" dirty="0"/>
              <a:t>.</a:t>
            </a:r>
          </a:p>
          <a:p>
            <a:r>
              <a:rPr lang="en-US" sz="2600" dirty="0"/>
              <a:t>I establish networks for Gender Based Violence support and </a:t>
            </a:r>
            <a:r>
              <a:rPr lang="en-US" sz="2600" dirty="0" err="1"/>
              <a:t>counseling</a:t>
            </a:r>
            <a:r>
              <a:rPr lang="en-US" sz="26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2066290"/>
            <a:ext cx="4187825" cy="319024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449669"/>
            <a:ext cx="327660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GIVING A SPEECH ON A BREAST CANCER AWARENESS CAMPAIGN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CHALLENGES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1 Limited resources</a:t>
            </a:r>
          </a:p>
          <a:p>
            <a:r>
              <a:rPr lang="en-US" sz="3200" dirty="0"/>
              <a:t>Insufficient funding of gender equality programs.</a:t>
            </a:r>
          </a:p>
          <a:p>
            <a:r>
              <a:rPr lang="en-US" sz="3200" dirty="0"/>
              <a:t>2 Resistance to change</a:t>
            </a:r>
          </a:p>
          <a:p>
            <a:r>
              <a:rPr lang="en-US" sz="3200" dirty="0"/>
              <a:t>Some council members and community leaders oppose gender equality initiatives, citing traditional reasons. </a:t>
            </a:r>
          </a:p>
          <a:p>
            <a:r>
              <a:rPr lang="en-US" sz="3200" dirty="0"/>
              <a:t>To address these challenges</a:t>
            </a:r>
          </a:p>
          <a:p>
            <a:r>
              <a:rPr lang="en-US" sz="3200" dirty="0"/>
              <a:t>1 Collaborating with community leaders, NGOs and government agencies.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143000"/>
            <a:ext cx="3883025" cy="3810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5410200"/>
            <a:ext cx="301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FIRST VISIT TO KARIBA WITH</a:t>
            </a:r>
          </a:p>
          <a:p>
            <a:r>
              <a:rPr lang="en-US" dirty="0"/>
              <a:t>KARIBA JUNIOR COUNCILORS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has changed in your life?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 Personal growth </a:t>
            </a:r>
          </a:p>
          <a:p>
            <a:r>
              <a:rPr lang="en-US" dirty="0"/>
              <a:t>I now understand the systemic inequalities and social injustices.</a:t>
            </a:r>
          </a:p>
          <a:p>
            <a:r>
              <a:rPr lang="en-US" dirty="0"/>
              <a:t>2 Relationships</a:t>
            </a:r>
          </a:p>
          <a:p>
            <a:r>
              <a:rPr lang="en-US" dirty="0"/>
              <a:t>I formed strong bonds with like-minded individuals.</a:t>
            </a:r>
          </a:p>
          <a:p>
            <a:r>
              <a:rPr lang="en-US" dirty="0"/>
              <a:t>Our Local Board and the NJCA of Zimbabwe is responsible for this change.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10" name="TextBox 9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SWORN IN 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Capacity Building Initiatives Have You Initiated?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 started an anti-drug abuse group at school.</a:t>
            </a:r>
          </a:p>
          <a:p>
            <a:r>
              <a:rPr lang="en-US" dirty="0"/>
              <a:t>I conducted workshops for council members, community leaders and youths groups.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727325"/>
            <a:ext cx="4813935" cy="3096260"/>
          </a:xfrm>
        </p:spPr>
      </p:pic>
      <p:sp>
        <p:nvSpPr>
          <p:cNvPr id="5" name="TextBox 4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96002" y="2362200"/>
            <a:ext cx="391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DRUG ABUSE AWARENESS CAMPAIGN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NTENT_AREA" val="{&quot;left&quot;:&quot;81.45&quot;,&quot;top&quot;:&quot;106.8&quot;,&quot;width&quot;:&quot;739.1&quot;,&quot;height&quot;:&quot;290.25&quot;}"/>
  <p:tag name="KSO_WM_SPECIAL_SOURCE" val="bdnull"/>
  <p:tag name="KSO_WM_SLIDE_ID" val="custom20233430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30"/>
  <p:tag name="KSO_WM_SLIDE_LAYOUT" val="a_f"/>
  <p:tag name="KSO_WM_SLIDE_LAYOUT_CNT" val="1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3430_9*f*1"/>
  <p:tag name="KSO_WM_TEMPLATE_CATEGORY" val="custom"/>
  <p:tag name="KSO_WM_TEMPLATE_INDEX" val="20233430"/>
  <p:tag name="KSO_WM_UNIT_LAYERLEVEL" val="1"/>
  <p:tag name="KSO_WM_TAG_VERSION" val="3.0"/>
  <p:tag name="KSO_WM_BEAUTIFY_FLAG" val="#wm#"/>
  <p:tag name="KSO_WM_UNIT_PRESET_TEXT" val="Nam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30_9*a*1"/>
  <p:tag name="KSO_WM_TEMPLATE_CATEGORY" val="custom"/>
  <p:tag name="KSO_WM_TEMPLATE_INDEX" val="20233430"/>
  <p:tag name="KSO_WM_UNIT_LAYERLEVEL" val="1"/>
  <p:tag name="KSO_WM_TAG_VERSION" val="3.0"/>
  <p:tag name="KSO_WM_BEAUTIFY_FLAG" val="#wm#"/>
  <p:tag name="KSO_WM_UNIT_PRESET_TEXT" val="THANK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Click to add subtitle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2*i*2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2*i*3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2*i*4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5*i*2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5*i*3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5*i*4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6*i*2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6*i*3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6*i*4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7*i*2"/>
  <p:tag name="KSO_WM_UNIT_LAYERLEVEL" val="1"/>
  <p:tag name="KSO_WM_TAG_VERSION" val="3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7*i*3"/>
  <p:tag name="KSO_WM_UNIT_LAYERLEVEL" val="1"/>
  <p:tag name="KSO_WM_TAG_VERSION" val="3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7*i*4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8*i*2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8*i*3"/>
  <p:tag name="KSO_WM_UNIT_LAYERLEVEL" val="1"/>
  <p:tag name="KSO_WM_TAG_VERSION" val="3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8*i*4"/>
  <p:tag name="KSO_WM_UNIT_LAYERLEVEL" val="1"/>
  <p:tag name="KSO_WM_TAG_VERSION" val="3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9*i*2"/>
  <p:tag name="KSO_WM_UNIT_LAYERLEVEL" val="1"/>
  <p:tag name="KSO_WM_TAG_VERSION" val="3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9*i*3"/>
  <p:tag name="KSO_WM_UNIT_LAYERLEVEL" val="1"/>
  <p:tag name="KSO_WM_TAG_VERSION" val="3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9*i*4"/>
  <p:tag name="KSO_WM_UNIT_LAYERLEVEL" val="1"/>
  <p:tag name="KSO_WM_TAG_VERSION" val="3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3"/>
  <p:tag name="KSO_WM_UNIT_ID" val="_10*i*3"/>
  <p:tag name="KSO_WM_UNIT_LAYERLEVEL" val="1"/>
  <p:tag name="KSO_WM_TAG_VERSION" val="3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4"/>
  <p:tag name="KSO_WM_UNIT_ID" val="_10*i*4"/>
  <p:tag name="KSO_WM_UNIT_LAYERLEVEL" val="1"/>
  <p:tag name="KSO_WM_TAG_VERSION" val="3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3E29"/>
      </a:dk2>
      <a:lt2>
        <a:srgbClr val="E6E6E6"/>
      </a:lt2>
      <a:accent1>
        <a:srgbClr val="1FFFB5"/>
      </a:accent1>
      <a:accent2>
        <a:srgbClr val="2EE8C3"/>
      </a:accent2>
      <a:accent3>
        <a:srgbClr val="3DD2D1"/>
      </a:accent3>
      <a:accent4>
        <a:srgbClr val="4BBBE0"/>
      </a:accent4>
      <a:accent5>
        <a:srgbClr val="5AA5EE"/>
      </a:accent5>
      <a:accent6>
        <a:srgbClr val="698EFC"/>
      </a:accent6>
      <a:hlink>
        <a:srgbClr val="4472C4"/>
      </a:hlink>
      <a:folHlink>
        <a:srgbClr val="EEEEEE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0ACDD-6142-4E0C-8A7A-45D7311A2B9A}">
  <ds:schemaRefs/>
</ds:datastoreItem>
</file>

<file path=customXml/itemProps2.xml><?xml version="1.0" encoding="utf-8"?>
<ds:datastoreItem xmlns:ds="http://schemas.openxmlformats.org/officeDocument/2006/customXml" ds:itemID="{E14F1FA3-584F-42F7-A461-ACDAE7019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2703c-1067-4fa7-89cc-ef245258de7b"/>
    <ds:schemaRef ds:uri="baaa1e52-d096-4578-884f-544177159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195517-BA27-4E6F-A7CE-68BB096E9E5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620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Lato</vt:lpstr>
      <vt:lpstr>Manrope ExtraBold</vt:lpstr>
      <vt:lpstr>Tahoma</vt:lpstr>
      <vt:lpstr>Wingdings</vt:lpstr>
      <vt:lpstr>1_Office Theme</vt:lpstr>
      <vt:lpstr>Green Color</vt:lpstr>
      <vt:lpstr>PowerPoint Presentation</vt:lpstr>
      <vt:lpstr>Quotable Quotes</vt:lpstr>
      <vt:lpstr>Experience as a leader</vt:lpstr>
      <vt:lpstr>WHO IS THIS YOUTH CHAMPION?  </vt:lpstr>
      <vt:lpstr>WHAT DRIVES YOU?   </vt:lpstr>
      <vt:lpstr>WHAT DO YOU DO?   </vt:lpstr>
      <vt:lpstr>CHALLENGES </vt:lpstr>
      <vt:lpstr>What has changed in your life?</vt:lpstr>
      <vt:lpstr>What Capacity Building Initiatives Have You Initiated?</vt:lpstr>
      <vt:lpstr>Lessons Learnt </vt:lpstr>
      <vt:lpstr>NEXT STEPS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Itumeleng Maloka</cp:lastModifiedBy>
  <cp:revision>137</cp:revision>
  <dcterms:created xsi:type="dcterms:W3CDTF">2014-03-06T12:27:00Z</dcterms:created>
  <dcterms:modified xsi:type="dcterms:W3CDTF">2026-01-20T10:09:34Z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  <property fmtid="{D5CDD505-2E9C-101B-9397-08002B2CF9AE}" pid="3" name="ICV">
    <vt:lpwstr>16347B904F624903B31E06B5F77F504D_12</vt:lpwstr>
  </property>
  <property fmtid="{D5CDD505-2E9C-101B-9397-08002B2CF9AE}" pid="4" name="KSOProductBuildVer">
    <vt:lpwstr>1033-12.2.0.17562</vt:lpwstr>
  </property>
</Properties>
</file>