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6" r:id="rId5"/>
    <p:sldId id="262" r:id="rId6"/>
    <p:sldId id="258" r:id="rId7"/>
    <p:sldId id="259" r:id="rId8"/>
    <p:sldId id="261" r:id="rId9"/>
    <p:sldId id="263" r:id="rId10"/>
    <p:sldId id="264" r:id="rId11"/>
    <p:sldId id="265"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57288E-5F84-49AE-AEE4-9CCD4FCAFFAB}" type="datetimeFigureOut">
              <a:rPr lang="en-GB" smtClean="0"/>
              <a:t>10/08/2018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37493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57288E-5F84-49AE-AEE4-9CCD4FCAFFAB}" type="datetimeFigureOut">
              <a:rPr lang="en-GB" smtClean="0"/>
              <a:t>10/08/2018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95998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57288E-5F84-49AE-AEE4-9CCD4FCAFFAB}" type="datetimeFigureOut">
              <a:rPr lang="en-GB" smtClean="0"/>
              <a:t>10/08/2018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93387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57288E-5F84-49AE-AEE4-9CCD4FCAFFAB}" type="datetimeFigureOut">
              <a:rPr lang="en-GB" smtClean="0"/>
              <a:t>10/08/2018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14231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7288E-5F84-49AE-AEE4-9CCD4FCAFFAB}" type="datetimeFigureOut">
              <a:rPr lang="en-GB" smtClean="0"/>
              <a:t>10/08/2018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237358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57288E-5F84-49AE-AEE4-9CCD4FCAFFAB}" type="datetimeFigureOut">
              <a:rPr lang="en-GB" smtClean="0"/>
              <a:t>10/08/2018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251331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57288E-5F84-49AE-AEE4-9CCD4FCAFFAB}" type="datetimeFigureOut">
              <a:rPr lang="en-GB" smtClean="0"/>
              <a:t>10/08/2018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49815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57288E-5F84-49AE-AEE4-9CCD4FCAFFAB}" type="datetimeFigureOut">
              <a:rPr lang="en-GB" smtClean="0"/>
              <a:t>10/08/2018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324541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7288E-5F84-49AE-AEE4-9CCD4FCAFFAB}" type="datetimeFigureOut">
              <a:rPr lang="en-GB" smtClean="0"/>
              <a:t>10/08/2018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306596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7288E-5F84-49AE-AEE4-9CCD4FCAFFAB}" type="datetimeFigureOut">
              <a:rPr lang="en-GB" smtClean="0"/>
              <a:t>10/08/2018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194914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7288E-5F84-49AE-AEE4-9CCD4FCAFFAB}" type="datetimeFigureOut">
              <a:rPr lang="en-GB" smtClean="0"/>
              <a:t>10/08/2018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5CE60-C7F1-4F0F-8A60-96CC32289B7F}" type="slidenum">
              <a:rPr lang="en-GB" smtClean="0"/>
              <a:t>‹#›</a:t>
            </a:fld>
            <a:endParaRPr lang="en-GB"/>
          </a:p>
        </p:txBody>
      </p:sp>
    </p:spTree>
    <p:extLst>
      <p:ext uri="{BB962C8B-B14F-4D97-AF65-F5344CB8AC3E}">
        <p14:creationId xmlns:p14="http://schemas.microsoft.com/office/powerpoint/2010/main" val="157044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7288E-5F84-49AE-AEE4-9CCD4FCAFFAB}" type="datetimeFigureOut">
              <a:rPr lang="en-GB" smtClean="0"/>
              <a:t>10/08/2018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5CE60-C7F1-4F0F-8A60-96CC32289B7F}" type="slidenum">
              <a:rPr lang="en-GB" smtClean="0"/>
              <a:t>‹#›</a:t>
            </a:fld>
            <a:endParaRPr lang="en-GB"/>
          </a:p>
        </p:txBody>
      </p:sp>
    </p:spTree>
    <p:extLst>
      <p:ext uri="{BB962C8B-B14F-4D97-AF65-F5344CB8AC3E}">
        <p14:creationId xmlns:p14="http://schemas.microsoft.com/office/powerpoint/2010/main" val="102476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SRHR Campaign theme </a:t>
            </a:r>
            <a:endParaRPr lang="en-GB" dirty="0"/>
          </a:p>
        </p:txBody>
      </p:sp>
      <p:sp>
        <p:nvSpPr>
          <p:cNvPr id="3" name="Subtitle 2"/>
          <p:cNvSpPr>
            <a:spLocks noGrp="1"/>
          </p:cNvSpPr>
          <p:nvPr>
            <p:ph type="subTitle" idx="1"/>
          </p:nvPr>
        </p:nvSpPr>
        <p:spPr/>
        <p:txBody>
          <a:bodyPr/>
          <a:lstStyle/>
          <a:p>
            <a:r>
              <a:rPr lang="en-GB" dirty="0"/>
              <a:t>ARORTION</a:t>
            </a:r>
          </a:p>
        </p:txBody>
      </p:sp>
    </p:spTree>
    <p:extLst>
      <p:ext uri="{BB962C8B-B14F-4D97-AF65-F5344CB8AC3E}">
        <p14:creationId xmlns:p14="http://schemas.microsoft.com/office/powerpoint/2010/main" val="357643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Tools – Community media </a:t>
            </a:r>
            <a:endParaRPr lang="en-GB" dirty="0"/>
          </a:p>
        </p:txBody>
      </p:sp>
      <p:sp>
        <p:nvSpPr>
          <p:cNvPr id="3" name="Content Placeholder 2"/>
          <p:cNvSpPr>
            <a:spLocks noGrp="1"/>
          </p:cNvSpPr>
          <p:nvPr>
            <p:ph idx="1"/>
          </p:nvPr>
        </p:nvSpPr>
        <p:spPr/>
        <p:txBody>
          <a:bodyPr/>
          <a:lstStyle/>
          <a:p>
            <a:r>
              <a:rPr lang="en-GB" dirty="0"/>
              <a:t>Community Journalist gathering voices of people and connecting to Community radios</a:t>
            </a:r>
          </a:p>
          <a:p>
            <a:r>
              <a:rPr lang="en-GB" dirty="0"/>
              <a:t>Creating Radio listening clubs to collect their own stories in community to be locally broadcasted</a:t>
            </a:r>
          </a:p>
          <a:p>
            <a:r>
              <a:rPr lang="en-GB" dirty="0"/>
              <a:t>Theatre for change</a:t>
            </a:r>
          </a:p>
        </p:txBody>
      </p:sp>
    </p:spTree>
    <p:extLst>
      <p:ext uri="{BB962C8B-B14F-4D97-AF65-F5344CB8AC3E}">
        <p14:creationId xmlns:p14="http://schemas.microsoft.com/office/powerpoint/2010/main" val="425513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Tools – other </a:t>
            </a:r>
            <a:endParaRPr lang="en-GB" dirty="0"/>
          </a:p>
        </p:txBody>
      </p:sp>
      <p:sp>
        <p:nvSpPr>
          <p:cNvPr id="3" name="Content Placeholder 2"/>
          <p:cNvSpPr>
            <a:spLocks noGrp="1"/>
          </p:cNvSpPr>
          <p:nvPr>
            <p:ph idx="1"/>
          </p:nvPr>
        </p:nvSpPr>
        <p:spPr/>
        <p:txBody>
          <a:bodyPr/>
          <a:lstStyle/>
          <a:p>
            <a:r>
              <a:rPr lang="en-GB" dirty="0"/>
              <a:t>Community Sensitization campaigns</a:t>
            </a:r>
          </a:p>
          <a:p>
            <a:r>
              <a:rPr lang="en-GB" dirty="0"/>
              <a:t>Lobby and Advocacy</a:t>
            </a:r>
          </a:p>
          <a:p>
            <a:r>
              <a:rPr lang="en-GB" dirty="0"/>
              <a:t>Road Shows/ travelling theatres</a:t>
            </a:r>
          </a:p>
          <a:p>
            <a:r>
              <a:rPr lang="en-GB" dirty="0"/>
              <a:t>Dialogue/interface meetings</a:t>
            </a:r>
          </a:p>
          <a:p>
            <a:r>
              <a:rPr lang="en-GB" dirty="0"/>
              <a:t>Workshops </a:t>
            </a:r>
          </a:p>
          <a:p>
            <a:endParaRPr lang="en-GB" dirty="0"/>
          </a:p>
          <a:p>
            <a:endParaRPr lang="en-GB" dirty="0"/>
          </a:p>
        </p:txBody>
      </p:sp>
    </p:spTree>
    <p:extLst>
      <p:ext uri="{BB962C8B-B14F-4D97-AF65-F5344CB8AC3E}">
        <p14:creationId xmlns:p14="http://schemas.microsoft.com/office/powerpoint/2010/main" val="356458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Resolutions</a:t>
            </a: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
            </a:pPr>
            <a:r>
              <a:rPr lang="en-US" dirty="0"/>
              <a:t>Members states must fully live up to their obligations and not engage in a reverse gear </a:t>
            </a:r>
          </a:p>
          <a:p>
            <a:r>
              <a:rPr lang="en-US" dirty="0"/>
              <a:t>Traditional and faith leaders must create a conducive environment for members states  to operate as regards Abortion law reforms. There is need to respect the mandate of law makers  in order for them to fulfill their obligations without hindrance.</a:t>
            </a:r>
          </a:p>
          <a:p>
            <a:r>
              <a:rPr lang="en-US" dirty="0"/>
              <a:t>CSOs and other Non State actors must call for accountability from members states that have decided to keep quiet at the expense of women’s lives.</a:t>
            </a:r>
          </a:p>
        </p:txBody>
      </p:sp>
    </p:spTree>
    <p:extLst>
      <p:ext uri="{BB962C8B-B14F-4D97-AF65-F5344CB8AC3E}">
        <p14:creationId xmlns:p14="http://schemas.microsoft.com/office/powerpoint/2010/main" val="263599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1884-DF0B-408A-BDDB-355E0C8C6B7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18A9705-1870-47BB-84AF-F430A0B84C15}"/>
              </a:ext>
            </a:extLst>
          </p:cNvPr>
          <p:cNvPicPr>
            <a:picLocks noGrp="1" noChangeAspect="1"/>
          </p:cNvPicPr>
          <p:nvPr>
            <p:ph idx="1"/>
          </p:nvPr>
        </p:nvPicPr>
        <p:blipFill>
          <a:blip r:embed="rId2"/>
          <a:stretch>
            <a:fillRect/>
          </a:stretch>
        </p:blipFill>
        <p:spPr>
          <a:xfrm>
            <a:off x="711355" y="685800"/>
            <a:ext cx="7721289" cy="5486400"/>
          </a:xfrm>
          <a:prstGeom prst="rect">
            <a:avLst/>
          </a:prstGeom>
        </p:spPr>
      </p:pic>
    </p:spTree>
    <p:extLst>
      <p:ext uri="{BB962C8B-B14F-4D97-AF65-F5344CB8AC3E}">
        <p14:creationId xmlns:p14="http://schemas.microsoft.com/office/powerpoint/2010/main" val="323762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issues </a:t>
            </a:r>
            <a:endParaRPr lang="en-GB" dirty="0"/>
          </a:p>
        </p:txBody>
      </p:sp>
      <p:sp>
        <p:nvSpPr>
          <p:cNvPr id="3" name="Content Placeholder 2"/>
          <p:cNvSpPr>
            <a:spLocks noGrp="1"/>
          </p:cNvSpPr>
          <p:nvPr>
            <p:ph idx="1"/>
          </p:nvPr>
        </p:nvSpPr>
        <p:spPr/>
        <p:txBody>
          <a:bodyPr>
            <a:normAutofit fontScale="85000" lnSpcReduction="10000"/>
          </a:bodyPr>
          <a:lstStyle/>
          <a:p>
            <a:r>
              <a:rPr lang="en-GB" dirty="0"/>
              <a:t>Two countries only ( South-Africa and Mozambique) have  a provision for abortion on demand services .</a:t>
            </a:r>
          </a:p>
          <a:p>
            <a:r>
              <a:rPr lang="en-GB" dirty="0"/>
              <a:t>Seven countries have relaxed the abortion laws, but do not have a provision for demand</a:t>
            </a:r>
          </a:p>
          <a:p>
            <a:r>
              <a:rPr lang="en-GB" dirty="0"/>
              <a:t>The remaining  countries  maintain  very restrictive laws.</a:t>
            </a:r>
          </a:p>
          <a:p>
            <a:r>
              <a:rPr lang="en-GB" dirty="0"/>
              <a:t>There is a high rate of teenage pregnancy  that range from 15-40% among 18 year olds.</a:t>
            </a:r>
          </a:p>
          <a:p>
            <a:r>
              <a:rPr lang="en-GB" dirty="0"/>
              <a:t>The age of majority to consent to sexual activity in the region ranges from 14-18 years while the SADC protocol puts the marriage age at 18.</a:t>
            </a:r>
          </a:p>
          <a:p>
            <a:endParaRPr lang="en-GB" dirty="0"/>
          </a:p>
        </p:txBody>
      </p:sp>
    </p:spTree>
    <p:extLst>
      <p:ext uri="{BB962C8B-B14F-4D97-AF65-F5344CB8AC3E}">
        <p14:creationId xmlns:p14="http://schemas.microsoft.com/office/powerpoint/2010/main" val="326162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issues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Health facilities  provide post </a:t>
            </a:r>
            <a:r>
              <a:rPr lang="en-GB" dirty="0" err="1"/>
              <a:t>abortal</a:t>
            </a:r>
            <a:r>
              <a:rPr lang="en-GB" dirty="0"/>
              <a:t> care,  but unable to provide abortion services due to restrictive laws</a:t>
            </a:r>
          </a:p>
          <a:p>
            <a:r>
              <a:rPr lang="en-GB" dirty="0"/>
              <a:t>Unsafe abortion is identified as contributor to maternal mortality</a:t>
            </a:r>
            <a:r>
              <a:rPr lang="en-GB" b="1" dirty="0"/>
              <a:t>. (Give Examples of countries that relaxed the laws and managed to reduce MM) </a:t>
            </a:r>
          </a:p>
          <a:p>
            <a:r>
              <a:rPr lang="en-GB" dirty="0"/>
              <a:t>Hypocrisy from those in positions of authority i.e. faith leaders</a:t>
            </a:r>
          </a:p>
          <a:p>
            <a:r>
              <a:rPr lang="en-GB" dirty="0"/>
              <a:t>community perception and stigma  </a:t>
            </a:r>
          </a:p>
          <a:p>
            <a:endParaRPr lang="en-GB" dirty="0"/>
          </a:p>
        </p:txBody>
      </p:sp>
    </p:spTree>
    <p:extLst>
      <p:ext uri="{BB962C8B-B14F-4D97-AF65-F5344CB8AC3E}">
        <p14:creationId xmlns:p14="http://schemas.microsoft.com/office/powerpoint/2010/main" val="262083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objectives </a:t>
            </a:r>
            <a:endParaRPr lang="en-GB" dirty="0"/>
          </a:p>
        </p:txBody>
      </p:sp>
      <p:sp>
        <p:nvSpPr>
          <p:cNvPr id="3" name="Content Placeholder 2"/>
          <p:cNvSpPr>
            <a:spLocks noGrp="1"/>
          </p:cNvSpPr>
          <p:nvPr>
            <p:ph idx="1"/>
          </p:nvPr>
        </p:nvSpPr>
        <p:spPr/>
        <p:txBody>
          <a:bodyPr>
            <a:normAutofit lnSpcReduction="10000"/>
          </a:bodyPr>
          <a:lstStyle/>
          <a:p>
            <a:r>
              <a:rPr lang="en-GB" dirty="0"/>
              <a:t>Advocate for law reforms in order to liberalise  archaic abortion laws.</a:t>
            </a:r>
          </a:p>
          <a:p>
            <a:r>
              <a:rPr lang="en-GB" dirty="0"/>
              <a:t>Create awareness  on the magnitude of unsafe abortion especially for women and girls living in the rural areas</a:t>
            </a:r>
          </a:p>
          <a:p>
            <a:r>
              <a:rPr lang="en-GB" dirty="0"/>
              <a:t>Create a critical mass of women, men, girls and boys who are involved in the campaign to safe abortion through participatory activities</a:t>
            </a:r>
          </a:p>
          <a:p>
            <a:r>
              <a:rPr lang="en-GB" dirty="0"/>
              <a:t>Develop IEC messages for the campaign </a:t>
            </a:r>
          </a:p>
          <a:p>
            <a:endParaRPr lang="en-GB" dirty="0"/>
          </a:p>
        </p:txBody>
      </p:sp>
    </p:spTree>
    <p:extLst>
      <p:ext uri="{BB962C8B-B14F-4D97-AF65-F5344CB8AC3E}">
        <p14:creationId xmlns:p14="http://schemas.microsoft.com/office/powerpoint/2010/main" val="180091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82352"/>
          </a:xfrm>
        </p:spPr>
        <p:txBody>
          <a:bodyPr/>
          <a:lstStyle/>
          <a:p>
            <a:r>
              <a:rPr lang="en-ZA" dirty="0"/>
              <a:t>Target groups</a:t>
            </a:r>
            <a:endParaRPr lang="en-GB" dirty="0"/>
          </a:p>
        </p:txBody>
      </p:sp>
      <p:sp>
        <p:nvSpPr>
          <p:cNvPr id="3" name="Content Placeholder 2"/>
          <p:cNvSpPr>
            <a:spLocks noGrp="1"/>
          </p:cNvSpPr>
          <p:nvPr>
            <p:ph idx="1"/>
          </p:nvPr>
        </p:nvSpPr>
        <p:spPr>
          <a:xfrm>
            <a:off x="457200" y="1052736"/>
            <a:ext cx="8435280" cy="5544616"/>
          </a:xfrm>
        </p:spPr>
        <p:txBody>
          <a:bodyPr>
            <a:normAutofit lnSpcReduction="10000"/>
          </a:bodyPr>
          <a:lstStyle/>
          <a:p>
            <a:r>
              <a:rPr lang="en-GB" b="1" dirty="0"/>
              <a:t>Primary Target:</a:t>
            </a:r>
          </a:p>
          <a:p>
            <a:pPr marL="0" indent="0">
              <a:buNone/>
            </a:pPr>
            <a:r>
              <a:rPr lang="en-GB" dirty="0"/>
              <a:t>Law reform Commissions, Ministries of law/ Justice, Health, Gender, Home affairs , Education , Parliament, Judiciary, Human Rights and Gender Commissions.  </a:t>
            </a:r>
          </a:p>
          <a:p>
            <a:r>
              <a:rPr lang="en-GB" b="1" dirty="0"/>
              <a:t>Secondary</a:t>
            </a:r>
          </a:p>
          <a:p>
            <a:pPr marL="0" indent="0">
              <a:buNone/>
            </a:pPr>
            <a:r>
              <a:rPr lang="en-GB" dirty="0"/>
              <a:t>Local Councils (Local Councillors) Traditional and faith leaders, political party leadership, learning institutions, health workers, social workers CSOs and other Non State actors, women , men, girls and boys, Traditional birth attendants</a:t>
            </a:r>
          </a:p>
        </p:txBody>
      </p:sp>
    </p:spTree>
    <p:extLst>
      <p:ext uri="{BB962C8B-B14F-4D97-AF65-F5344CB8AC3E}">
        <p14:creationId xmlns:p14="http://schemas.microsoft.com/office/powerpoint/2010/main" val="142154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messages </a:t>
            </a:r>
            <a:endParaRPr lang="en-GB" dirty="0"/>
          </a:p>
        </p:txBody>
      </p:sp>
      <p:sp>
        <p:nvSpPr>
          <p:cNvPr id="3" name="Content Placeholder 2"/>
          <p:cNvSpPr>
            <a:spLocks noGrp="1"/>
          </p:cNvSpPr>
          <p:nvPr>
            <p:ph idx="1"/>
          </p:nvPr>
        </p:nvSpPr>
        <p:spPr/>
        <p:txBody>
          <a:bodyPr/>
          <a:lstStyle/>
          <a:p>
            <a:r>
              <a:rPr lang="en-GB" dirty="0"/>
              <a:t> Women must continue dying due to unsafe abortion.</a:t>
            </a:r>
          </a:p>
          <a:p>
            <a:r>
              <a:rPr lang="en-GB" dirty="0"/>
              <a:t>Let us save tax payers money to used  for other essential services than paying for post abortion care.</a:t>
            </a:r>
          </a:p>
          <a:p>
            <a:r>
              <a:rPr lang="en-GB" dirty="0"/>
              <a:t>Member states must respect women human rights and leave by their obligations</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324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messages </a:t>
            </a:r>
            <a:endParaRPr lang="en-GB" dirty="0"/>
          </a:p>
        </p:txBody>
      </p:sp>
      <p:sp>
        <p:nvSpPr>
          <p:cNvPr id="3" name="Content Placeholder 2"/>
          <p:cNvSpPr>
            <a:spLocks noGrp="1"/>
          </p:cNvSpPr>
          <p:nvPr>
            <p:ph idx="1"/>
          </p:nvPr>
        </p:nvSpPr>
        <p:spPr/>
        <p:txBody>
          <a:bodyPr/>
          <a:lstStyle/>
          <a:p>
            <a:r>
              <a:rPr lang="en-GB" dirty="0"/>
              <a:t>My body my choice</a:t>
            </a:r>
          </a:p>
          <a:p>
            <a:r>
              <a:rPr lang="en-GB" dirty="0"/>
              <a:t>Women bodies must not be remote controlled </a:t>
            </a:r>
          </a:p>
          <a:p>
            <a:endParaRPr lang="en-GB" dirty="0"/>
          </a:p>
        </p:txBody>
      </p:sp>
    </p:spTree>
    <p:extLst>
      <p:ext uri="{BB962C8B-B14F-4D97-AF65-F5344CB8AC3E}">
        <p14:creationId xmlns:p14="http://schemas.microsoft.com/office/powerpoint/2010/main" val="297628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Tools – media  </a:t>
            </a:r>
            <a:endParaRPr lang="en-GB" dirty="0"/>
          </a:p>
        </p:txBody>
      </p:sp>
      <p:sp>
        <p:nvSpPr>
          <p:cNvPr id="3" name="Content Placeholder 2"/>
          <p:cNvSpPr>
            <a:spLocks noGrp="1"/>
          </p:cNvSpPr>
          <p:nvPr>
            <p:ph idx="1"/>
          </p:nvPr>
        </p:nvSpPr>
        <p:spPr/>
        <p:txBody>
          <a:bodyPr/>
          <a:lstStyle/>
          <a:p>
            <a:r>
              <a:rPr lang="en-GB" dirty="0"/>
              <a:t>Mass media Campaign</a:t>
            </a:r>
          </a:p>
          <a:p>
            <a:pPr>
              <a:buFont typeface="Wingdings" pitchFamily="2" charset="2"/>
              <a:buChar char="Ø"/>
            </a:pPr>
            <a:r>
              <a:rPr lang="en-GB" dirty="0"/>
              <a:t>IEC materials</a:t>
            </a:r>
          </a:p>
          <a:p>
            <a:pPr>
              <a:buFont typeface="Wingdings" pitchFamily="2" charset="2"/>
              <a:buChar char="Ø"/>
            </a:pPr>
            <a:r>
              <a:rPr lang="en-GB" dirty="0"/>
              <a:t>Live Radio/Television programs</a:t>
            </a:r>
          </a:p>
          <a:p>
            <a:pPr>
              <a:buFont typeface="Wingdings" pitchFamily="2" charset="2"/>
              <a:buChar char="Ø"/>
            </a:pPr>
            <a:r>
              <a:rPr lang="en-GB" dirty="0"/>
              <a:t>Billboards</a:t>
            </a:r>
          </a:p>
          <a:p>
            <a:pPr>
              <a:buFont typeface="Wingdings" pitchFamily="2" charset="2"/>
              <a:buChar char="Ø"/>
            </a:pPr>
            <a:r>
              <a:rPr lang="en-GB" dirty="0"/>
              <a:t>Theatre for change</a:t>
            </a:r>
          </a:p>
          <a:p>
            <a:pPr>
              <a:buFont typeface="Wingdings" pitchFamily="2" charset="2"/>
              <a:buChar char="Ø"/>
            </a:pPr>
            <a:endParaRPr lang="en-GB" dirty="0"/>
          </a:p>
          <a:p>
            <a:pPr marL="0" indent="0">
              <a:buNone/>
            </a:pPr>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0170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Tools – social media </a:t>
            </a:r>
            <a:endParaRPr lang="en-GB" dirty="0"/>
          </a:p>
        </p:txBody>
      </p:sp>
      <p:sp>
        <p:nvSpPr>
          <p:cNvPr id="3" name="Content Placeholder 2"/>
          <p:cNvSpPr>
            <a:spLocks noGrp="1"/>
          </p:cNvSpPr>
          <p:nvPr>
            <p:ph idx="1"/>
          </p:nvPr>
        </p:nvSpPr>
        <p:spPr/>
        <p:txBody>
          <a:bodyPr/>
          <a:lstStyle/>
          <a:p>
            <a:r>
              <a:rPr lang="en-GB" dirty="0"/>
              <a:t>Facebook</a:t>
            </a:r>
          </a:p>
          <a:p>
            <a:r>
              <a:rPr lang="en-GB" dirty="0"/>
              <a:t>Twitter</a:t>
            </a:r>
          </a:p>
          <a:p>
            <a:r>
              <a:rPr lang="en-GB" dirty="0"/>
              <a:t>Instagram</a:t>
            </a:r>
          </a:p>
          <a:p>
            <a:r>
              <a:rPr lang="en-GB" dirty="0"/>
              <a:t>Targeted smart app on abortion</a:t>
            </a:r>
          </a:p>
          <a:p>
            <a:r>
              <a:rPr lang="en-GB" dirty="0" err="1"/>
              <a:t>Whatsup</a:t>
            </a:r>
            <a:endParaRPr lang="en-GB" dirty="0"/>
          </a:p>
          <a:p>
            <a:endParaRPr lang="en-GB" dirty="0"/>
          </a:p>
          <a:p>
            <a:endParaRPr lang="en-GB" dirty="0"/>
          </a:p>
        </p:txBody>
      </p:sp>
    </p:spTree>
    <p:extLst>
      <p:ext uri="{BB962C8B-B14F-4D97-AF65-F5344CB8AC3E}">
        <p14:creationId xmlns:p14="http://schemas.microsoft.com/office/powerpoint/2010/main" val="1740695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513</Words>
  <Application>Microsoft Office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SRHR Campaign theme </vt:lpstr>
      <vt:lpstr>Key issues </vt:lpstr>
      <vt:lpstr>Key issues </vt:lpstr>
      <vt:lpstr>Key objectives </vt:lpstr>
      <vt:lpstr>Target groups</vt:lpstr>
      <vt:lpstr>Key messages </vt:lpstr>
      <vt:lpstr>Key messages </vt:lpstr>
      <vt:lpstr>Tools – media  </vt:lpstr>
      <vt:lpstr>Tools – social media </vt:lpstr>
      <vt:lpstr>Tools – Community media </vt:lpstr>
      <vt:lpstr>Tools – other </vt:lpstr>
      <vt:lpstr>Resolutions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SRHR Campaign theme</dc:title>
  <dc:creator>Colleen</dc:creator>
  <cp:lastModifiedBy>kubi</cp:lastModifiedBy>
  <cp:revision>21</cp:revision>
  <dcterms:created xsi:type="dcterms:W3CDTF">2018-08-09T04:54:04Z</dcterms:created>
  <dcterms:modified xsi:type="dcterms:W3CDTF">2018-08-10T09:28:47Z</dcterms:modified>
</cp:coreProperties>
</file>