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7" r:id="rId5"/>
    <p:sldId id="266" r:id="rId6"/>
    <p:sldId id="262" r:id="rId7"/>
    <p:sldId id="258" r:id="rId8"/>
    <p:sldId id="261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4939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5998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33873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2317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73584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1331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98158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45419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6596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49141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7044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7288E-5F84-49AE-AEE4-9CCD4FCAFFAB}" type="datetimeFigureOut">
              <a:rPr lang="en-GB" smtClean="0"/>
              <a:pPr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5CE60-C7F1-4F0F-8A60-96CC32289B7F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2476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SRHR Campaign theme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SEXUAL EDUCATION AND SERVICES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6436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Tools – Community media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Meetings</a:t>
            </a:r>
          </a:p>
          <a:p>
            <a:r>
              <a:rPr lang="en-GB" dirty="0" smtClean="0"/>
              <a:t>Door to door</a:t>
            </a:r>
          </a:p>
          <a:p>
            <a:r>
              <a:rPr lang="en-GB" dirty="0" smtClean="0"/>
              <a:t>Freedom squares</a:t>
            </a:r>
          </a:p>
          <a:p>
            <a:r>
              <a:rPr lang="en-GB" dirty="0" smtClean="0"/>
              <a:t>Churches</a:t>
            </a:r>
          </a:p>
          <a:p>
            <a:r>
              <a:rPr lang="en-GB" dirty="0" smtClean="0"/>
              <a:t>Community news papers, community meetings</a:t>
            </a:r>
          </a:p>
          <a:p>
            <a:r>
              <a:rPr lang="en-GB" dirty="0" smtClean="0"/>
              <a:t>Community radios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255139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Tools – other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Dramas, comedy, movies</a:t>
            </a:r>
          </a:p>
          <a:p>
            <a:r>
              <a:rPr lang="en-GB" dirty="0" smtClean="0"/>
              <a:t>Sports</a:t>
            </a:r>
          </a:p>
          <a:p>
            <a:r>
              <a:rPr lang="en-GB" dirty="0" smtClean="0"/>
              <a:t>Music </a:t>
            </a:r>
          </a:p>
          <a:p>
            <a:r>
              <a:rPr lang="en-GB" dirty="0" smtClean="0"/>
              <a:t>Poetry, story telling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564581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Key issues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2"/>
                </a:solidFill>
                <a:latin typeface="Tahoma"/>
              </a:rPr>
              <a:t>SRHR </a:t>
            </a:r>
            <a:r>
              <a:rPr lang="fr-FR" dirty="0" err="1" smtClean="0">
                <a:solidFill>
                  <a:schemeClr val="tx2"/>
                </a:solidFill>
                <a:latin typeface="Tahoma"/>
              </a:rPr>
              <a:t>access</a:t>
            </a:r>
            <a:r>
              <a:rPr lang="fr-FR" dirty="0" smtClean="0">
                <a:solidFill>
                  <a:schemeClr val="tx2"/>
                </a:solidFill>
                <a:latin typeface="Tahoma"/>
              </a:rPr>
              <a:t>/services</a:t>
            </a:r>
          </a:p>
          <a:p>
            <a:pPr lvl="1"/>
            <a:r>
              <a:rPr lang="fr-FR" dirty="0" smtClean="0">
                <a:solidFill>
                  <a:srgbClr val="000000"/>
                </a:solidFill>
                <a:latin typeface="Tahoma"/>
              </a:rPr>
              <a:t>Most of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doctors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/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trained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person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/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clinic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are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concentrated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in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urban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areas</a:t>
            </a:r>
          </a:p>
          <a:p>
            <a:pPr lvl="1"/>
            <a:r>
              <a:rPr lang="fr-FR" dirty="0" smtClean="0">
                <a:solidFill>
                  <a:srgbClr val="000000"/>
                </a:solidFill>
                <a:latin typeface="Tahoma"/>
              </a:rPr>
              <a:t> no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clinic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specialized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for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youth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SRHR in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other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areas</a:t>
            </a:r>
          </a:p>
          <a:p>
            <a:pPr lvl="1"/>
            <a:r>
              <a:rPr lang="fr-FR" dirty="0" smtClean="0">
                <a:solidFill>
                  <a:srgbClr val="000000"/>
                </a:solidFill>
                <a:latin typeface="Tahoma"/>
              </a:rPr>
              <a:t>Condoms and contraceptives are not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freely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accessible in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other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areas</a:t>
            </a:r>
          </a:p>
          <a:p>
            <a:pPr lvl="1"/>
            <a:endParaRPr lang="fr-FR" dirty="0" smtClean="0">
              <a:solidFill>
                <a:srgbClr val="000000"/>
              </a:solidFill>
              <a:latin typeface="Tahoma"/>
            </a:endParaRPr>
          </a:p>
          <a:p>
            <a:pPr lvl="1"/>
            <a:endParaRPr lang="fr-FR" dirty="0" smtClean="0">
              <a:solidFill>
                <a:srgbClr val="000000"/>
              </a:solidFill>
              <a:latin typeface="Tahoma"/>
            </a:endParaRPr>
          </a:p>
          <a:p>
            <a:pPr lvl="1"/>
            <a:endParaRPr lang="fr-FR" dirty="0" smtClean="0">
              <a:solidFill>
                <a:srgbClr val="000000"/>
              </a:solidFill>
              <a:latin typeface="Tahoma"/>
            </a:endParaRPr>
          </a:p>
          <a:p>
            <a:pPr lvl="1"/>
            <a:endParaRPr lang="fr-FR" dirty="0" smtClean="0">
              <a:solidFill>
                <a:srgbClr val="000000"/>
              </a:solidFill>
              <a:latin typeface="Tahoma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6162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Key issues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fr-FR" dirty="0" err="1" smtClean="0">
                <a:solidFill>
                  <a:schemeClr val="tx2"/>
                </a:solidFill>
                <a:latin typeface="Tahoma"/>
              </a:rPr>
              <a:t>Comprehensive</a:t>
            </a:r>
            <a:r>
              <a:rPr lang="fr-FR" dirty="0" smtClean="0">
                <a:solidFill>
                  <a:schemeClr val="tx2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chemeClr val="tx2"/>
                </a:solidFill>
                <a:latin typeface="Tahoma"/>
              </a:rPr>
              <a:t>sexual</a:t>
            </a:r>
            <a:r>
              <a:rPr lang="fr-FR" dirty="0" smtClean="0">
                <a:solidFill>
                  <a:schemeClr val="tx2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chemeClr val="tx2"/>
                </a:solidFill>
                <a:latin typeface="Tahoma"/>
              </a:rPr>
              <a:t>education</a:t>
            </a:r>
            <a:endParaRPr lang="fr-FR" dirty="0" smtClean="0">
              <a:solidFill>
                <a:schemeClr val="tx2"/>
              </a:solidFill>
              <a:latin typeface="Tahoma"/>
            </a:endParaRPr>
          </a:p>
          <a:p>
            <a:pPr lvl="1" fontAlgn="t"/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Children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don’t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talk about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their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sexuality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with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their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parents and vice versa</a:t>
            </a:r>
          </a:p>
          <a:p>
            <a:pPr lvl="1" fontAlgn="t"/>
            <a:r>
              <a:rPr lang="fr-FR" dirty="0" smtClean="0">
                <a:solidFill>
                  <a:srgbClr val="000000"/>
                </a:solidFill>
                <a:latin typeface="Tahoma"/>
              </a:rPr>
              <a:t>Culture/Tradition/religion talk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only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about the importance of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abstinance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,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virginity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, not about SRHR</a:t>
            </a:r>
          </a:p>
          <a:p>
            <a:pPr lvl="1" fontAlgn="t"/>
            <a:r>
              <a:rPr lang="fr-FR" dirty="0" smtClean="0">
                <a:solidFill>
                  <a:srgbClr val="000000"/>
                </a:solidFill>
                <a:latin typeface="Tahoma"/>
              </a:rPr>
              <a:t>No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law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about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comprehensive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sexual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education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at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primary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school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in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other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areas </a:t>
            </a:r>
          </a:p>
          <a:p>
            <a:pPr lvl="1" fontAlgn="t"/>
            <a:r>
              <a:rPr lang="fr-FR" dirty="0" smtClean="0">
                <a:solidFill>
                  <a:srgbClr val="000000"/>
                </a:solidFill>
                <a:latin typeface="Tahoma"/>
              </a:rPr>
              <a:t>Media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used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for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sexual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education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are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too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few</a:t>
            </a:r>
          </a:p>
          <a:p>
            <a:pPr lvl="1" fontAlgn="t"/>
            <a:endParaRPr lang="fr-FR" dirty="0" smtClean="0">
              <a:solidFill>
                <a:srgbClr val="000000"/>
              </a:solidFill>
              <a:latin typeface="Tahoma"/>
            </a:endParaRPr>
          </a:p>
          <a:p>
            <a:pPr lvl="1" fontAlgn="t"/>
            <a:endParaRPr lang="fr-FR" dirty="0" smtClean="0">
              <a:solidFill>
                <a:srgbClr val="000000"/>
              </a:solidFill>
              <a:latin typeface="Tahoma"/>
            </a:endParaRPr>
          </a:p>
          <a:p>
            <a:pPr lvl="1" fontAlgn="t"/>
            <a:endParaRPr lang="fr-FR" dirty="0" smtClean="0">
              <a:solidFill>
                <a:srgbClr val="000000"/>
              </a:solidFill>
              <a:latin typeface="Tahoma"/>
            </a:endParaRPr>
          </a:p>
          <a:p>
            <a:pPr lvl="1" fontAlgn="t"/>
            <a:endParaRPr lang="fr-FR" dirty="0" smtClean="0">
              <a:solidFill>
                <a:srgbClr val="000000"/>
              </a:solidFill>
              <a:latin typeface="Tahoma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61624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Key issues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>
                <a:solidFill>
                  <a:schemeClr val="tx2"/>
                </a:solidFill>
                <a:latin typeface="Tahoma"/>
              </a:rPr>
              <a:t>Family</a:t>
            </a:r>
            <a:r>
              <a:rPr lang="fr-FR" dirty="0" smtClean="0">
                <a:solidFill>
                  <a:schemeClr val="tx2"/>
                </a:solidFill>
                <a:latin typeface="Tahoma"/>
              </a:rPr>
              <a:t> planning and contraception </a:t>
            </a:r>
          </a:p>
          <a:p>
            <a:pPr lvl="1"/>
            <a:r>
              <a:rPr lang="fr-FR" dirty="0" smtClean="0">
                <a:solidFill>
                  <a:srgbClr val="000000"/>
                </a:solidFill>
                <a:latin typeface="Tahoma"/>
              </a:rPr>
              <a:t>contraceptives are not free in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some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areas	</a:t>
            </a:r>
          </a:p>
          <a:p>
            <a:pPr lvl="1"/>
            <a:r>
              <a:rPr lang="fr-FR" dirty="0" err="1" smtClean="0">
                <a:solidFill>
                  <a:srgbClr val="000000"/>
                </a:solidFill>
                <a:latin typeface="Tahoma"/>
              </a:rPr>
              <a:t>Youth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under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18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cannot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get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family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planning and contraceptions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without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the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parent’s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advise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in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some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areas</a:t>
            </a:r>
          </a:p>
          <a:p>
            <a:pPr lvl="1"/>
            <a:r>
              <a:rPr lang="en-GB" dirty="0" smtClean="0">
                <a:solidFill>
                  <a:srgbClr val="000000"/>
                </a:solidFill>
                <a:latin typeface="Tahoma"/>
              </a:rPr>
              <a:t>Medical </a:t>
            </a:r>
            <a:r>
              <a:rPr lang="en-GB" dirty="0" err="1" smtClean="0">
                <a:solidFill>
                  <a:srgbClr val="000000"/>
                </a:solidFill>
                <a:latin typeface="Tahoma"/>
              </a:rPr>
              <a:t>practitionners</a:t>
            </a:r>
            <a:r>
              <a:rPr lang="en-GB" dirty="0" smtClean="0">
                <a:solidFill>
                  <a:srgbClr val="000000"/>
                </a:solidFill>
                <a:latin typeface="Tahoma"/>
              </a:rPr>
              <a:t> are failing to inform about 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the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side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Tahoma"/>
              </a:rPr>
              <a:t>effects</a:t>
            </a:r>
            <a:r>
              <a:rPr lang="fr-FR" dirty="0" smtClean="0">
                <a:solidFill>
                  <a:srgbClr val="000000"/>
                </a:solidFill>
                <a:latin typeface="Tahoma"/>
              </a:rPr>
              <a:t> of contraceptives </a:t>
            </a:r>
          </a:p>
        </p:txBody>
      </p:sp>
    </p:spTree>
    <p:extLst>
      <p:ext uri="{BB962C8B-B14F-4D97-AF65-F5344CB8AC3E}">
        <p14:creationId xmlns="" xmlns:p14="http://schemas.microsoft.com/office/powerpoint/2010/main" val="3261624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Key objectives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 smtClean="0">
                <a:latin typeface="Tahoma"/>
              </a:rPr>
              <a:t>Make</a:t>
            </a:r>
            <a:r>
              <a:rPr lang="fr-FR" dirty="0" smtClean="0">
                <a:latin typeface="Tahoma"/>
              </a:rPr>
              <a:t> sure </a:t>
            </a:r>
            <a:r>
              <a:rPr lang="fr-FR" dirty="0" err="1" smtClean="0">
                <a:latin typeface="Tahoma"/>
              </a:rPr>
              <a:t>that</a:t>
            </a:r>
            <a:r>
              <a:rPr lang="fr-FR" dirty="0" smtClean="0">
                <a:latin typeface="Tahoma"/>
              </a:rPr>
              <a:t> SRHR </a:t>
            </a:r>
            <a:r>
              <a:rPr lang="fr-FR" dirty="0" err="1" smtClean="0">
                <a:latin typeface="Tahoma"/>
              </a:rPr>
              <a:t>access</a:t>
            </a:r>
            <a:r>
              <a:rPr lang="fr-FR" dirty="0" smtClean="0">
                <a:latin typeface="Tahoma"/>
              </a:rPr>
              <a:t>/services are accessible to all </a:t>
            </a:r>
            <a:r>
              <a:rPr lang="fr-FR" dirty="0" err="1" smtClean="0">
                <a:latin typeface="Tahoma"/>
              </a:rPr>
              <a:t>regardless</a:t>
            </a:r>
            <a:r>
              <a:rPr lang="fr-FR" dirty="0" smtClean="0">
                <a:latin typeface="Tahoma"/>
              </a:rPr>
              <a:t> of location, social </a:t>
            </a:r>
            <a:r>
              <a:rPr lang="fr-FR" dirty="0" err="1" smtClean="0">
                <a:latin typeface="Tahoma"/>
              </a:rPr>
              <a:t>status</a:t>
            </a:r>
            <a:r>
              <a:rPr lang="fr-FR" dirty="0" smtClean="0">
                <a:latin typeface="Tahoma"/>
              </a:rPr>
              <a:t>, </a:t>
            </a:r>
            <a:r>
              <a:rPr lang="fr-FR" dirty="0" err="1" smtClean="0">
                <a:latin typeface="Tahoma"/>
              </a:rPr>
              <a:t>age</a:t>
            </a:r>
            <a:endParaRPr lang="fr-FR" dirty="0" smtClean="0">
              <a:latin typeface="Tahoma"/>
            </a:endParaRPr>
          </a:p>
          <a:p>
            <a:r>
              <a:rPr lang="fr-FR" dirty="0" err="1" smtClean="0">
                <a:latin typeface="Tahoma"/>
              </a:rPr>
              <a:t>Develop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tools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that</a:t>
            </a:r>
            <a:r>
              <a:rPr lang="fr-FR" dirty="0" smtClean="0">
                <a:latin typeface="Tahoma"/>
              </a:rPr>
              <a:t> englobe SRHR and </a:t>
            </a:r>
            <a:r>
              <a:rPr lang="fr-FR" dirty="0" err="1" smtClean="0">
                <a:latin typeface="Tahoma"/>
              </a:rPr>
              <a:t>comprehensive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sexual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education</a:t>
            </a:r>
            <a:r>
              <a:rPr lang="fr-FR" dirty="0" smtClean="0">
                <a:latin typeface="Tahoma"/>
              </a:rPr>
              <a:t>. </a:t>
            </a:r>
            <a:r>
              <a:rPr lang="fr-FR" dirty="0" err="1" smtClean="0">
                <a:latin typeface="Tahoma"/>
              </a:rPr>
              <a:t>Development</a:t>
            </a:r>
            <a:r>
              <a:rPr lang="fr-FR" dirty="0" smtClean="0">
                <a:latin typeface="Tahoma"/>
              </a:rPr>
              <a:t> of </a:t>
            </a:r>
            <a:r>
              <a:rPr lang="fr-FR" dirty="0" err="1" smtClean="0">
                <a:latin typeface="Tahoma"/>
              </a:rPr>
              <a:t>thess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tools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should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be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done</a:t>
            </a:r>
            <a:r>
              <a:rPr lang="fr-FR" dirty="0" smtClean="0">
                <a:latin typeface="Tahoma"/>
              </a:rPr>
              <a:t> in </a:t>
            </a:r>
            <a:r>
              <a:rPr lang="fr-FR" dirty="0" err="1" smtClean="0">
                <a:latin typeface="Tahoma"/>
              </a:rPr>
              <a:t>cooperation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with</a:t>
            </a:r>
            <a:r>
              <a:rPr lang="fr-FR" dirty="0" smtClean="0">
                <a:latin typeface="Tahoma"/>
              </a:rPr>
              <a:t> the </a:t>
            </a:r>
            <a:r>
              <a:rPr lang="fr-FR" dirty="0" err="1" smtClean="0">
                <a:latin typeface="Tahoma"/>
              </a:rPr>
              <a:t>target</a:t>
            </a:r>
            <a:r>
              <a:rPr lang="fr-FR" dirty="0" smtClean="0">
                <a:latin typeface="Tahoma"/>
              </a:rPr>
              <a:t> group.</a:t>
            </a:r>
          </a:p>
          <a:p>
            <a:r>
              <a:rPr lang="fr-FR" dirty="0" err="1" smtClean="0">
                <a:latin typeface="Tahoma"/>
              </a:rPr>
              <a:t>Promote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healthy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family</a:t>
            </a:r>
            <a:r>
              <a:rPr lang="fr-FR" dirty="0" smtClean="0">
                <a:latin typeface="Tahoma"/>
              </a:rPr>
              <a:t> life practices : </a:t>
            </a:r>
            <a:r>
              <a:rPr lang="fr-FR" dirty="0" err="1" smtClean="0">
                <a:latin typeface="Tahoma"/>
              </a:rPr>
              <a:t>spacing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birth</a:t>
            </a:r>
            <a:r>
              <a:rPr lang="fr-FR" dirty="0" smtClean="0">
                <a:latin typeface="Tahoma"/>
              </a:rPr>
              <a:t> of </a:t>
            </a:r>
            <a:r>
              <a:rPr lang="fr-FR" dirty="0" err="1" smtClean="0">
                <a:latin typeface="Tahoma"/>
              </a:rPr>
              <a:t>children</a:t>
            </a:r>
            <a:r>
              <a:rPr lang="fr-FR" dirty="0" smtClean="0">
                <a:latin typeface="Tahoma"/>
              </a:rPr>
              <a:t>. This </a:t>
            </a:r>
            <a:r>
              <a:rPr lang="fr-FR" dirty="0" err="1" smtClean="0">
                <a:latin typeface="Tahoma"/>
              </a:rPr>
              <a:t>will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improve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socio-economic</a:t>
            </a:r>
            <a:r>
              <a:rPr lang="fr-FR" dirty="0" smtClean="0">
                <a:latin typeface="Tahoma"/>
              </a:rPr>
              <a:t> </a:t>
            </a:r>
            <a:r>
              <a:rPr lang="fr-FR" dirty="0" err="1" smtClean="0">
                <a:latin typeface="Tahoma"/>
              </a:rPr>
              <a:t>status</a:t>
            </a:r>
            <a:r>
              <a:rPr lang="fr-FR" dirty="0" smtClean="0">
                <a:latin typeface="Tahoma"/>
              </a:rPr>
              <a:t> of </a:t>
            </a:r>
            <a:r>
              <a:rPr lang="fr-FR" dirty="0" err="1" smtClean="0">
                <a:latin typeface="Tahoma"/>
              </a:rPr>
              <a:t>families</a:t>
            </a:r>
            <a:r>
              <a:rPr lang="fr-FR" dirty="0" smtClean="0">
                <a:latin typeface="Tahoma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800913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Target groups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Youth</a:t>
            </a:r>
          </a:p>
          <a:p>
            <a:r>
              <a:rPr lang="en-GB" dirty="0" smtClean="0"/>
              <a:t>Adolescents</a:t>
            </a:r>
          </a:p>
          <a:p>
            <a:r>
              <a:rPr lang="en-GB" dirty="0" smtClean="0"/>
              <a:t>People with disabilities</a:t>
            </a:r>
          </a:p>
          <a:p>
            <a:r>
              <a:rPr lang="en-GB" dirty="0" smtClean="0"/>
              <a:t>Parents</a:t>
            </a:r>
          </a:p>
          <a:p>
            <a:r>
              <a:rPr lang="en-GB" dirty="0" smtClean="0"/>
              <a:t>Teachers </a:t>
            </a:r>
          </a:p>
          <a:p>
            <a:r>
              <a:rPr lang="en-GB" dirty="0" smtClean="0"/>
              <a:t>Health practitioners</a:t>
            </a:r>
          </a:p>
          <a:p>
            <a:r>
              <a:rPr lang="en-GB" dirty="0" smtClean="0"/>
              <a:t>LGBTIQ</a:t>
            </a:r>
          </a:p>
          <a:p>
            <a:r>
              <a:rPr lang="en-GB" dirty="0" smtClean="0"/>
              <a:t>Women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421542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Key messages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Comprehensive sexual education is a right</a:t>
            </a:r>
          </a:p>
          <a:p>
            <a:r>
              <a:rPr lang="en-GB" dirty="0" smtClean="0"/>
              <a:t>Free contraceptives is a right</a:t>
            </a:r>
          </a:p>
          <a:p>
            <a:r>
              <a:rPr lang="en-GB" dirty="0" smtClean="0"/>
              <a:t>Promoting sexually healthy youth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53245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Tools – media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Printed media : news paper, posters, magazines</a:t>
            </a:r>
          </a:p>
          <a:p>
            <a:r>
              <a:rPr lang="en-GB" dirty="0" smtClean="0"/>
              <a:t>Electronic media: Radios, TV, cellular,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01705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Tools – social media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Facebook</a:t>
            </a:r>
            <a:r>
              <a:rPr lang="en-GB" dirty="0" smtClean="0"/>
              <a:t>, twitter, blogs, </a:t>
            </a:r>
            <a:r>
              <a:rPr lang="en-GB" dirty="0" err="1" smtClean="0"/>
              <a:t>instagram</a:t>
            </a:r>
            <a:r>
              <a:rPr lang="en-GB" dirty="0" smtClean="0"/>
              <a:t>, </a:t>
            </a:r>
            <a:r>
              <a:rPr lang="en-GB" dirty="0" err="1" smtClean="0"/>
              <a:t>whatsapp</a:t>
            </a:r>
            <a:r>
              <a:rPr lang="en-GB" dirty="0" smtClean="0"/>
              <a:t>, ...</a:t>
            </a:r>
          </a:p>
          <a:p>
            <a:r>
              <a:rPr lang="en-GB" dirty="0" smtClean="0"/>
              <a:t>Applications (to spot the nearest doctor)</a:t>
            </a:r>
          </a:p>
          <a:p>
            <a:r>
              <a:rPr lang="en-GB" dirty="0" smtClean="0"/>
              <a:t>Websites</a:t>
            </a:r>
          </a:p>
          <a:p>
            <a:r>
              <a:rPr lang="en-GB" dirty="0" smtClean="0"/>
              <a:t>Platforms (interactive) to send and receive </a:t>
            </a:r>
            <a:r>
              <a:rPr lang="en-GB" dirty="0" err="1" smtClean="0"/>
              <a:t>informations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740695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284</Words>
  <Application>Microsoft Office PowerPoint</Application>
  <PresentationFormat>Affichage à l'écran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Office Theme</vt:lpstr>
      <vt:lpstr>SRHR Campaign theme </vt:lpstr>
      <vt:lpstr>Key issues </vt:lpstr>
      <vt:lpstr>Key issues </vt:lpstr>
      <vt:lpstr>Key issues </vt:lpstr>
      <vt:lpstr>Key objectives </vt:lpstr>
      <vt:lpstr>Target groups</vt:lpstr>
      <vt:lpstr>Key messages </vt:lpstr>
      <vt:lpstr>Tools – media  </vt:lpstr>
      <vt:lpstr>Tools – social media </vt:lpstr>
      <vt:lpstr>Tools – Community media </vt:lpstr>
      <vt:lpstr>Tools – other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SRHR Campaign theme </dc:title>
  <dc:creator>Colleen</dc:creator>
  <cp:lastModifiedBy>asus</cp:lastModifiedBy>
  <cp:revision>69</cp:revision>
  <dcterms:created xsi:type="dcterms:W3CDTF">2018-08-09T04:54:04Z</dcterms:created>
  <dcterms:modified xsi:type="dcterms:W3CDTF">2018-08-10T06:25:37Z</dcterms:modified>
</cp:coreProperties>
</file>