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96" r:id="rId1"/>
  </p:sldMasterIdLst>
  <p:notesMasterIdLst>
    <p:notesMasterId r:id="rId2"/>
  </p:notesMasterIdLst>
  <p:sldIdLst>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000" autoAdjust="0"/>
    <p:restoredTop sz="94660"/>
  </p:normalViewPr>
  <p:slideViewPr>
    <p:cSldViewPr snapToGrid="0">
      <p:cViewPr varScale="1">
        <p:scale>
          <a:sx n="71" d="100"/>
          <a:sy n="71" d="100"/>
        </p:scale>
        <p:origin x="41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customXml" Target="../customXml/item1.xml"/><Relationship Id="rId22" Type="http://schemas.openxmlformats.org/officeDocument/2006/relationships/customXmlProps" Target="../customXml/itemProps1.xml"/><Relationship Id="rId2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56" name=""/>
        <p:cNvGrpSpPr/>
        <p:nvPr/>
      </p:nvGrpSpPr>
      <p:grpSpPr>
        <a:xfrm>
          <a:off x="0" y="0"/>
          <a:ext cx="0" cy="0"/>
          <a:chOff x="0" y="0"/>
          <a:chExt cx="0" cy="0"/>
        </a:xfrm>
      </p:grpSpPr>
      <p:sp>
        <p:nvSpPr>
          <p:cNvPr id="1048697"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8"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9"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0"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1"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2"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W"/>
          </a:p>
        </p:txBody>
      </p:sp>
      <p:sp>
        <p:nvSpPr>
          <p:cNvPr id="1048582"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ZW"/>
          </a:p>
        </p:txBody>
      </p:sp>
      <p:sp>
        <p:nvSpPr>
          <p:cNvPr id="1048583" name="Date Placeholder 3"/>
          <p:cNvSpPr>
            <a:spLocks noGrp="1"/>
          </p:cNvSpPr>
          <p:nvPr>
            <p:ph type="dt" sz="half" idx="10"/>
          </p:nvPr>
        </p:nvSpPr>
        <p:spPr/>
        <p:txBody>
          <a:bodyPr/>
          <a:p>
            <a:fld id="{AA1F70C4-1ED9-47B2-AFD9-E1951BFB614D}" type="datetimeFigureOut">
              <a:rPr lang="en-ZA" smtClean="0"/>
              <a:t>2024/10/11</a:t>
            </a:fld>
            <a:endParaRPr lang="en-ZA"/>
          </a:p>
        </p:txBody>
      </p:sp>
      <p:sp>
        <p:nvSpPr>
          <p:cNvPr id="1048584" name="Footer Placeholder 4"/>
          <p:cNvSpPr>
            <a:spLocks noGrp="1"/>
          </p:cNvSpPr>
          <p:nvPr>
            <p:ph type="ftr" sz="quarter" idx="11"/>
          </p:nvPr>
        </p:nvSpPr>
        <p:spPr/>
        <p:txBody>
          <a:bodyPr/>
          <a:p>
            <a:endParaRPr lang="en-ZA"/>
          </a:p>
        </p:txBody>
      </p:sp>
      <p:sp>
        <p:nvSpPr>
          <p:cNvPr id="1048585" name="Slide Number Placeholder 5"/>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2" name=""/>
        <p:cNvGrpSpPr/>
        <p:nvPr/>
      </p:nvGrpSpPr>
      <p:grpSpPr>
        <a:xfrm>
          <a:off x="0" y="0"/>
          <a:ext cx="0" cy="0"/>
          <a:chOff x="0" y="0"/>
          <a:chExt cx="0" cy="0"/>
        </a:xfrm>
      </p:grpSpPr>
      <p:sp>
        <p:nvSpPr>
          <p:cNvPr id="1048678" name="Title 1"/>
          <p:cNvSpPr>
            <a:spLocks noGrp="1"/>
          </p:cNvSpPr>
          <p:nvPr>
            <p:ph type="title"/>
          </p:nvPr>
        </p:nvSpPr>
        <p:spPr/>
        <p:txBody>
          <a:bodyPr/>
          <a:p>
            <a:r>
              <a:rPr lang="en-US" smtClean="0"/>
              <a:t>Click to edit Master title style</a:t>
            </a:r>
            <a:endParaRPr lang="en-ZW"/>
          </a:p>
        </p:txBody>
      </p:sp>
      <p:sp>
        <p:nvSpPr>
          <p:cNvPr id="1048679" name="Vertical Text Placeholder 2"/>
          <p:cNvSpPr>
            <a:spLocks noGrp="1"/>
          </p:cNvSpPr>
          <p:nvPr>
            <p:ph type="body" orient="vert" idx="1"/>
          </p:nvPr>
        </p:nvSpPr>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80" name="Date Placeholder 3"/>
          <p:cNvSpPr>
            <a:spLocks noGrp="1"/>
          </p:cNvSpPr>
          <p:nvPr>
            <p:ph type="dt" sz="half" idx="10"/>
          </p:nvPr>
        </p:nvSpPr>
        <p:spPr/>
        <p:txBody>
          <a:bodyPr/>
          <a:p>
            <a:fld id="{AA1F70C4-1ED9-47B2-AFD9-E1951BFB614D}" type="datetimeFigureOut">
              <a:rPr lang="en-ZA" smtClean="0"/>
              <a:t>2024/10/11</a:t>
            </a:fld>
            <a:endParaRPr lang="en-ZA"/>
          </a:p>
        </p:txBody>
      </p:sp>
      <p:sp>
        <p:nvSpPr>
          <p:cNvPr id="1048681" name="Footer Placeholder 4"/>
          <p:cNvSpPr>
            <a:spLocks noGrp="1"/>
          </p:cNvSpPr>
          <p:nvPr>
            <p:ph type="ftr" sz="quarter" idx="11"/>
          </p:nvPr>
        </p:nvSpPr>
        <p:spPr/>
        <p:txBody>
          <a:bodyPr/>
          <a:p>
            <a:endParaRPr lang="en-ZA"/>
          </a:p>
        </p:txBody>
      </p:sp>
      <p:sp>
        <p:nvSpPr>
          <p:cNvPr id="1048682" name="Slide Number Placeholder 5"/>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0" name=""/>
        <p:cNvGrpSpPr/>
        <p:nvPr/>
      </p:nvGrpSpPr>
      <p:grpSpPr>
        <a:xfrm>
          <a:off x="0" y="0"/>
          <a:ext cx="0" cy="0"/>
          <a:chOff x="0" y="0"/>
          <a:chExt cx="0" cy="0"/>
        </a:xfrm>
      </p:grpSpPr>
      <p:sp>
        <p:nvSpPr>
          <p:cNvPr id="1048667"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ZW"/>
          </a:p>
        </p:txBody>
      </p:sp>
      <p:sp>
        <p:nvSpPr>
          <p:cNvPr id="1048668" name="Vertical Text Placeholder 2"/>
          <p:cNvSpPr>
            <a:spLocks noGrp="1"/>
          </p:cNvSpPr>
          <p:nvPr>
            <p:ph type="body" orient="vert" idx="1"/>
          </p:nvPr>
        </p:nvSpPr>
        <p:spPr>
          <a:xfrm>
            <a:off x="838200" y="365125"/>
            <a:ext cx="7734300" cy="5811838"/>
          </a:xfrm>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69" name="Date Placeholder 3"/>
          <p:cNvSpPr>
            <a:spLocks noGrp="1"/>
          </p:cNvSpPr>
          <p:nvPr>
            <p:ph type="dt" sz="half" idx="10"/>
          </p:nvPr>
        </p:nvSpPr>
        <p:spPr/>
        <p:txBody>
          <a:bodyPr/>
          <a:p>
            <a:fld id="{AA1F70C4-1ED9-47B2-AFD9-E1951BFB614D}" type="datetimeFigureOut">
              <a:rPr lang="en-ZA" smtClean="0"/>
              <a:t>2024/10/11</a:t>
            </a:fld>
            <a:endParaRPr lang="en-ZA"/>
          </a:p>
        </p:txBody>
      </p:sp>
      <p:sp>
        <p:nvSpPr>
          <p:cNvPr id="1048670" name="Footer Placeholder 4"/>
          <p:cNvSpPr>
            <a:spLocks noGrp="1"/>
          </p:cNvSpPr>
          <p:nvPr>
            <p:ph type="ftr" sz="quarter" idx="11"/>
          </p:nvPr>
        </p:nvSpPr>
        <p:spPr/>
        <p:txBody>
          <a:bodyPr/>
          <a:p>
            <a:endParaRPr lang="en-ZA"/>
          </a:p>
        </p:txBody>
      </p:sp>
      <p:sp>
        <p:nvSpPr>
          <p:cNvPr id="1048671" name="Slide Number Placeholder 5"/>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4" name=""/>
        <p:cNvGrpSpPr/>
        <p:nvPr/>
      </p:nvGrpSpPr>
      <p:grpSpPr>
        <a:xfrm>
          <a:off x="0" y="0"/>
          <a:ext cx="0" cy="0"/>
          <a:chOff x="0" y="0"/>
          <a:chExt cx="0" cy="0"/>
        </a:xfrm>
      </p:grpSpPr>
      <p:sp>
        <p:nvSpPr>
          <p:cNvPr id="1048644" name="Title 1"/>
          <p:cNvSpPr>
            <a:spLocks noGrp="1"/>
          </p:cNvSpPr>
          <p:nvPr>
            <p:ph type="title"/>
          </p:nvPr>
        </p:nvSpPr>
        <p:spPr/>
        <p:txBody>
          <a:bodyPr/>
          <a:p>
            <a:r>
              <a:rPr lang="en-US" smtClean="0"/>
              <a:t>Click to edit Master title style</a:t>
            </a:r>
            <a:endParaRPr lang="en-ZW"/>
          </a:p>
        </p:txBody>
      </p:sp>
      <p:sp>
        <p:nvSpPr>
          <p:cNvPr id="1048645" name="Content Placeholder 2"/>
          <p:cNvSpPr>
            <a:spLocks noGrp="1"/>
          </p:cNvSpPr>
          <p:nvPr>
            <p:ph idx="1"/>
          </p:nvPr>
        </p:nvSpPr>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46" name="Date Placeholder 3"/>
          <p:cNvSpPr>
            <a:spLocks noGrp="1"/>
          </p:cNvSpPr>
          <p:nvPr>
            <p:ph type="dt" sz="half" idx="10"/>
          </p:nvPr>
        </p:nvSpPr>
        <p:spPr/>
        <p:txBody>
          <a:bodyPr/>
          <a:p>
            <a:fld id="{AA1F70C4-1ED9-47B2-AFD9-E1951BFB614D}" type="datetimeFigureOut">
              <a:rPr lang="en-ZA" smtClean="0"/>
              <a:t>2024/10/11</a:t>
            </a:fld>
            <a:endParaRPr lang="en-ZA"/>
          </a:p>
        </p:txBody>
      </p:sp>
      <p:sp>
        <p:nvSpPr>
          <p:cNvPr id="1048647" name="Footer Placeholder 4"/>
          <p:cNvSpPr>
            <a:spLocks noGrp="1"/>
          </p:cNvSpPr>
          <p:nvPr>
            <p:ph type="ftr" sz="quarter" idx="11"/>
          </p:nvPr>
        </p:nvSpPr>
        <p:spPr/>
        <p:txBody>
          <a:bodyPr/>
          <a:p>
            <a:endParaRPr lang="en-ZA"/>
          </a:p>
        </p:txBody>
      </p:sp>
      <p:sp>
        <p:nvSpPr>
          <p:cNvPr id="1048648" name="Slide Number Placeholder 5"/>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3" name=""/>
        <p:cNvGrpSpPr/>
        <p:nvPr/>
      </p:nvGrpSpPr>
      <p:grpSpPr>
        <a:xfrm>
          <a:off x="0" y="0"/>
          <a:ext cx="0" cy="0"/>
          <a:chOff x="0" y="0"/>
          <a:chExt cx="0" cy="0"/>
        </a:xfrm>
      </p:grpSpPr>
      <p:sp>
        <p:nvSpPr>
          <p:cNvPr id="1048683"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W"/>
          </a:p>
        </p:txBody>
      </p:sp>
      <p:sp>
        <p:nvSpPr>
          <p:cNvPr id="1048684"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Edit Master text styles</a:t>
            </a:r>
          </a:p>
        </p:txBody>
      </p:sp>
      <p:sp>
        <p:nvSpPr>
          <p:cNvPr id="1048685" name="Date Placeholder 3"/>
          <p:cNvSpPr>
            <a:spLocks noGrp="1"/>
          </p:cNvSpPr>
          <p:nvPr>
            <p:ph type="dt" sz="half" idx="10"/>
          </p:nvPr>
        </p:nvSpPr>
        <p:spPr/>
        <p:txBody>
          <a:bodyPr/>
          <a:p>
            <a:fld id="{AA1F70C4-1ED9-47B2-AFD9-E1951BFB614D}" type="datetimeFigureOut">
              <a:rPr lang="en-ZA" smtClean="0"/>
              <a:t>2024/10/11</a:t>
            </a:fld>
            <a:endParaRPr lang="en-ZA"/>
          </a:p>
        </p:txBody>
      </p:sp>
      <p:sp>
        <p:nvSpPr>
          <p:cNvPr id="1048686" name="Footer Placeholder 4"/>
          <p:cNvSpPr>
            <a:spLocks noGrp="1"/>
          </p:cNvSpPr>
          <p:nvPr>
            <p:ph type="ftr" sz="quarter" idx="11"/>
          </p:nvPr>
        </p:nvSpPr>
        <p:spPr/>
        <p:txBody>
          <a:bodyPr/>
          <a:p>
            <a:endParaRPr lang="en-ZA"/>
          </a:p>
        </p:txBody>
      </p:sp>
      <p:sp>
        <p:nvSpPr>
          <p:cNvPr id="1048687" name="Slide Number Placeholder 5"/>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2" name=""/>
        <p:cNvGrpSpPr/>
        <p:nvPr/>
      </p:nvGrpSpPr>
      <p:grpSpPr>
        <a:xfrm>
          <a:off x="0" y="0"/>
          <a:ext cx="0" cy="0"/>
          <a:chOff x="0" y="0"/>
          <a:chExt cx="0" cy="0"/>
        </a:xfrm>
      </p:grpSpPr>
      <p:sp>
        <p:nvSpPr>
          <p:cNvPr id="1048590" name="Title 1"/>
          <p:cNvSpPr>
            <a:spLocks noGrp="1"/>
          </p:cNvSpPr>
          <p:nvPr>
            <p:ph type="title"/>
          </p:nvPr>
        </p:nvSpPr>
        <p:spPr/>
        <p:txBody>
          <a:bodyPr/>
          <a:p>
            <a:r>
              <a:rPr lang="en-US" smtClean="0"/>
              <a:t>Click to edit Master title style</a:t>
            </a:r>
            <a:endParaRPr lang="en-ZW"/>
          </a:p>
        </p:txBody>
      </p:sp>
      <p:sp>
        <p:nvSpPr>
          <p:cNvPr id="1048591" name="Content Placeholder 2"/>
          <p:cNvSpPr>
            <a:spLocks noGrp="1"/>
          </p:cNvSpPr>
          <p:nvPr>
            <p:ph sz="half" idx="1"/>
          </p:nvPr>
        </p:nvSpPr>
        <p:spPr>
          <a:xfrm>
            <a:off x="838200" y="1825625"/>
            <a:ext cx="5181600" cy="435133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592" name="Content Placeholder 3"/>
          <p:cNvSpPr>
            <a:spLocks noGrp="1"/>
          </p:cNvSpPr>
          <p:nvPr>
            <p:ph sz="half" idx="2"/>
          </p:nvPr>
        </p:nvSpPr>
        <p:spPr>
          <a:xfrm>
            <a:off x="6172200" y="1825625"/>
            <a:ext cx="5181600" cy="435133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593" name="Date Placeholder 4"/>
          <p:cNvSpPr>
            <a:spLocks noGrp="1"/>
          </p:cNvSpPr>
          <p:nvPr>
            <p:ph type="dt" sz="half" idx="10"/>
          </p:nvPr>
        </p:nvSpPr>
        <p:spPr/>
        <p:txBody>
          <a:bodyPr/>
          <a:p>
            <a:fld id="{AA1F70C4-1ED9-47B2-AFD9-E1951BFB614D}" type="datetimeFigureOut">
              <a:rPr lang="en-ZA" smtClean="0"/>
              <a:t>2024/10/11</a:t>
            </a:fld>
            <a:endParaRPr lang="en-ZA"/>
          </a:p>
        </p:txBody>
      </p:sp>
      <p:sp>
        <p:nvSpPr>
          <p:cNvPr id="1048594" name="Footer Placeholder 5"/>
          <p:cNvSpPr>
            <a:spLocks noGrp="1"/>
          </p:cNvSpPr>
          <p:nvPr>
            <p:ph type="ftr" sz="quarter" idx="11"/>
          </p:nvPr>
        </p:nvSpPr>
        <p:spPr/>
        <p:txBody>
          <a:bodyPr/>
          <a:p>
            <a:endParaRPr lang="en-ZA"/>
          </a:p>
        </p:txBody>
      </p:sp>
      <p:sp>
        <p:nvSpPr>
          <p:cNvPr id="1048595" name="Slide Number Placeholder 6"/>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1" name=""/>
        <p:cNvGrpSpPr/>
        <p:nvPr/>
      </p:nvGrpSpPr>
      <p:grpSpPr>
        <a:xfrm>
          <a:off x="0" y="0"/>
          <a:ext cx="0" cy="0"/>
          <a:chOff x="0" y="0"/>
          <a:chExt cx="0" cy="0"/>
        </a:xfrm>
      </p:grpSpPr>
      <p:sp>
        <p:nvSpPr>
          <p:cNvPr id="1048628" name="Title 1"/>
          <p:cNvSpPr>
            <a:spLocks noGrp="1"/>
          </p:cNvSpPr>
          <p:nvPr>
            <p:ph type="title"/>
          </p:nvPr>
        </p:nvSpPr>
        <p:spPr>
          <a:xfrm>
            <a:off x="839788" y="365125"/>
            <a:ext cx="10515600" cy="1325563"/>
          </a:xfrm>
        </p:spPr>
        <p:txBody>
          <a:bodyPr/>
          <a:p>
            <a:r>
              <a:rPr lang="en-US" smtClean="0"/>
              <a:t>Click to edit Master title style</a:t>
            </a:r>
            <a:endParaRPr lang="en-ZW"/>
          </a:p>
        </p:txBody>
      </p:sp>
      <p:sp>
        <p:nvSpPr>
          <p:cNvPr id="1048629"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630" name="Content Placeholder 3"/>
          <p:cNvSpPr>
            <a:spLocks noGrp="1"/>
          </p:cNvSpPr>
          <p:nvPr>
            <p:ph sz="half" idx="2"/>
          </p:nvPr>
        </p:nvSpPr>
        <p:spPr>
          <a:xfrm>
            <a:off x="839788" y="2505075"/>
            <a:ext cx="5157787" cy="368458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31"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632" name="Content Placeholder 5"/>
          <p:cNvSpPr>
            <a:spLocks noGrp="1"/>
          </p:cNvSpPr>
          <p:nvPr>
            <p:ph sz="quarter" idx="4"/>
          </p:nvPr>
        </p:nvSpPr>
        <p:spPr>
          <a:xfrm>
            <a:off x="6172200" y="2505075"/>
            <a:ext cx="5183188" cy="368458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33" name="Date Placeholder 6"/>
          <p:cNvSpPr>
            <a:spLocks noGrp="1"/>
          </p:cNvSpPr>
          <p:nvPr>
            <p:ph type="dt" sz="half" idx="10"/>
          </p:nvPr>
        </p:nvSpPr>
        <p:spPr/>
        <p:txBody>
          <a:bodyPr/>
          <a:p>
            <a:fld id="{AA1F70C4-1ED9-47B2-AFD9-E1951BFB614D}" type="datetimeFigureOut">
              <a:rPr lang="en-ZA" smtClean="0"/>
              <a:t>2024/10/11</a:t>
            </a:fld>
            <a:endParaRPr lang="en-ZA"/>
          </a:p>
        </p:txBody>
      </p:sp>
      <p:sp>
        <p:nvSpPr>
          <p:cNvPr id="1048634" name="Footer Placeholder 7"/>
          <p:cNvSpPr>
            <a:spLocks noGrp="1"/>
          </p:cNvSpPr>
          <p:nvPr>
            <p:ph type="ftr" sz="quarter" idx="11"/>
          </p:nvPr>
        </p:nvSpPr>
        <p:spPr/>
        <p:txBody>
          <a:bodyPr/>
          <a:p>
            <a:endParaRPr lang="en-ZA"/>
          </a:p>
        </p:txBody>
      </p:sp>
      <p:sp>
        <p:nvSpPr>
          <p:cNvPr id="1048635" name="Slide Number Placeholder 8"/>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9" name=""/>
        <p:cNvGrpSpPr/>
        <p:nvPr/>
      </p:nvGrpSpPr>
      <p:grpSpPr>
        <a:xfrm>
          <a:off x="0" y="0"/>
          <a:ext cx="0" cy="0"/>
          <a:chOff x="0" y="0"/>
          <a:chExt cx="0" cy="0"/>
        </a:xfrm>
      </p:grpSpPr>
      <p:sp>
        <p:nvSpPr>
          <p:cNvPr id="1048663" name="Title 1"/>
          <p:cNvSpPr>
            <a:spLocks noGrp="1"/>
          </p:cNvSpPr>
          <p:nvPr>
            <p:ph type="title"/>
          </p:nvPr>
        </p:nvSpPr>
        <p:spPr/>
        <p:txBody>
          <a:bodyPr/>
          <a:p>
            <a:r>
              <a:rPr lang="en-US" smtClean="0"/>
              <a:t>Click to edit Master title style</a:t>
            </a:r>
            <a:endParaRPr lang="en-ZW"/>
          </a:p>
        </p:txBody>
      </p:sp>
      <p:sp>
        <p:nvSpPr>
          <p:cNvPr id="1048664" name="Date Placeholder 2"/>
          <p:cNvSpPr>
            <a:spLocks noGrp="1"/>
          </p:cNvSpPr>
          <p:nvPr>
            <p:ph type="dt" sz="half" idx="10"/>
          </p:nvPr>
        </p:nvSpPr>
        <p:spPr/>
        <p:txBody>
          <a:bodyPr/>
          <a:p>
            <a:fld id="{AA1F70C4-1ED9-47B2-AFD9-E1951BFB614D}" type="datetimeFigureOut">
              <a:rPr lang="en-ZA" smtClean="0"/>
              <a:t>2024/10/11</a:t>
            </a:fld>
            <a:endParaRPr lang="en-ZA"/>
          </a:p>
        </p:txBody>
      </p:sp>
      <p:sp>
        <p:nvSpPr>
          <p:cNvPr id="1048665" name="Footer Placeholder 3"/>
          <p:cNvSpPr>
            <a:spLocks noGrp="1"/>
          </p:cNvSpPr>
          <p:nvPr>
            <p:ph type="ftr" sz="quarter" idx="11"/>
          </p:nvPr>
        </p:nvSpPr>
        <p:spPr/>
        <p:txBody>
          <a:bodyPr/>
          <a:p>
            <a:endParaRPr lang="en-ZA"/>
          </a:p>
        </p:txBody>
      </p:sp>
      <p:sp>
        <p:nvSpPr>
          <p:cNvPr id="1048666" name="Slide Number Placeholder 4"/>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4" name=""/>
        <p:cNvGrpSpPr/>
        <p:nvPr/>
      </p:nvGrpSpPr>
      <p:grpSpPr>
        <a:xfrm>
          <a:off x="0" y="0"/>
          <a:ext cx="0" cy="0"/>
          <a:chOff x="0" y="0"/>
          <a:chExt cx="0" cy="0"/>
        </a:xfrm>
      </p:grpSpPr>
      <p:sp>
        <p:nvSpPr>
          <p:cNvPr id="1048688" name="Date Placeholder 1"/>
          <p:cNvSpPr>
            <a:spLocks noGrp="1"/>
          </p:cNvSpPr>
          <p:nvPr>
            <p:ph type="dt" sz="half" idx="10"/>
          </p:nvPr>
        </p:nvSpPr>
        <p:spPr/>
        <p:txBody>
          <a:bodyPr/>
          <a:p>
            <a:fld id="{AA1F70C4-1ED9-47B2-AFD9-E1951BFB614D}" type="datetimeFigureOut">
              <a:rPr lang="en-ZA" smtClean="0"/>
              <a:t>2024/10/11</a:t>
            </a:fld>
            <a:endParaRPr lang="en-ZA"/>
          </a:p>
        </p:txBody>
      </p:sp>
      <p:sp>
        <p:nvSpPr>
          <p:cNvPr id="1048689" name="Footer Placeholder 2"/>
          <p:cNvSpPr>
            <a:spLocks noGrp="1"/>
          </p:cNvSpPr>
          <p:nvPr>
            <p:ph type="ftr" sz="quarter" idx="11"/>
          </p:nvPr>
        </p:nvSpPr>
        <p:spPr/>
        <p:txBody>
          <a:bodyPr/>
          <a:p>
            <a:endParaRPr lang="en-ZA"/>
          </a:p>
        </p:txBody>
      </p:sp>
      <p:sp>
        <p:nvSpPr>
          <p:cNvPr id="1048690" name="Slide Number Placeholder 3"/>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5" name=""/>
        <p:cNvGrpSpPr/>
        <p:nvPr/>
      </p:nvGrpSpPr>
      <p:grpSpPr>
        <a:xfrm>
          <a:off x="0" y="0"/>
          <a:ext cx="0" cy="0"/>
          <a:chOff x="0" y="0"/>
          <a:chExt cx="0" cy="0"/>
        </a:xfrm>
      </p:grpSpPr>
      <p:sp>
        <p:nvSpPr>
          <p:cNvPr id="1048691"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W"/>
          </a:p>
        </p:txBody>
      </p:sp>
      <p:sp>
        <p:nvSpPr>
          <p:cNvPr id="1048692"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93"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Edit Master text styles</a:t>
            </a:r>
          </a:p>
        </p:txBody>
      </p:sp>
      <p:sp>
        <p:nvSpPr>
          <p:cNvPr id="1048694" name="Date Placeholder 4"/>
          <p:cNvSpPr>
            <a:spLocks noGrp="1"/>
          </p:cNvSpPr>
          <p:nvPr>
            <p:ph type="dt" sz="half" idx="10"/>
          </p:nvPr>
        </p:nvSpPr>
        <p:spPr/>
        <p:txBody>
          <a:bodyPr/>
          <a:p>
            <a:fld id="{AA1F70C4-1ED9-47B2-AFD9-E1951BFB614D}" type="datetimeFigureOut">
              <a:rPr lang="en-ZA" smtClean="0"/>
              <a:t>2024/10/11</a:t>
            </a:fld>
            <a:endParaRPr lang="en-ZA"/>
          </a:p>
        </p:txBody>
      </p:sp>
      <p:sp>
        <p:nvSpPr>
          <p:cNvPr id="1048695" name="Footer Placeholder 5"/>
          <p:cNvSpPr>
            <a:spLocks noGrp="1"/>
          </p:cNvSpPr>
          <p:nvPr>
            <p:ph type="ftr" sz="quarter" idx="11"/>
          </p:nvPr>
        </p:nvSpPr>
        <p:spPr/>
        <p:txBody>
          <a:bodyPr/>
          <a:p>
            <a:endParaRPr lang="en-ZA"/>
          </a:p>
        </p:txBody>
      </p:sp>
      <p:sp>
        <p:nvSpPr>
          <p:cNvPr id="1048696" name="Slide Number Placeholder 6"/>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1" name=""/>
        <p:cNvGrpSpPr/>
        <p:nvPr/>
      </p:nvGrpSpPr>
      <p:grpSpPr>
        <a:xfrm>
          <a:off x="0" y="0"/>
          <a:ext cx="0" cy="0"/>
          <a:chOff x="0" y="0"/>
          <a:chExt cx="0" cy="0"/>
        </a:xfrm>
      </p:grpSpPr>
      <p:sp>
        <p:nvSpPr>
          <p:cNvPr id="104867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W"/>
          </a:p>
        </p:txBody>
      </p:sp>
      <p:sp>
        <p:nvSpPr>
          <p:cNvPr id="1048673"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ZW"/>
          </a:p>
        </p:txBody>
      </p:sp>
      <p:sp>
        <p:nvSpPr>
          <p:cNvPr id="1048674"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Edit Master text styles</a:t>
            </a:r>
          </a:p>
        </p:txBody>
      </p:sp>
      <p:sp>
        <p:nvSpPr>
          <p:cNvPr id="1048675" name="Date Placeholder 4"/>
          <p:cNvSpPr>
            <a:spLocks noGrp="1"/>
          </p:cNvSpPr>
          <p:nvPr>
            <p:ph type="dt" sz="half" idx="10"/>
          </p:nvPr>
        </p:nvSpPr>
        <p:spPr/>
        <p:txBody>
          <a:bodyPr/>
          <a:p>
            <a:fld id="{AA1F70C4-1ED9-47B2-AFD9-E1951BFB614D}" type="datetimeFigureOut">
              <a:rPr lang="en-ZA" smtClean="0"/>
              <a:t>2024/10/11</a:t>
            </a:fld>
            <a:endParaRPr lang="en-ZA"/>
          </a:p>
        </p:txBody>
      </p:sp>
      <p:sp>
        <p:nvSpPr>
          <p:cNvPr id="1048676" name="Footer Placeholder 5"/>
          <p:cNvSpPr>
            <a:spLocks noGrp="1"/>
          </p:cNvSpPr>
          <p:nvPr>
            <p:ph type="ftr" sz="quarter" idx="11"/>
          </p:nvPr>
        </p:nvSpPr>
        <p:spPr/>
        <p:txBody>
          <a:bodyPr/>
          <a:p>
            <a:endParaRPr lang="en-ZA"/>
          </a:p>
        </p:txBody>
      </p:sp>
      <p:sp>
        <p:nvSpPr>
          <p:cNvPr id="1048677" name="Slide Number Placeholder 6"/>
          <p:cNvSpPr>
            <a:spLocks noGrp="1"/>
          </p:cNvSpPr>
          <p:nvPr>
            <p:ph type="sldNum" sz="quarter" idx="12"/>
          </p:nvPr>
        </p:nvSpPr>
        <p:spPr/>
        <p:txBody>
          <a:bodyPr/>
          <a:p>
            <a:fld id="{45A15541-44CE-4F1C-894B-7AB6EF58C79C}"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ZW"/>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AA1F70C4-1ED9-47B2-AFD9-E1951BFB614D}" type="datetimeFigureOut">
              <a:rPr lang="en-ZA" smtClean="0"/>
              <a:t>2024/10/11</a:t>
            </a:fld>
            <a:endParaRPr lang="en-ZA"/>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ZA"/>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45A15541-44CE-4F1C-894B-7AB6EF58C79C}" type="slidenum">
              <a:rPr lang="en-ZA" smtClean="0"/>
              <a:t>‹#›</a:t>
            </a:fld>
            <a:endParaRPr lang="en-ZA"/>
          </a:p>
        </p:txBody>
      </p:sp>
    </p:spTree>
  </p:cSld>
  <p:clrMap accent1="accent1" accent2="accent2" accent3="accent3" accent4="accent4" accent5="accent5" accent6="accent6" bg1="lt1" bg2="lt2" tx1="dk1" tx2="dk2"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25" name=""/>
        <p:cNvGrpSpPr/>
        <p:nvPr/>
      </p:nvGrpSpPr>
      <p:grpSpPr>
        <a:xfrm>
          <a:off x="0" y="0"/>
          <a:ext cx="0" cy="0"/>
          <a:chOff x="0" y="0"/>
          <a:chExt cx="0" cy="0"/>
        </a:xfrm>
      </p:grpSpPr>
      <p:sp>
        <p:nvSpPr>
          <p:cNvPr id="1048586" name="Title 1"/>
          <p:cNvSpPr>
            <a:spLocks noGrp="1"/>
          </p:cNvSpPr>
          <p:nvPr>
            <p:ph type="ctrTitle"/>
          </p:nvPr>
        </p:nvSpPr>
        <p:spPr>
          <a:xfrm>
            <a:off x="1278963" y="1901948"/>
            <a:ext cx="9144000" cy="2040608"/>
          </a:xfrm>
        </p:spPr>
        <p:txBody>
          <a:bodyPr>
            <a:normAutofit fontScale="90000"/>
          </a:bodyPr>
          <a:p>
            <a:pPr algn="ctr"/>
            <a:r>
              <a:rPr dirty="0" lang="en-ZA" smtClean="0"/>
              <a:t/>
            </a:r>
            <a:br>
              <a:rPr dirty="0" lang="en-ZA" smtClean="0"/>
            </a:br>
            <a:r>
              <a:rPr dirty="0" lang="en-ZA"/>
              <a:t/>
            </a:r>
            <a:br>
              <a:rPr dirty="0" lang="en-ZA"/>
            </a:br>
            <a:r>
              <a:rPr dirty="0" lang="en-ZA" smtClean="0"/>
              <a:t/>
            </a:r>
            <a:br>
              <a:rPr dirty="0" lang="en-ZA" smtClean="0"/>
            </a:br>
            <a:r>
              <a:rPr dirty="0" lang="en-ZA"/>
              <a:t/>
            </a:r>
            <a:br>
              <a:rPr dirty="0" lang="en-ZA"/>
            </a:br>
            <a:r>
              <a:rPr b="1" dirty="0" sz="4400" lang="en-ZA" smtClean="0">
                <a:latin typeface="+mn-lt"/>
              </a:rPr>
              <a:t>PROMOTING GENDER-INCLUSIVEE LOCAL ECONOMIC DEVELOPMENT IN ZIMBABWE </a:t>
            </a:r>
            <a:r>
              <a:rPr b="1" dirty="0" sz="4400" lang="en-ZA" smtClean="0"/>
              <a:t/>
            </a:r>
            <a:br>
              <a:rPr b="1" dirty="0" sz="4400" lang="en-ZA" smtClean="0"/>
            </a:br>
            <a:endParaRPr b="1" dirty="0" lang="en-ZA"/>
          </a:p>
        </p:txBody>
      </p:sp>
      <p:sp>
        <p:nvSpPr>
          <p:cNvPr id="1048587" name="Subtitle 2"/>
          <p:cNvSpPr>
            <a:spLocks noGrp="1"/>
          </p:cNvSpPr>
          <p:nvPr>
            <p:ph type="subTitle" idx="1"/>
          </p:nvPr>
        </p:nvSpPr>
        <p:spPr>
          <a:xfrm>
            <a:off x="1504272" y="4076806"/>
            <a:ext cx="6987645" cy="1326524"/>
          </a:xfrm>
        </p:spPr>
        <p:txBody>
          <a:bodyPr>
            <a:normAutofit lnSpcReduction="10000"/>
          </a:bodyPr>
          <a:p>
            <a:pPr algn="l"/>
            <a:r>
              <a:rPr dirty="0" lang="en-ZA">
                <a:solidFill>
                  <a:schemeClr val="tx1"/>
                </a:solidFill>
              </a:rPr>
              <a:t>Business </a:t>
            </a:r>
            <a:r>
              <a:rPr dirty="0" lang="en-ZA" smtClean="0">
                <a:solidFill>
                  <a:schemeClr val="tx1"/>
                </a:solidFill>
              </a:rPr>
              <a:t>name </a:t>
            </a:r>
            <a:r>
              <a:rPr dirty="0" lang="en-US" smtClean="0">
                <a:solidFill>
                  <a:schemeClr val="tx1"/>
                </a:solidFill>
              </a:rPr>
              <a:t>:</a:t>
            </a:r>
            <a:r>
              <a:rPr dirty="0" lang="en-US" smtClean="0">
                <a:solidFill>
                  <a:schemeClr val="tx1"/>
                </a:solidFill>
              </a:rPr>
              <a:t> </a:t>
            </a:r>
            <a:r>
              <a:rPr dirty="0" lang="en-US" smtClean="0">
                <a:solidFill>
                  <a:schemeClr val="tx1"/>
                </a:solidFill>
              </a:rPr>
              <a:t>M</a:t>
            </a:r>
            <a:r>
              <a:rPr dirty="0" lang="en-US" smtClean="0">
                <a:solidFill>
                  <a:schemeClr val="tx1"/>
                </a:solidFill>
              </a:rPr>
              <a:t>i</a:t>
            </a:r>
            <a:r>
              <a:rPr dirty="0" lang="en-US" smtClean="0">
                <a:solidFill>
                  <a:schemeClr val="tx1"/>
                </a:solidFill>
              </a:rPr>
              <a:t>g</a:t>
            </a:r>
            <a:r>
              <a:rPr dirty="0" lang="en-US" smtClean="0">
                <a:solidFill>
                  <a:schemeClr val="tx1"/>
                </a:solidFill>
              </a:rPr>
              <a:t>h</a:t>
            </a:r>
            <a:r>
              <a:rPr dirty="0" lang="en-US" smtClean="0">
                <a:solidFill>
                  <a:schemeClr val="tx1"/>
                </a:solidFill>
              </a:rPr>
              <a:t>t</a:t>
            </a:r>
            <a:r>
              <a:rPr dirty="0" lang="en-US" smtClean="0">
                <a:solidFill>
                  <a:schemeClr val="tx1"/>
                </a:solidFill>
              </a:rPr>
              <a:t> </a:t>
            </a:r>
            <a:r>
              <a:rPr dirty="0" lang="en-US" smtClean="0">
                <a:solidFill>
                  <a:schemeClr val="tx1"/>
                </a:solidFill>
              </a:rPr>
              <a:t>w</a:t>
            </a:r>
            <a:r>
              <a:rPr dirty="0" lang="en-US" smtClean="0">
                <a:solidFill>
                  <a:schemeClr val="tx1"/>
                </a:solidFill>
              </a:rPr>
              <a:t>o</a:t>
            </a:r>
            <a:r>
              <a:rPr dirty="0" lang="en-US" smtClean="0">
                <a:solidFill>
                  <a:schemeClr val="tx1"/>
                </a:solidFill>
              </a:rPr>
              <a:t>m</a:t>
            </a:r>
            <a:r>
              <a:rPr dirty="0" lang="en-US" smtClean="0">
                <a:solidFill>
                  <a:schemeClr val="tx1"/>
                </a:solidFill>
              </a:rPr>
              <a:t>a</a:t>
            </a:r>
            <a:r>
              <a:rPr dirty="0" lang="en-US" smtClean="0">
                <a:solidFill>
                  <a:schemeClr val="tx1"/>
                </a:solidFill>
              </a:rPr>
              <a:t>n</a:t>
            </a:r>
            <a:r>
              <a:rPr dirty="0" lang="en-US" smtClean="0">
                <a:solidFill>
                  <a:schemeClr val="tx1"/>
                </a:solidFill>
              </a:rPr>
              <a:t> </a:t>
            </a:r>
            <a:r>
              <a:rPr dirty="0" lang="en-US" smtClean="0">
                <a:solidFill>
                  <a:schemeClr val="tx1"/>
                </a:solidFill>
              </a:rPr>
              <a:t>f</a:t>
            </a:r>
            <a:r>
              <a:rPr dirty="0" lang="en-US" smtClean="0">
                <a:solidFill>
                  <a:schemeClr val="tx1"/>
                </a:solidFill>
              </a:rPr>
              <a:t>l</a:t>
            </a:r>
            <a:r>
              <a:rPr dirty="0" lang="en-US" smtClean="0">
                <a:solidFill>
                  <a:schemeClr val="tx1"/>
                </a:solidFill>
              </a:rPr>
              <a:t>e</a:t>
            </a:r>
            <a:r>
              <a:rPr dirty="0" lang="en-US" smtClean="0">
                <a:solidFill>
                  <a:schemeClr val="tx1"/>
                </a:solidFill>
              </a:rPr>
              <a:t>a</a:t>
            </a:r>
            <a:r>
              <a:rPr dirty="0" lang="en-US" smtClean="0">
                <a:solidFill>
                  <a:schemeClr val="tx1"/>
                </a:solidFill>
              </a:rPr>
              <a:t> </a:t>
            </a:r>
            <a:r>
              <a:rPr dirty="0" lang="en-US" smtClean="0">
                <a:solidFill>
                  <a:schemeClr val="tx1"/>
                </a:solidFill>
              </a:rPr>
              <a:t>market </a:t>
            </a:r>
            <a:endParaRPr altLang="en-US" lang="zh-CN"/>
          </a:p>
          <a:p>
            <a:pPr algn="l"/>
            <a:r>
              <a:rPr dirty="0" lang="en-ZA" smtClean="0">
                <a:solidFill>
                  <a:schemeClr val="tx1"/>
                </a:solidFill>
              </a:rPr>
              <a:t>Participant name</a:t>
            </a:r>
            <a:r>
              <a:rPr dirty="0" lang="en-US" smtClean="0">
                <a:solidFill>
                  <a:schemeClr val="tx1"/>
                </a:solidFill>
              </a:rPr>
              <a:t>:</a:t>
            </a:r>
            <a:r>
              <a:rPr dirty="0" lang="en-US" smtClean="0">
                <a:solidFill>
                  <a:schemeClr val="tx1"/>
                </a:solidFill>
              </a:rPr>
              <a:t> </a:t>
            </a:r>
            <a:r>
              <a:rPr dirty="0" lang="en-US" smtClean="0">
                <a:solidFill>
                  <a:schemeClr val="tx1"/>
                </a:solidFill>
              </a:rPr>
              <a:t>L</a:t>
            </a:r>
            <a:r>
              <a:rPr dirty="0" lang="en-US" smtClean="0">
                <a:solidFill>
                  <a:schemeClr val="tx1"/>
                </a:solidFill>
              </a:rPr>
              <a:t>y</a:t>
            </a:r>
            <a:r>
              <a:rPr dirty="0" lang="en-US" smtClean="0">
                <a:solidFill>
                  <a:schemeClr val="tx1"/>
                </a:solidFill>
              </a:rPr>
              <a:t>d</a:t>
            </a:r>
            <a:r>
              <a:rPr dirty="0" lang="en-US" smtClean="0">
                <a:solidFill>
                  <a:schemeClr val="tx1"/>
                </a:solidFill>
              </a:rPr>
              <a:t>ia </a:t>
            </a:r>
            <a:r>
              <a:rPr dirty="0" lang="en-US" smtClean="0">
                <a:solidFill>
                  <a:schemeClr val="tx1"/>
                </a:solidFill>
              </a:rPr>
              <a:t>muponda </a:t>
            </a:r>
            <a:endParaRPr altLang="en-US" lang="zh-CN"/>
          </a:p>
          <a:p>
            <a:pPr algn="l"/>
            <a:r>
              <a:rPr dirty="0" lang="en-ZA" smtClean="0">
                <a:solidFill>
                  <a:schemeClr val="tx1"/>
                </a:solidFill>
              </a:rPr>
              <a:t>Council</a:t>
            </a:r>
            <a:r>
              <a:rPr dirty="0" lang="en-US" smtClean="0">
                <a:solidFill>
                  <a:schemeClr val="tx1"/>
                </a:solidFill>
              </a:rPr>
              <a:t> </a:t>
            </a:r>
            <a:r>
              <a:rPr dirty="0" lang="en-US" smtClean="0">
                <a:solidFill>
                  <a:schemeClr val="tx1"/>
                </a:solidFill>
              </a:rPr>
              <a:t>M</a:t>
            </a:r>
            <a:r>
              <a:rPr dirty="0" lang="en-US" smtClean="0">
                <a:solidFill>
                  <a:schemeClr val="tx1"/>
                </a:solidFill>
              </a:rPr>
              <a:t>u</a:t>
            </a:r>
            <a:r>
              <a:rPr dirty="0" lang="en-US" smtClean="0">
                <a:solidFill>
                  <a:schemeClr val="tx1"/>
                </a:solidFill>
              </a:rPr>
              <a:t>n</a:t>
            </a:r>
            <a:r>
              <a:rPr dirty="0" lang="en-US" smtClean="0">
                <a:solidFill>
                  <a:schemeClr val="tx1"/>
                </a:solidFill>
              </a:rPr>
              <a:t>i</a:t>
            </a:r>
            <a:r>
              <a:rPr dirty="0" lang="en-US" smtClean="0">
                <a:solidFill>
                  <a:schemeClr val="tx1"/>
                </a:solidFill>
              </a:rPr>
              <a:t>c</a:t>
            </a:r>
            <a:r>
              <a:rPr dirty="0" lang="en-US" smtClean="0">
                <a:solidFill>
                  <a:schemeClr val="tx1"/>
                </a:solidFill>
              </a:rPr>
              <a:t>ipal</a:t>
            </a:r>
            <a:r>
              <a:rPr dirty="0" lang="en-US" smtClean="0">
                <a:solidFill>
                  <a:schemeClr val="tx1"/>
                </a:solidFill>
              </a:rPr>
              <a:t>ity </a:t>
            </a:r>
            <a:r>
              <a:rPr dirty="0" lang="en-US" smtClean="0">
                <a:solidFill>
                  <a:schemeClr val="tx1"/>
                </a:solidFill>
              </a:rPr>
              <a:t>O</a:t>
            </a:r>
            <a:r>
              <a:rPr dirty="0" lang="en-US" smtClean="0">
                <a:solidFill>
                  <a:schemeClr val="tx1"/>
                </a:solidFill>
              </a:rPr>
              <a:t>f</a:t>
            </a:r>
            <a:r>
              <a:rPr dirty="0" lang="en-US" smtClean="0">
                <a:solidFill>
                  <a:schemeClr val="tx1"/>
                </a:solidFill>
              </a:rPr>
              <a:t> </a:t>
            </a:r>
            <a:r>
              <a:rPr dirty="0" lang="en-US" smtClean="0">
                <a:solidFill>
                  <a:schemeClr val="tx1"/>
                </a:solidFill>
              </a:rPr>
              <a:t>Kariba</a:t>
            </a:r>
            <a:endParaRPr dirty="0" lang="en-ZA">
              <a:solidFill>
                <a:schemeClr val="tx1"/>
              </a:solidFill>
            </a:endParaRPr>
          </a:p>
        </p:txBody>
      </p:sp>
      <p:sp>
        <p:nvSpPr>
          <p:cNvPr id="1048588" name="Rounded Rectangle 3"/>
          <p:cNvSpPr/>
          <p:nvPr/>
        </p:nvSpPr>
        <p:spPr>
          <a:xfrm>
            <a:off x="5486399" y="5403330"/>
            <a:ext cx="5872766" cy="724435"/>
          </a:xfrm>
          <a:prstGeom prst="roundRect"/>
          <a:noFill/>
          <a:ln>
            <a:noFill/>
          </a:ln>
        </p:spPr>
        <p:style>
          <a:lnRef idx="2">
            <a:schemeClr val="accent6"/>
          </a:lnRef>
          <a:fillRef idx="1">
            <a:schemeClr val="lt1"/>
          </a:fillRef>
          <a:effectRef idx="0">
            <a:schemeClr val="accent6"/>
          </a:effectRef>
          <a:fontRef idx="minor">
            <a:schemeClr val="dk1"/>
          </a:fontRef>
        </p:style>
        <p:txBody>
          <a:bodyPr anchor="ctr" rtlCol="0"/>
          <a:p>
            <a:pPr algn="ctr"/>
            <a:r>
              <a:rPr b="1" dirty="0" sz="2400" lang="en-ZA" smtClean="0">
                <a:solidFill>
                  <a:schemeClr val="tx1"/>
                </a:solidFill>
              </a:rPr>
              <a:t>Please include photographs of the business!</a:t>
            </a:r>
            <a:endParaRPr b="1" dirty="0" sz="2400" lang="en-ZA">
              <a:solidFill>
                <a:schemeClr val="tx1"/>
              </a:solidFill>
            </a:endParaRPr>
          </a:p>
        </p:txBody>
      </p:sp>
      <p:grpSp>
        <p:nvGrpSpPr>
          <p:cNvPr id="26" name="Group 9"/>
          <p:cNvGrpSpPr/>
          <p:nvPr/>
        </p:nvGrpSpPr>
        <p:grpSpPr>
          <a:xfrm>
            <a:off x="413616" y="473900"/>
            <a:ext cx="11206620" cy="1314506"/>
            <a:chOff x="543012" y="237175"/>
            <a:chExt cx="11206620" cy="1314506"/>
          </a:xfrm>
        </p:grpSpPr>
        <p:pic>
          <p:nvPicPr>
            <p:cNvPr id="2097152" name="Picture 10"/>
            <p:cNvPicPr>
              <a:picLocks noChangeAspect="1"/>
            </p:cNvPicPr>
            <p:nvPr/>
          </p:nvPicPr>
          <p:blipFill>
            <a:blip xmlns:r="http://schemas.openxmlformats.org/officeDocument/2006/relationships" r:embed="rId1"/>
            <a:stretch>
              <a:fillRect/>
            </a:stretch>
          </p:blipFill>
          <p:spPr>
            <a:xfrm>
              <a:off x="2049638" y="638675"/>
              <a:ext cx="3237986" cy="778756"/>
            </a:xfrm>
            <a:prstGeom prst="rect"/>
          </p:spPr>
        </p:pic>
        <p:pic>
          <p:nvPicPr>
            <p:cNvPr id="2097153" name="Picture 11"/>
            <p:cNvPicPr>
              <a:picLocks noChangeAspect="1"/>
            </p:cNvPicPr>
            <p:nvPr/>
          </p:nvPicPr>
          <p:blipFill>
            <a:blip xmlns:r="http://schemas.openxmlformats.org/officeDocument/2006/relationships" r:embed="rId2"/>
            <a:stretch>
              <a:fillRect/>
            </a:stretch>
          </p:blipFill>
          <p:spPr>
            <a:xfrm>
              <a:off x="543012" y="237175"/>
              <a:ext cx="1506626" cy="1314506"/>
            </a:xfrm>
            <a:prstGeom prst="rect"/>
          </p:spPr>
        </p:pic>
        <p:pic>
          <p:nvPicPr>
            <p:cNvPr id="2097154" name="Picture 12"/>
            <p:cNvPicPr>
              <a:picLocks noChangeAspect="1"/>
            </p:cNvPicPr>
            <p:nvPr/>
          </p:nvPicPr>
          <p:blipFill>
            <a:blip xmlns:r="http://schemas.openxmlformats.org/officeDocument/2006/relationships" r:embed="rId3" cstate="print"/>
            <a:stretch>
              <a:fillRect/>
            </a:stretch>
          </p:blipFill>
          <p:spPr>
            <a:xfrm>
              <a:off x="8969018" y="679918"/>
              <a:ext cx="2780614" cy="807702"/>
            </a:xfrm>
            <a:prstGeom prst="rect"/>
          </p:spPr>
        </p:pic>
        <p:pic>
          <p:nvPicPr>
            <p:cNvPr id="2097155" name="Picture 13"/>
            <p:cNvPicPr>
              <a:picLocks noChangeAspect="1"/>
            </p:cNvPicPr>
            <p:nvPr/>
          </p:nvPicPr>
          <p:blipFill>
            <a:blip xmlns:r="http://schemas.openxmlformats.org/officeDocument/2006/relationships" r:embed="rId4" cstate="print"/>
            <a:stretch>
              <a:fillRect/>
            </a:stretch>
          </p:blipFill>
          <p:spPr>
            <a:xfrm>
              <a:off x="5470412" y="708948"/>
              <a:ext cx="3315817" cy="623788"/>
            </a:xfrm>
            <a:prstGeom prst="rect"/>
          </p:spPr>
        </p:pic>
      </p:grpSp>
      <p:sp>
        <p:nvSpPr>
          <p:cNvPr id="1048589" name="TextBox 14"/>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42" name=""/>
        <p:cNvGrpSpPr/>
        <p:nvPr/>
      </p:nvGrpSpPr>
      <p:grpSpPr>
        <a:xfrm>
          <a:off x="0" y="0"/>
          <a:ext cx="0" cy="0"/>
          <a:chOff x="0" y="0"/>
          <a:chExt cx="0" cy="0"/>
        </a:xfrm>
      </p:grpSpPr>
      <p:sp>
        <p:nvSpPr>
          <p:cNvPr id="1048636" name="Title 1"/>
          <p:cNvSpPr>
            <a:spLocks noGrp="1"/>
          </p:cNvSpPr>
          <p:nvPr>
            <p:ph type="title"/>
          </p:nvPr>
        </p:nvSpPr>
        <p:spPr>
          <a:xfrm>
            <a:off x="1956334" y="322617"/>
            <a:ext cx="10018713" cy="720935"/>
          </a:xfrm>
        </p:spPr>
        <p:txBody>
          <a:bodyPr>
            <a:noAutofit/>
          </a:bodyPr>
          <a:p>
            <a:pPr algn="ctr"/>
            <a:r>
              <a:rPr b="1" dirty="0" sz="2800" lang="en-ZA" smtClean="0">
                <a:latin typeface="+mn-lt"/>
              </a:rPr>
              <a:t>INCOME AND EXPENSES FOR THE BUSINESS FOR THE  PAST</a:t>
            </a:r>
            <a:r>
              <a:rPr b="1" dirty="0" sz="2800" lang="en-ZA" smtClean="0">
                <a:solidFill>
                  <a:srgbClr val="FF0000"/>
                </a:solidFill>
                <a:latin typeface="+mn-lt"/>
              </a:rPr>
              <a:t> </a:t>
            </a:r>
            <a:r>
              <a:rPr b="1" dirty="0" sz="2800" lang="en-ZA" smtClean="0">
                <a:latin typeface="+mn-lt"/>
              </a:rPr>
              <a:t> SIX MONTHS</a:t>
            </a:r>
            <a:endParaRPr b="1" dirty="0" sz="2800" lang="en-ZA">
              <a:latin typeface="+mn-lt"/>
            </a:endParaRPr>
          </a:p>
        </p:txBody>
      </p:sp>
      <p:sp>
        <p:nvSpPr>
          <p:cNvPr id="1048637" name="Text Placeholder 2"/>
          <p:cNvSpPr>
            <a:spLocks noGrp="1"/>
          </p:cNvSpPr>
          <p:nvPr>
            <p:ph type="body" idx="1"/>
          </p:nvPr>
        </p:nvSpPr>
        <p:spPr>
          <a:xfrm>
            <a:off x="1340377" y="965915"/>
            <a:ext cx="4895056" cy="576262"/>
          </a:xfrm>
        </p:spPr>
        <p:txBody>
          <a:bodyPr/>
          <a:p>
            <a:pPr algn="ctr"/>
            <a:r>
              <a:rPr dirty="0" lang="en-ZA" smtClean="0"/>
              <a:t>Income</a:t>
            </a:r>
            <a:endParaRPr dirty="0" lang="en-ZA"/>
          </a:p>
        </p:txBody>
      </p:sp>
      <p:graphicFrame>
        <p:nvGraphicFramePr>
          <p:cNvPr id="4194304" name="Content Placeholder 6"/>
          <p:cNvGraphicFramePr>
            <a:graphicFrameLocks noGrp="1"/>
          </p:cNvGraphicFramePr>
          <p:nvPr>
            <p:ph sz="half" idx="2"/>
          </p:nvPr>
        </p:nvGraphicFramePr>
        <p:xfrm>
          <a:off x="965915" y="1541463"/>
          <a:ext cx="5269785" cy="4901606"/>
        </p:xfrm>
        <a:graphic>
          <a:graphicData uri="http://schemas.openxmlformats.org/drawingml/2006/table">
            <a:tbl>
              <a:tblPr firstRow="1" bandRow="1">
                <a:tableStyleId>{073A0DAA-6AF3-43AB-8588-CEC1D06C72B9}</a:tableStyleId>
              </a:tblPr>
              <a:tblGrid>
                <a:gridCol w="3354252"/>
                <a:gridCol w="1915533"/>
              </a:tblGrid>
              <a:tr h="370840">
                <a:tc>
                  <a:txBody>
                    <a:bodyPr/>
                    <a:p>
                      <a:r>
                        <a:rPr dirty="0" lang="en-ZA" smtClean="0"/>
                        <a:t>ITEM</a:t>
                      </a:r>
                      <a:endParaRPr dirty="0" lang="en-ZA"/>
                    </a:p>
                  </a:txBody>
                </a:tc>
                <a:tc>
                  <a:txBody>
                    <a:bodyPr/>
                    <a:p>
                      <a:r>
                        <a:rPr dirty="0" lang="en-ZA" smtClean="0"/>
                        <a:t>AMOUNT</a:t>
                      </a:r>
                      <a:endParaRPr dirty="0" lang="en-ZA"/>
                    </a:p>
                  </a:txBody>
                </a:tc>
              </a:tr>
              <a:tr h="370840">
                <a:tc>
                  <a:txBody>
                    <a:bodyPr/>
                    <a:p>
                      <a:r>
                        <a:rPr lang="en-US"/>
                        <a:t>C</a:t>
                      </a:r>
                      <a:r>
                        <a:rPr lang="en-US"/>
                        <a:t>l</a:t>
                      </a:r>
                      <a:r>
                        <a:rPr lang="en-US"/>
                        <a:t>o</a:t>
                      </a:r>
                      <a:r>
                        <a:rPr lang="en-US"/>
                        <a:t>t</a:t>
                      </a:r>
                      <a:r>
                        <a:rPr lang="en-US"/>
                        <a:t>h</a:t>
                      </a:r>
                      <a:r>
                        <a:rPr lang="en-US"/>
                        <a:t>e</a:t>
                      </a:r>
                      <a:r>
                        <a:rPr lang="en-US"/>
                        <a:t>s</a:t>
                      </a:r>
                      <a:endParaRPr lang="en-ZA"/>
                    </a:p>
                  </a:txBody>
                </a:tc>
                <a:tc>
                  <a:txBody>
                    <a:bodyPr/>
                    <a:p>
                      <a:r>
                        <a:rPr dirty="0" lang="en-US"/>
                        <a:t>$</a:t>
                      </a:r>
                      <a:r>
                        <a:rPr dirty="0" lang="en-US"/>
                        <a:t>4</a:t>
                      </a:r>
                      <a:r>
                        <a:rPr dirty="0" lang="en-US"/>
                        <a:t>0</a:t>
                      </a:r>
                      <a:r>
                        <a:rPr dirty="0" lang="en-US"/>
                        <a:t>0</a:t>
                      </a:r>
                      <a:endParaRPr dirty="0" lang="en-ZA"/>
                    </a:p>
                  </a:txBody>
                </a:tc>
              </a:tr>
              <a:tr h="370840">
                <a:tc>
                  <a:txBody>
                    <a:bodyPr/>
                    <a:p>
                      <a:r>
                        <a:rPr lang="en-US"/>
                        <a:t>F</a:t>
                      </a:r>
                      <a:r>
                        <a:rPr lang="en-US"/>
                        <a:t>a</a:t>
                      </a:r>
                      <a:r>
                        <a:rPr lang="en-US"/>
                        <a:t>n</a:t>
                      </a:r>
                      <a:r>
                        <a:rPr lang="en-US"/>
                        <a:t>s</a:t>
                      </a:r>
                      <a:endParaRPr lang="en-ZA"/>
                    </a:p>
                  </a:txBody>
                </a:tc>
                <a:tc>
                  <a:txBody>
                    <a:bodyPr/>
                    <a:p>
                      <a:r>
                        <a:rPr dirty="0" lang="en-US"/>
                        <a:t>2</a:t>
                      </a:r>
                      <a:r>
                        <a:rPr dirty="0" lang="en-US"/>
                        <a:t>5</a:t>
                      </a:r>
                      <a:r>
                        <a:rPr dirty="0" lang="en-US"/>
                        <a:t>0</a:t>
                      </a:r>
                      <a:endParaRPr dirty="0" lang="en-ZA"/>
                    </a:p>
                  </a:txBody>
                </a:tc>
              </a:tr>
              <a:tr h="451526">
                <a:tc>
                  <a:txBody>
                    <a:bodyPr/>
                    <a:p>
                      <a:r>
                        <a:rPr lang="en-US"/>
                        <a:t>M</a:t>
                      </a:r>
                      <a:r>
                        <a:rPr lang="en-US"/>
                        <a:t>o</a:t>
                      </a:r>
                      <a:r>
                        <a:rPr lang="en-US"/>
                        <a:t>r</a:t>
                      </a:r>
                      <a:r>
                        <a:rPr lang="en-US"/>
                        <a:t>n</a:t>
                      </a:r>
                      <a:r>
                        <a:rPr lang="en-US"/>
                        <a:t>a</a:t>
                      </a:r>
                      <a:r>
                        <a:rPr lang="en-US"/>
                        <a:t>c</a:t>
                      </a:r>
                      <a:r>
                        <a:rPr lang="en-US"/>
                        <a:t>h</a:t>
                      </a:r>
                      <a:endParaRPr lang="en-ZA"/>
                    </a:p>
                  </a:txBody>
                </a:tc>
                <a:tc>
                  <a:txBody>
                    <a:bodyPr/>
                    <a:p>
                      <a:r>
                        <a:rPr dirty="0" lang="en-US"/>
                        <a:t>$</a:t>
                      </a:r>
                      <a:r>
                        <a:rPr dirty="0" lang="en-US"/>
                        <a:t>1</a:t>
                      </a:r>
                      <a:r>
                        <a:rPr dirty="0" lang="en-US"/>
                        <a:t>0</a:t>
                      </a:r>
                      <a:r>
                        <a:rPr dirty="0" lang="en-US"/>
                        <a:t>0</a:t>
                      </a:r>
                      <a:endParaRPr dirty="0" lang="en-ZA"/>
                    </a:p>
                  </a:txBody>
                </a:tc>
              </a:tr>
              <a:tr h="370840">
                <a:tc>
                  <a:txBody>
                    <a:bodyPr/>
                    <a:p>
                      <a:r>
                        <a:rPr lang="en-US"/>
                        <a:t>S</a:t>
                      </a:r>
                      <a:r>
                        <a:rPr lang="en-US"/>
                        <a:t>c</a:t>
                      </a:r>
                      <a:r>
                        <a:rPr lang="en-US"/>
                        <a:t>h</a:t>
                      </a:r>
                      <a:r>
                        <a:rPr lang="en-US"/>
                        <a:t>o</a:t>
                      </a:r>
                      <a:r>
                        <a:rPr lang="en-US"/>
                        <a:t>o</a:t>
                      </a:r>
                      <a:r>
                        <a:rPr lang="en-US"/>
                        <a:t>l</a:t>
                      </a:r>
                      <a:r>
                        <a:rPr lang="en-US"/>
                        <a:t> </a:t>
                      </a:r>
                      <a:r>
                        <a:rPr lang="en-US"/>
                        <a:t>s</a:t>
                      </a:r>
                      <a:r>
                        <a:rPr lang="en-US"/>
                        <a:t>h</a:t>
                      </a:r>
                      <a:r>
                        <a:rPr lang="en-US"/>
                        <a:t>o</a:t>
                      </a:r>
                      <a:r>
                        <a:rPr lang="en-US"/>
                        <a:t>e</a:t>
                      </a:r>
                      <a:r>
                        <a:rPr lang="en-US"/>
                        <a:t>s</a:t>
                      </a:r>
                      <a:endParaRPr lang="en-ZA"/>
                    </a:p>
                  </a:txBody>
                </a:tc>
                <a:tc>
                  <a:txBody>
                    <a:bodyPr/>
                    <a:p>
                      <a:r>
                        <a:rPr dirty="0" lang="en-US"/>
                        <a:t>$</a:t>
                      </a:r>
                      <a:r>
                        <a:rPr dirty="0" lang="en-US"/>
                        <a:t>1</a:t>
                      </a:r>
                      <a:r>
                        <a:rPr dirty="0" lang="en-US"/>
                        <a:t>2</a:t>
                      </a:r>
                      <a:r>
                        <a:rPr dirty="0" lang="en-US"/>
                        <a:t>9</a:t>
                      </a:r>
                      <a:endParaRPr dirty="0" lang="en-ZA"/>
                    </a:p>
                  </a:txBody>
                </a:tc>
              </a:tr>
              <a:tr h="370840">
                <a:tc>
                  <a:txBody>
                    <a:bodyPr/>
                    <a:p>
                      <a:r>
                        <a:rPr dirty="0" lang="en-US"/>
                        <a:t>B</a:t>
                      </a:r>
                      <a:r>
                        <a:rPr dirty="0" lang="en-US"/>
                        <a:t>a</a:t>
                      </a:r>
                      <a:r>
                        <a:rPr dirty="0" lang="en-US"/>
                        <a:t>g</a:t>
                      </a:r>
                      <a:r>
                        <a:rPr dirty="0" lang="en-US"/>
                        <a:t>s</a:t>
                      </a:r>
                      <a:endParaRPr dirty="0" lang="en-ZA"/>
                    </a:p>
                  </a:txBody>
                </a:tc>
                <a:tc>
                  <a:txBody>
                    <a:bodyPr/>
                    <a:p>
                      <a:r>
                        <a:rPr dirty="0" lang="en-US"/>
                        <a:t>$</a:t>
                      </a:r>
                      <a:r>
                        <a:rPr dirty="0" lang="en-US"/>
                        <a:t>1</a:t>
                      </a:r>
                      <a:r>
                        <a:rPr dirty="0" lang="en-US"/>
                        <a:t>0</a:t>
                      </a:r>
                      <a:r>
                        <a:rPr dirty="0" lang="en-US"/>
                        <a:t>5</a:t>
                      </a:r>
                      <a:endParaRPr dirty="0" lang="en-ZA"/>
                    </a:p>
                  </a:txBody>
                </a:tc>
              </a:tr>
              <a:tr h="370840">
                <a:tc>
                  <a:txBody>
                    <a:bodyPr/>
                    <a:p>
                      <a:r>
                        <a:rPr dirty="0" lang="en-US"/>
                        <a:t>B</a:t>
                      </a:r>
                      <a:r>
                        <a:rPr dirty="0" lang="en-US"/>
                        <a:t>a</a:t>
                      </a:r>
                      <a:r>
                        <a:rPr dirty="0" lang="en-US"/>
                        <a:t>b</a:t>
                      </a:r>
                      <a:r>
                        <a:rPr dirty="0" lang="en-US"/>
                        <a:t>y</a:t>
                      </a:r>
                      <a:r>
                        <a:rPr dirty="0" lang="en-US"/>
                        <a:t> </a:t>
                      </a:r>
                      <a:r>
                        <a:rPr dirty="0" lang="en-US"/>
                        <a:t>b</a:t>
                      </a:r>
                      <a:r>
                        <a:rPr dirty="0" lang="en-US"/>
                        <a:t>l</a:t>
                      </a:r>
                      <a:r>
                        <a:rPr dirty="0" lang="en-US"/>
                        <a:t>a</a:t>
                      </a:r>
                      <a:r>
                        <a:rPr dirty="0" lang="en-US"/>
                        <a:t>n</a:t>
                      </a:r>
                      <a:r>
                        <a:rPr dirty="0" lang="en-US"/>
                        <a:t>k</a:t>
                      </a:r>
                      <a:r>
                        <a:rPr dirty="0" lang="en-US"/>
                        <a:t>e</a:t>
                      </a:r>
                      <a:r>
                        <a:rPr dirty="0" lang="en-US"/>
                        <a:t>t</a:t>
                      </a:r>
                      <a:r>
                        <a:rPr dirty="0" lang="en-US"/>
                        <a:t>s</a:t>
                      </a:r>
                      <a:endParaRPr dirty="0" lang="en-ZA"/>
                    </a:p>
                  </a:txBody>
                </a:tc>
                <a:tc>
                  <a:txBody>
                    <a:bodyPr/>
                    <a:p>
                      <a:r>
                        <a:rPr dirty="0" lang="en-US"/>
                        <a:t>$</a:t>
                      </a:r>
                      <a:r>
                        <a:rPr dirty="0" lang="en-US"/>
                        <a:t>5</a:t>
                      </a:r>
                      <a:r>
                        <a:rPr dirty="0" lang="en-US"/>
                        <a:t>0</a:t>
                      </a:r>
                      <a:endParaRPr dirty="0" lang="en-ZA"/>
                    </a:p>
                  </a:txBody>
                </a:tc>
              </a:tr>
              <a:tr h="370840">
                <a:tc>
                  <a:txBody>
                    <a:bodyPr/>
                    <a:p>
                      <a:r>
                        <a:rPr dirty="0" lang="en-US"/>
                        <a:t>M</a:t>
                      </a:r>
                      <a:r>
                        <a:rPr dirty="0" lang="en-US"/>
                        <a:t>e</a:t>
                      </a:r>
                      <a:r>
                        <a:rPr dirty="0" lang="en-US"/>
                        <a:t>n</a:t>
                      </a:r>
                      <a:r>
                        <a:rPr dirty="0" lang="en-US"/>
                        <a:t> </a:t>
                      </a:r>
                      <a:r>
                        <a:rPr dirty="0" lang="en-US"/>
                        <a:t>s</a:t>
                      </a:r>
                      <a:r>
                        <a:rPr dirty="0" lang="en-US"/>
                        <a:t>h</a:t>
                      </a:r>
                      <a:r>
                        <a:rPr dirty="0" lang="en-US"/>
                        <a:t>o</a:t>
                      </a:r>
                      <a:r>
                        <a:rPr dirty="0" lang="en-US"/>
                        <a:t>e</a:t>
                      </a:r>
                      <a:r>
                        <a:rPr dirty="0" lang="en-US"/>
                        <a:t>s</a:t>
                      </a:r>
                      <a:r>
                        <a:rPr dirty="0" lang="en-US"/>
                        <a:t> </a:t>
                      </a:r>
                      <a:endParaRPr dirty="0" lang="en-ZA"/>
                    </a:p>
                  </a:txBody>
                </a:tc>
                <a:tc>
                  <a:txBody>
                    <a:bodyPr/>
                    <a:p>
                      <a:r>
                        <a:rPr dirty="0" lang="en-US"/>
                        <a:t>$</a:t>
                      </a:r>
                      <a:r>
                        <a:rPr dirty="0" lang="en-US"/>
                        <a:t>3</a:t>
                      </a:r>
                      <a:r>
                        <a:rPr dirty="0" lang="en-US"/>
                        <a:t>8</a:t>
                      </a:r>
                      <a:r>
                        <a:rPr dirty="0" lang="en-US"/>
                        <a:t>0</a:t>
                      </a:r>
                      <a:endParaRPr dirty="0" lang="en-ZA"/>
                    </a:p>
                  </a:txBody>
                </a:tc>
              </a:tr>
              <a:tr h="370840">
                <a:tc>
                  <a:txBody>
                    <a:bodyPr/>
                    <a:p>
                      <a:r>
                        <a:rPr dirty="0" lang="en-US"/>
                        <a:t>B</a:t>
                      </a:r>
                      <a:r>
                        <a:rPr dirty="0" lang="en-US"/>
                        <a:t>a</a:t>
                      </a:r>
                      <a:r>
                        <a:rPr dirty="0" lang="en-US"/>
                        <a:t>b</a:t>
                      </a:r>
                      <a:r>
                        <a:rPr dirty="0" lang="en-US"/>
                        <a:t>y</a:t>
                      </a:r>
                      <a:r>
                        <a:rPr dirty="0" lang="en-US"/>
                        <a:t> </a:t>
                      </a:r>
                      <a:r>
                        <a:rPr dirty="0" lang="en-US"/>
                        <a:t>c</a:t>
                      </a:r>
                      <a:r>
                        <a:rPr dirty="0" lang="en-US"/>
                        <a:t>r</a:t>
                      </a:r>
                      <a:r>
                        <a:rPr dirty="0" lang="en-US"/>
                        <a:t>o</a:t>
                      </a:r>
                      <a:r>
                        <a:rPr dirty="0" lang="en-US"/>
                        <a:t>c</a:t>
                      </a:r>
                      <a:r>
                        <a:rPr dirty="0" lang="en-US"/>
                        <a:t>s</a:t>
                      </a:r>
                      <a:endParaRPr dirty="0" lang="en-ZA"/>
                    </a:p>
                  </a:txBody>
                </a:tc>
                <a:tc>
                  <a:txBody>
                    <a:bodyPr/>
                    <a:p>
                      <a:r>
                        <a:rPr dirty="0" lang="en-US"/>
                        <a:t>$</a:t>
                      </a:r>
                      <a:r>
                        <a:rPr dirty="0" lang="en-US"/>
                        <a:t>5</a:t>
                      </a:r>
                      <a:r>
                        <a:rPr dirty="0" lang="en-US"/>
                        <a:t>0</a:t>
                      </a:r>
                      <a:endParaRPr dirty="0" lang="en-ZA"/>
                    </a:p>
                  </a:txBody>
                </a:tc>
              </a:tr>
              <a:tr h="370840">
                <a:tc>
                  <a:txBody>
                    <a:bodyPr/>
                    <a:p>
                      <a:r>
                        <a:rPr dirty="0" lang="en-US"/>
                        <a:t>M</a:t>
                      </a:r>
                      <a:r>
                        <a:rPr dirty="0" lang="en-US"/>
                        <a:t>e</a:t>
                      </a:r>
                      <a:r>
                        <a:rPr dirty="0" lang="en-US"/>
                        <a:t>n</a:t>
                      </a:r>
                      <a:r>
                        <a:rPr dirty="0" lang="en-US"/>
                        <a:t> </a:t>
                      </a:r>
                      <a:r>
                        <a:rPr dirty="0" lang="en-US"/>
                        <a:t>c</a:t>
                      </a:r>
                      <a:r>
                        <a:rPr dirty="0" lang="en-US"/>
                        <a:t>r</a:t>
                      </a:r>
                      <a:r>
                        <a:rPr dirty="0" lang="en-US"/>
                        <a:t>o</a:t>
                      </a:r>
                      <a:r>
                        <a:rPr dirty="0" lang="en-US"/>
                        <a:t>c</a:t>
                      </a:r>
                      <a:r>
                        <a:rPr dirty="0" lang="en-US"/>
                        <a:t>s</a:t>
                      </a:r>
                      <a:endParaRPr dirty="0" lang="en-ZA"/>
                    </a:p>
                  </a:txBody>
                </a:tc>
                <a:tc>
                  <a:txBody>
                    <a:bodyPr/>
                    <a:p>
                      <a:r>
                        <a:rPr dirty="0" lang="en-US"/>
                        <a:t>$</a:t>
                      </a:r>
                      <a:r>
                        <a:rPr dirty="0" lang="en-US"/>
                        <a:t>7</a:t>
                      </a:r>
                      <a:r>
                        <a:rPr dirty="0" lang="en-US"/>
                        <a:t>0</a:t>
                      </a:r>
                      <a:endParaRPr dirty="0" lang="en-ZA"/>
                    </a:p>
                  </a:txBody>
                </a:tc>
              </a:tr>
              <a:tr h="370840">
                <a:tc>
                  <a:txBody>
                    <a:bodyPr/>
                    <a:p>
                      <a:r>
                        <a:rPr dirty="0" lang="en-US"/>
                        <a:t>T</a:t>
                      </a:r>
                      <a:r>
                        <a:rPr dirty="0" lang="en-US"/>
                        <a:t>r</a:t>
                      </a:r>
                      <a:r>
                        <a:rPr dirty="0" lang="en-US"/>
                        <a:t>a</a:t>
                      </a:r>
                      <a:r>
                        <a:rPr dirty="0" lang="en-US"/>
                        <a:t>v</a:t>
                      </a:r>
                      <a:r>
                        <a:rPr dirty="0" lang="en-US"/>
                        <a:t>e</a:t>
                      </a:r>
                      <a:r>
                        <a:rPr dirty="0" lang="en-US"/>
                        <a:t>l</a:t>
                      </a:r>
                      <a:r>
                        <a:rPr dirty="0" lang="en-US"/>
                        <a:t>l</a:t>
                      </a:r>
                      <a:r>
                        <a:rPr dirty="0" lang="en-US"/>
                        <a:t>ing </a:t>
                      </a:r>
                      <a:r>
                        <a:rPr dirty="0" lang="en-US"/>
                        <a:t>b</a:t>
                      </a:r>
                      <a:r>
                        <a:rPr dirty="0" lang="en-US"/>
                        <a:t>a</a:t>
                      </a:r>
                      <a:r>
                        <a:rPr dirty="0" lang="en-US"/>
                        <a:t>g</a:t>
                      </a:r>
                      <a:r>
                        <a:rPr dirty="0" lang="en-US"/>
                        <a:t>s</a:t>
                      </a:r>
                      <a:endParaRPr dirty="0" lang="en-ZA"/>
                    </a:p>
                  </a:txBody>
                </a:tc>
                <a:tc>
                  <a:txBody>
                    <a:bodyPr/>
                    <a:p>
                      <a:r>
                        <a:rPr dirty="0" lang="en-US"/>
                        <a:t>$</a:t>
                      </a:r>
                      <a:r>
                        <a:rPr dirty="0" lang="en-US"/>
                        <a:t>1</a:t>
                      </a:r>
                      <a:r>
                        <a:rPr dirty="0" lang="en-US"/>
                        <a:t>3</a:t>
                      </a:r>
                      <a:r>
                        <a:rPr dirty="0" lang="en-US"/>
                        <a:t>0</a:t>
                      </a:r>
                      <a:endParaRPr dirty="0" lang="en-ZA"/>
                    </a:p>
                  </a:txBody>
                </a:tc>
              </a:tr>
              <a:tr h="370840">
                <a:tc>
                  <a:txBody>
                    <a:bodyPr/>
                    <a:p>
                      <a:r>
                        <a:rPr dirty="0" lang="en-US"/>
                        <a:t>C</a:t>
                      </a:r>
                      <a:r>
                        <a:rPr dirty="0" lang="en-US"/>
                        <a:t>o</a:t>
                      </a:r>
                      <a:r>
                        <a:rPr dirty="0" lang="en-US"/>
                        <a:t>m</a:t>
                      </a:r>
                      <a:r>
                        <a:rPr dirty="0" lang="en-US"/>
                        <a:t>f</a:t>
                      </a:r>
                      <a:r>
                        <a:rPr dirty="0" lang="en-US"/>
                        <a:t>t</a:t>
                      </a:r>
                      <a:r>
                        <a:rPr dirty="0" lang="en-US"/>
                        <a:t>e</a:t>
                      </a:r>
                      <a:r>
                        <a:rPr dirty="0" lang="en-US"/>
                        <a:t>r</a:t>
                      </a:r>
                      <a:r>
                        <a:rPr dirty="0" lang="en-US"/>
                        <a:t>s</a:t>
                      </a:r>
                      <a:r>
                        <a:rPr dirty="0" lang="en-US"/>
                        <a:t> </a:t>
                      </a:r>
                      <a:endParaRPr dirty="0" lang="en-ZA"/>
                    </a:p>
                  </a:txBody>
                </a:tc>
                <a:tc>
                  <a:txBody>
                    <a:bodyPr/>
                    <a:p>
                      <a:r>
                        <a:rPr dirty="0" lang="en-US"/>
                        <a:t>$</a:t>
                      </a:r>
                      <a:r>
                        <a:rPr dirty="0" lang="en-US"/>
                        <a:t>1</a:t>
                      </a:r>
                      <a:r>
                        <a:rPr dirty="0" lang="en-US"/>
                        <a:t>5</a:t>
                      </a:r>
                      <a:r>
                        <a:rPr dirty="0" lang="en-US"/>
                        <a:t>0</a:t>
                      </a:r>
                      <a:endParaRPr dirty="0" lang="en-ZA"/>
                    </a:p>
                  </a:txBody>
                </a:tc>
              </a:tr>
              <a:tr h="370840">
                <a:tc>
                  <a:txBody>
                    <a:bodyPr/>
                    <a:p>
                      <a:r>
                        <a:rPr b="1" dirty="0" lang="en-ZA" smtClean="0"/>
                        <a:t>TOTAL</a:t>
                      </a:r>
                      <a:endParaRPr b="1" dirty="0" lang="en-ZA"/>
                    </a:p>
                  </a:txBody>
                </a:tc>
                <a:tc>
                  <a:txBody>
                    <a:bodyPr/>
                    <a:p>
                      <a:r>
                        <a:rPr dirty="0" lang="en-US"/>
                        <a:t>1</a:t>
                      </a:r>
                      <a:r>
                        <a:rPr dirty="0" lang="en-US"/>
                        <a:t>8</a:t>
                      </a:r>
                      <a:r>
                        <a:rPr dirty="0" lang="en-US"/>
                        <a:t>1</a:t>
                      </a:r>
                      <a:r>
                        <a:rPr dirty="0" lang="en-US"/>
                        <a:t>4</a:t>
                      </a:r>
                      <a:endParaRPr dirty="0" lang="en-ZA"/>
                    </a:p>
                  </a:txBody>
                </a:tc>
              </a:tr>
            </a:tbl>
          </a:graphicData>
        </a:graphic>
      </p:graphicFrame>
      <p:sp>
        <p:nvSpPr>
          <p:cNvPr id="1048638" name="Text Placeholder 4"/>
          <p:cNvSpPr>
            <a:spLocks noGrp="1"/>
          </p:cNvSpPr>
          <p:nvPr>
            <p:ph type="body" sz="quarter" idx="3"/>
          </p:nvPr>
        </p:nvSpPr>
        <p:spPr>
          <a:xfrm>
            <a:off x="6607967" y="970710"/>
            <a:ext cx="4895056" cy="576262"/>
          </a:xfrm>
        </p:spPr>
        <p:txBody>
          <a:bodyPr/>
          <a:p>
            <a:pPr algn="ctr"/>
            <a:r>
              <a:rPr dirty="0" lang="en-ZA" smtClean="0"/>
              <a:t>Expenses</a:t>
            </a:r>
            <a:endParaRPr dirty="0" lang="en-ZA"/>
          </a:p>
        </p:txBody>
      </p:sp>
      <p:graphicFrame>
        <p:nvGraphicFramePr>
          <p:cNvPr id="4194305" name="Content Placeholder 7"/>
          <p:cNvGraphicFramePr>
            <a:graphicFrameLocks noGrp="1"/>
          </p:cNvGraphicFramePr>
          <p:nvPr>
            <p:ph sz="quarter" idx="4"/>
          </p:nvPr>
        </p:nvGraphicFramePr>
        <p:xfrm>
          <a:off x="6607174" y="1550988"/>
          <a:ext cx="5189873" cy="4820920"/>
        </p:xfrm>
        <a:graphic>
          <a:graphicData uri="http://schemas.openxmlformats.org/drawingml/2006/table">
            <a:tbl>
              <a:tblPr firstRow="1" bandRow="1">
                <a:tableStyleId>{7DF18680-E054-41AD-8BC1-D1AEF772440D}</a:tableStyleId>
              </a:tblPr>
              <a:tblGrid>
                <a:gridCol w="3399096"/>
                <a:gridCol w="1790777"/>
              </a:tblGrid>
              <a:tr h="370840">
                <a:tc>
                  <a:txBody>
                    <a:bodyPr/>
                    <a:p>
                      <a:r>
                        <a:rPr dirty="0" lang="en-ZA" smtClean="0"/>
                        <a:t>ITEM</a:t>
                      </a:r>
                      <a:endParaRPr dirty="0" lang="en-ZA"/>
                    </a:p>
                  </a:txBody>
                </a:tc>
                <a:tc>
                  <a:txBody>
                    <a:bodyPr/>
                    <a:p>
                      <a:r>
                        <a:rPr dirty="0" lang="en-ZA" smtClean="0"/>
                        <a:t>AMOUNT</a:t>
                      </a:r>
                      <a:endParaRPr dirty="0" lang="en-ZA"/>
                    </a:p>
                  </a:txBody>
                </a:tc>
              </a:tr>
              <a:tr h="370840">
                <a:tc>
                  <a:txBody>
                    <a:bodyPr/>
                    <a:p>
                      <a:r>
                        <a:rPr dirty="0" lang="en-US"/>
                        <a:t>R</a:t>
                      </a:r>
                      <a:r>
                        <a:rPr dirty="0" lang="en-US"/>
                        <a:t>e</a:t>
                      </a:r>
                      <a:r>
                        <a:rPr dirty="0" lang="en-US"/>
                        <a:t>n</a:t>
                      </a:r>
                      <a:r>
                        <a:rPr dirty="0" lang="en-US"/>
                        <a:t>t</a:t>
                      </a:r>
                      <a:r>
                        <a:rPr dirty="0" lang="en-US"/>
                        <a:t> </a:t>
                      </a:r>
                      <a:r>
                        <a:rPr dirty="0" lang="en-US"/>
                        <a:t>t</a:t>
                      </a:r>
                      <a:r>
                        <a:rPr dirty="0" lang="en-US"/>
                        <a:t>a</a:t>
                      </a:r>
                      <a:r>
                        <a:rPr dirty="0" lang="en-US"/>
                        <a:t>b</a:t>
                      </a:r>
                      <a:r>
                        <a:rPr dirty="0" lang="en-US"/>
                        <a:t>l</a:t>
                      </a:r>
                      <a:r>
                        <a:rPr dirty="0" lang="en-US"/>
                        <a:t>e</a:t>
                      </a:r>
                      <a:endParaRPr dirty="0" lang="en-ZA"/>
                    </a:p>
                  </a:txBody>
                </a:tc>
                <a:tc>
                  <a:txBody>
                    <a:bodyPr/>
                    <a:p>
                      <a:r>
                        <a:rPr lang="en-US"/>
                        <a:t>$</a:t>
                      </a:r>
                      <a:r>
                        <a:rPr lang="en-US"/>
                        <a:t>1</a:t>
                      </a:r>
                      <a:r>
                        <a:rPr lang="en-US"/>
                        <a:t>8</a:t>
                      </a:r>
                      <a:r>
                        <a:rPr lang="en-US"/>
                        <a:t>0</a:t>
                      </a:r>
                      <a:endParaRPr lang="en-ZA"/>
                    </a:p>
                  </a:txBody>
                </a:tc>
              </a:tr>
              <a:tr h="370840">
                <a:tc>
                  <a:txBody>
                    <a:bodyPr/>
                    <a:p>
                      <a:r>
                        <a:rPr lang="en-US"/>
                        <a:t>R</a:t>
                      </a:r>
                      <a:r>
                        <a:rPr lang="en-US"/>
                        <a:t>a</a:t>
                      </a:r>
                      <a:r>
                        <a:rPr lang="en-US"/>
                        <a:t>t</a:t>
                      </a:r>
                      <a:r>
                        <a:rPr lang="en-US"/>
                        <a:t>e</a:t>
                      </a:r>
                      <a:r>
                        <a:rPr lang="en-US"/>
                        <a:t>s</a:t>
                      </a:r>
                      <a:r>
                        <a:rPr lang="en-US"/>
                        <a:t> </a:t>
                      </a:r>
                      <a:endParaRPr lang="en-ZA"/>
                    </a:p>
                  </a:txBody>
                </a:tc>
                <a:tc>
                  <a:txBody>
                    <a:bodyPr/>
                    <a:p>
                      <a:r>
                        <a:rPr lang="en-US"/>
                        <a:t>$</a:t>
                      </a:r>
                      <a:r>
                        <a:rPr lang="en-US"/>
                        <a:t>7</a:t>
                      </a:r>
                      <a:r>
                        <a:rPr lang="en-US"/>
                        <a:t>8</a:t>
                      </a:r>
                      <a:endParaRPr lang="en-ZA"/>
                    </a:p>
                  </a:txBody>
                </a:tc>
              </a:tr>
              <a:tr h="370840">
                <a:tc>
                  <a:txBody>
                    <a:bodyPr/>
                    <a:p>
                      <a:r>
                        <a:rPr lang="en-US"/>
                        <a:t>T</a:t>
                      </a:r>
                      <a:r>
                        <a:rPr lang="en-US"/>
                        <a:t>e</a:t>
                      </a:r>
                      <a:r>
                        <a:rPr lang="en-US"/>
                        <a:t>m</a:t>
                      </a:r>
                      <a:r>
                        <a:rPr lang="en-US"/>
                        <a:t>p</a:t>
                      </a:r>
                      <a:r>
                        <a:rPr lang="en-US"/>
                        <a:t>o</a:t>
                      </a:r>
                      <a:r>
                        <a:rPr lang="en-US"/>
                        <a:t>r</a:t>
                      </a:r>
                      <a:r>
                        <a:rPr lang="en-US"/>
                        <a:t>a</a:t>
                      </a:r>
                      <a:r>
                        <a:rPr lang="en-US"/>
                        <a:t>ry </a:t>
                      </a:r>
                      <a:r>
                        <a:rPr lang="en-US"/>
                        <a:t>h</a:t>
                      </a:r>
                      <a:r>
                        <a:rPr lang="en-US"/>
                        <a:t>e</a:t>
                      </a:r>
                      <a:r>
                        <a:rPr lang="en-US"/>
                        <a:t>l</a:t>
                      </a:r>
                      <a:r>
                        <a:rPr lang="en-US"/>
                        <a:t>p</a:t>
                      </a:r>
                      <a:r>
                        <a:rPr lang="en-US"/>
                        <a:t>e</a:t>
                      </a:r>
                      <a:r>
                        <a:rPr lang="en-US"/>
                        <a:t>r</a:t>
                      </a:r>
                      <a:r>
                        <a:rPr lang="en-US"/>
                        <a:t> </a:t>
                      </a:r>
                      <a:r>
                        <a:rPr lang="en-US"/>
                        <a:t>m</a:t>
                      </a:r>
                      <a:r>
                        <a:rPr lang="en-US"/>
                        <a:t>u</a:t>
                      </a:r>
                      <a:r>
                        <a:rPr lang="en-US"/>
                        <a:t>s</a:t>
                      </a:r>
                      <a:r>
                        <a:rPr lang="en-US"/>
                        <a:t>i</a:t>
                      </a:r>
                      <a:r>
                        <a:rPr lang="en-US"/>
                        <a:t>k</a:t>
                      </a:r>
                      <a:r>
                        <a:rPr lang="en-US"/>
                        <a:t>a</a:t>
                      </a:r>
                      <a:r>
                        <a:rPr lang="en-US"/>
                        <a:t> </a:t>
                      </a:r>
                      <a:r>
                        <a:rPr lang="en-US"/>
                        <a:t>b</a:t>
                      </a:r>
                      <a:r>
                        <a:rPr lang="en-US"/>
                        <a:t>a</a:t>
                      </a:r>
                      <a:r>
                        <a:rPr lang="en-US"/>
                        <a:t>t</a:t>
                      </a:r>
                      <a:r>
                        <a:rPr lang="en-US"/>
                        <a:t>o</a:t>
                      </a:r>
                      <a:r>
                        <a:rPr lang="en-US"/>
                        <a:t>n</a:t>
                      </a:r>
                      <a:r>
                        <a:rPr lang="en-US"/>
                        <a:t>g</a:t>
                      </a:r>
                      <a:r>
                        <a:rPr lang="en-US"/>
                        <a:t>a</a:t>
                      </a:r>
                      <a:endParaRPr lang="en-ZA"/>
                    </a:p>
                  </a:txBody>
                </a:tc>
                <a:tc>
                  <a:txBody>
                    <a:bodyPr/>
                    <a:p>
                      <a:r>
                        <a:rPr lang="en-US"/>
                        <a:t>$</a:t>
                      </a:r>
                      <a:r>
                        <a:rPr lang="en-US"/>
                        <a:t>2</a:t>
                      </a:r>
                      <a:r>
                        <a:rPr lang="en-US"/>
                        <a:t>7</a:t>
                      </a:r>
                      <a:r>
                        <a:rPr lang="en-US"/>
                        <a:t>0</a:t>
                      </a:r>
                      <a:endParaRPr lang="en-ZA"/>
                    </a:p>
                  </a:txBody>
                </a:tc>
              </a:tr>
              <a:tr h="370840">
                <a:tc>
                  <a:txBody>
                    <a:bodyPr/>
                    <a:p>
                      <a:r>
                        <a:rPr lang="en-US"/>
                        <a:t>M</a:t>
                      </a:r>
                      <a:r>
                        <a:rPr lang="en-US"/>
                        <a:t>a</a:t>
                      </a:r>
                      <a:r>
                        <a:rPr lang="en-US"/>
                        <a:t>i</a:t>
                      </a:r>
                      <a:r>
                        <a:rPr lang="en-US"/>
                        <a:t>d</a:t>
                      </a:r>
                      <a:r>
                        <a:rPr lang="en-US"/>
                        <a:t> </a:t>
                      </a:r>
                      <a:r>
                        <a:rPr lang="en-US"/>
                        <a:t>a</a:t>
                      </a:r>
                      <a:r>
                        <a:rPr lang="en-US"/>
                        <a:t>t</a:t>
                      </a:r>
                      <a:r>
                        <a:rPr lang="en-US"/>
                        <a:t> </a:t>
                      </a:r>
                      <a:r>
                        <a:rPr lang="en-US"/>
                        <a:t>h</a:t>
                      </a:r>
                      <a:r>
                        <a:rPr lang="en-US"/>
                        <a:t>o</a:t>
                      </a:r>
                      <a:r>
                        <a:rPr lang="en-US"/>
                        <a:t>m</a:t>
                      </a:r>
                      <a:r>
                        <a:rPr lang="en-US"/>
                        <a:t>e</a:t>
                      </a:r>
                      <a:r>
                        <a:rPr lang="en-US"/>
                        <a:t> </a:t>
                      </a:r>
                      <a:r>
                        <a:rPr lang="en-US"/>
                        <a:t>f</a:t>
                      </a:r>
                      <a:r>
                        <a:rPr lang="en-US"/>
                        <a:t>o</a:t>
                      </a:r>
                      <a:r>
                        <a:rPr lang="en-US"/>
                        <a:t>r</a:t>
                      </a:r>
                      <a:r>
                        <a:rPr lang="en-US"/>
                        <a:t> </a:t>
                      </a:r>
                      <a:r>
                        <a:rPr lang="en-US"/>
                        <a:t>t</a:t>
                      </a:r>
                      <a:r>
                        <a:rPr lang="en-US"/>
                        <a:t>h</a:t>
                      </a:r>
                      <a:r>
                        <a:rPr lang="en-US"/>
                        <a:t>e</a:t>
                      </a:r>
                      <a:r>
                        <a:rPr lang="en-US"/>
                        <a:t> </a:t>
                      </a:r>
                      <a:r>
                        <a:rPr lang="en-US"/>
                        <a:t>b</a:t>
                      </a:r>
                      <a:r>
                        <a:rPr lang="en-US"/>
                        <a:t>a</a:t>
                      </a:r>
                      <a:r>
                        <a:rPr lang="en-US"/>
                        <a:t>b</a:t>
                      </a:r>
                      <a:r>
                        <a:rPr lang="en-US"/>
                        <a:t>y</a:t>
                      </a:r>
                      <a:endParaRPr lang="en-ZA"/>
                    </a:p>
                  </a:txBody>
                </a:tc>
                <a:tc>
                  <a:txBody>
                    <a:bodyPr/>
                    <a:p>
                      <a:r>
                        <a:rPr lang="en-US"/>
                        <a:t>$</a:t>
                      </a:r>
                      <a:r>
                        <a:rPr lang="en-US"/>
                        <a:t>3</a:t>
                      </a:r>
                      <a:r>
                        <a:rPr lang="en-US"/>
                        <a:t>6</a:t>
                      </a:r>
                      <a:r>
                        <a:rPr lang="en-US"/>
                        <a:t>0</a:t>
                      </a:r>
                      <a:endParaRPr lang="en-ZA"/>
                    </a:p>
                  </a:txBody>
                </a:tc>
              </a:tr>
              <a:tr h="370840">
                <a:tc>
                  <a:txBody>
                    <a:bodyPr/>
                    <a:p>
                      <a:r>
                        <a:rPr dirty="0" lang="en-US"/>
                        <a:t>G</a:t>
                      </a:r>
                      <a:r>
                        <a:rPr dirty="0" lang="en-US"/>
                        <a:t>r</a:t>
                      </a:r>
                      <a:r>
                        <a:rPr dirty="0" lang="en-US"/>
                        <a:t>o</a:t>
                      </a:r>
                      <a:r>
                        <a:rPr dirty="0" lang="en-US"/>
                        <a:t>c</a:t>
                      </a:r>
                      <a:r>
                        <a:rPr dirty="0" lang="en-US"/>
                        <a:t>e</a:t>
                      </a:r>
                      <a:r>
                        <a:rPr dirty="0" lang="en-US"/>
                        <a:t>ries </a:t>
                      </a:r>
                      <a:r>
                        <a:rPr dirty="0" lang="en-US"/>
                        <a:t>a</a:t>
                      </a:r>
                      <a:r>
                        <a:rPr dirty="0" lang="en-US"/>
                        <a:t>n</a:t>
                      </a:r>
                      <a:r>
                        <a:rPr dirty="0" lang="en-US"/>
                        <a:t>d</a:t>
                      </a:r>
                      <a:r>
                        <a:rPr dirty="0" lang="en-US"/>
                        <a:t> </a:t>
                      </a:r>
                      <a:r>
                        <a:rPr dirty="0" lang="en-US"/>
                        <a:t>u</a:t>
                      </a:r>
                      <a:r>
                        <a:rPr dirty="0" lang="en-US"/>
                        <a:t>p</a:t>
                      </a:r>
                      <a:r>
                        <a:rPr dirty="0" lang="en-US"/>
                        <a:t>k</a:t>
                      </a:r>
                      <a:r>
                        <a:rPr dirty="0" lang="en-US"/>
                        <a:t>e</a:t>
                      </a:r>
                      <a:r>
                        <a:rPr dirty="0" lang="en-US"/>
                        <a:t>e</a:t>
                      </a:r>
                      <a:r>
                        <a:rPr dirty="0" lang="en-US"/>
                        <a:t>p</a:t>
                      </a:r>
                      <a:endParaRPr dirty="0" lang="en-ZA"/>
                    </a:p>
                  </a:txBody>
                </a:tc>
                <a:tc>
                  <a:txBody>
                    <a:bodyPr/>
                    <a:p>
                      <a:r>
                        <a:rPr lang="en-US"/>
                        <a:t>$</a:t>
                      </a:r>
                      <a:r>
                        <a:rPr lang="en-US"/>
                        <a:t>3</a:t>
                      </a:r>
                      <a:r>
                        <a:rPr lang="en-US"/>
                        <a:t>0</a:t>
                      </a:r>
                      <a:r>
                        <a:rPr lang="en-US"/>
                        <a:t>0</a:t>
                      </a:r>
                      <a:endParaRPr lang="en-ZA"/>
                    </a:p>
                  </a:txBody>
                </a:tc>
              </a:tr>
              <a:tr h="370840">
                <a:tc>
                  <a:txBody>
                    <a:bodyPr/>
                    <a:p>
                      <a:endParaRPr dirty="0" lang="en-ZA"/>
                    </a:p>
                  </a:txBody>
                </a:tc>
                <a:tc>
                  <a:txBody>
                    <a:bodyPr/>
                    <a:p>
                      <a:endParaRPr lang="en-ZA"/>
                    </a:p>
                  </a:txBody>
                </a:tc>
              </a:tr>
              <a:tr h="370840">
                <a:tc>
                  <a:txBody>
                    <a:bodyPr/>
                    <a:p>
                      <a:endParaRPr dirty="0" lang="en-ZA"/>
                    </a:p>
                  </a:txBody>
                </a:tc>
                <a:tc>
                  <a:txBody>
                    <a:bodyPr/>
                    <a:p>
                      <a:endParaRPr lang="en-ZA"/>
                    </a:p>
                  </a:txBody>
                </a:tc>
              </a:tr>
              <a:tr h="370840">
                <a:tc>
                  <a:txBody>
                    <a:bodyPr/>
                    <a:p>
                      <a:endParaRPr dirty="0" lang="en-ZA"/>
                    </a:p>
                  </a:txBody>
                </a:tc>
                <a:tc>
                  <a:txBody>
                    <a:bodyPr/>
                    <a:p>
                      <a:endParaRPr lang="en-ZA"/>
                    </a:p>
                  </a:txBody>
                </a:tc>
              </a:tr>
              <a:tr h="370840">
                <a:tc>
                  <a:txBody>
                    <a:bodyPr/>
                    <a:p>
                      <a:endParaRPr dirty="0" lang="en-ZA"/>
                    </a:p>
                  </a:txBody>
                </a:tc>
                <a:tc>
                  <a:txBody>
                    <a:bodyPr/>
                    <a:p>
                      <a:endParaRPr lang="en-ZA"/>
                    </a:p>
                  </a:txBody>
                </a:tc>
              </a:tr>
              <a:tr h="370840">
                <a:tc>
                  <a:txBody>
                    <a:bodyPr/>
                    <a:p>
                      <a:endParaRPr dirty="0" lang="en-ZA"/>
                    </a:p>
                  </a:txBody>
                </a:tc>
                <a:tc>
                  <a:txBody>
                    <a:bodyPr/>
                    <a:p>
                      <a:endParaRPr lang="en-ZA"/>
                    </a:p>
                  </a:txBody>
                </a:tc>
              </a:tr>
              <a:tr h="370840">
                <a:tc>
                  <a:txBody>
                    <a:bodyPr/>
                    <a:p>
                      <a:endParaRPr dirty="0" lang="en-ZA"/>
                    </a:p>
                  </a:txBody>
                </a:tc>
                <a:tc>
                  <a:txBody>
                    <a:bodyPr/>
                    <a:p>
                      <a:endParaRPr lang="en-ZA"/>
                    </a:p>
                  </a:txBody>
                </a:tc>
              </a:tr>
              <a:tr h="370840">
                <a:tc>
                  <a:txBody>
                    <a:bodyPr/>
                    <a:p>
                      <a:r>
                        <a:rPr b="1" dirty="0" lang="en-ZA" smtClean="0"/>
                        <a:t>TOTAL</a:t>
                      </a:r>
                      <a:endParaRPr b="1" dirty="0" lang="en-ZA"/>
                    </a:p>
                  </a:txBody>
                </a:tc>
                <a:tc>
                  <a:txBody>
                    <a:bodyPr/>
                    <a:p>
                      <a:r>
                        <a:rPr dirty="0" lang="en-US"/>
                        <a:t>$</a:t>
                      </a:r>
                      <a:r>
                        <a:rPr dirty="0" lang="en-US"/>
                        <a:t>1</a:t>
                      </a:r>
                      <a:r>
                        <a:rPr dirty="0" lang="en-US"/>
                        <a:t>2</a:t>
                      </a:r>
                      <a:r>
                        <a:rPr dirty="0" lang="en-US"/>
                        <a:t>0</a:t>
                      </a:r>
                      <a:r>
                        <a:rPr dirty="0" lang="en-US"/>
                        <a:t>0</a:t>
                      </a:r>
                      <a:endParaRPr dirty="0" lang="en-ZA"/>
                    </a:p>
                  </a:txBody>
                </a:tc>
              </a:tr>
            </a:tbl>
          </a:graphicData>
        </a:graphic>
      </p:graphicFrame>
      <p:sp>
        <p:nvSpPr>
          <p:cNvPr id="1048639" name="TextBox 8"/>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43" name=""/>
        <p:cNvGrpSpPr/>
        <p:nvPr/>
      </p:nvGrpSpPr>
      <p:grpSpPr>
        <a:xfrm>
          <a:off x="0" y="0"/>
          <a:ext cx="0" cy="0"/>
          <a:chOff x="0" y="0"/>
          <a:chExt cx="0" cy="0"/>
        </a:xfrm>
      </p:grpSpPr>
      <p:sp>
        <p:nvSpPr>
          <p:cNvPr id="1048640" name="Title 1"/>
          <p:cNvSpPr>
            <a:spLocks noGrp="1"/>
          </p:cNvSpPr>
          <p:nvPr>
            <p:ph type="title"/>
          </p:nvPr>
        </p:nvSpPr>
        <p:spPr>
          <a:xfrm>
            <a:off x="1956334" y="423424"/>
            <a:ext cx="10018713" cy="553510"/>
          </a:xfrm>
        </p:spPr>
        <p:txBody>
          <a:bodyPr>
            <a:noAutofit/>
          </a:bodyPr>
          <a:p>
            <a:pPr algn="ctr"/>
            <a:r>
              <a:rPr b="1" dirty="0" sz="3200" lang="en-ZA" smtClean="0">
                <a:latin typeface="+mn-lt"/>
              </a:rPr>
              <a:t>INCOME AND EXPENSES FOR THE BUSINESS FOR </a:t>
            </a:r>
            <a:br>
              <a:rPr b="1" dirty="0" sz="3200" lang="en-ZA" smtClean="0">
                <a:latin typeface="+mn-lt"/>
              </a:rPr>
            </a:br>
            <a:r>
              <a:rPr b="1" dirty="0" sz="3200" lang="en-ZA" smtClean="0">
                <a:latin typeface="+mn-lt"/>
              </a:rPr>
              <a:t>NEXT SIX MONTHS</a:t>
            </a:r>
            <a:endParaRPr b="1" dirty="0" sz="3200" lang="en-ZA">
              <a:latin typeface="+mn-lt"/>
            </a:endParaRPr>
          </a:p>
        </p:txBody>
      </p:sp>
      <p:sp>
        <p:nvSpPr>
          <p:cNvPr id="1048641" name="Text Placeholder 2"/>
          <p:cNvSpPr>
            <a:spLocks noGrp="1"/>
          </p:cNvSpPr>
          <p:nvPr>
            <p:ph type="body" idx="1"/>
          </p:nvPr>
        </p:nvSpPr>
        <p:spPr>
          <a:xfrm>
            <a:off x="1340377" y="965915"/>
            <a:ext cx="4895056" cy="576262"/>
          </a:xfrm>
        </p:spPr>
        <p:txBody>
          <a:bodyPr/>
          <a:p>
            <a:pPr algn="ctr"/>
            <a:r>
              <a:rPr dirty="0" lang="en-ZA" smtClean="0"/>
              <a:t>Income</a:t>
            </a:r>
            <a:endParaRPr dirty="0" lang="en-ZA"/>
          </a:p>
        </p:txBody>
      </p:sp>
      <p:graphicFrame>
        <p:nvGraphicFramePr>
          <p:cNvPr id="4194306" name="Content Placeholder 6"/>
          <p:cNvGraphicFramePr>
            <a:graphicFrameLocks noGrp="1"/>
          </p:cNvGraphicFramePr>
          <p:nvPr>
            <p:ph sz="half" idx="2"/>
          </p:nvPr>
        </p:nvGraphicFramePr>
        <p:xfrm>
          <a:off x="978794" y="1541463"/>
          <a:ext cx="5256906" cy="4820920"/>
        </p:xfrm>
        <a:graphic>
          <a:graphicData uri="http://schemas.openxmlformats.org/drawingml/2006/table">
            <a:tbl>
              <a:tblPr firstRow="1" bandRow="1">
                <a:tableStyleId>{073A0DAA-6AF3-43AB-8588-CEC1D06C72B9}</a:tableStyleId>
              </a:tblPr>
              <a:tblGrid>
                <a:gridCol w="3412902"/>
                <a:gridCol w="1844004"/>
              </a:tblGrid>
              <a:tr h="370840">
                <a:tc>
                  <a:txBody>
                    <a:bodyPr/>
                    <a:p>
                      <a:r>
                        <a:rPr dirty="0" lang="en-ZA" smtClean="0"/>
                        <a:t>ITEM</a:t>
                      </a:r>
                      <a:endParaRPr dirty="0" lang="en-ZA"/>
                    </a:p>
                  </a:txBody>
                </a:tc>
                <a:tc>
                  <a:txBody>
                    <a:bodyPr/>
                    <a:p>
                      <a:r>
                        <a:rPr dirty="0" lang="en-ZA" smtClean="0"/>
                        <a:t>AMOUNT</a:t>
                      </a:r>
                      <a:endParaRPr dirty="0" lang="en-ZA"/>
                    </a:p>
                  </a:txBody>
                </a:tc>
              </a:tr>
              <a:tr h="370840">
                <a:tc>
                  <a:txBody>
                    <a:bodyPr/>
                    <a:p>
                      <a:r>
                        <a:rPr dirty="0" lang="en-US"/>
                        <a:t>B</a:t>
                      </a:r>
                      <a:r>
                        <a:rPr dirty="0" lang="en-US"/>
                        <a:t>a</a:t>
                      </a:r>
                      <a:r>
                        <a:rPr dirty="0" lang="en-US"/>
                        <a:t>g</a:t>
                      </a:r>
                      <a:r>
                        <a:rPr dirty="0" lang="en-US"/>
                        <a:t>s</a:t>
                      </a:r>
                      <a:endParaRPr dirty="0" lang="en-ZA"/>
                    </a:p>
                  </a:txBody>
                </a:tc>
                <a:tc>
                  <a:txBody>
                    <a:bodyPr/>
                    <a:p>
                      <a:r>
                        <a:rPr dirty="0" lang="en-US"/>
                        <a:t>$</a:t>
                      </a:r>
                      <a:r>
                        <a:rPr dirty="0" lang="en-US"/>
                        <a:t>2</a:t>
                      </a:r>
                      <a:r>
                        <a:rPr dirty="0" lang="en-US"/>
                        <a:t>0</a:t>
                      </a:r>
                      <a:r>
                        <a:rPr dirty="0" lang="en-US"/>
                        <a:t>0</a:t>
                      </a:r>
                      <a:endParaRPr dirty="0" lang="en-ZA"/>
                    </a:p>
                  </a:txBody>
                </a:tc>
              </a:tr>
              <a:tr h="370840">
                <a:tc>
                  <a:txBody>
                    <a:bodyPr/>
                    <a:p>
                      <a:r>
                        <a:rPr lang="en-US"/>
                        <a:t>C</a:t>
                      </a:r>
                      <a:r>
                        <a:rPr lang="en-US"/>
                        <a:t>l</a:t>
                      </a:r>
                      <a:r>
                        <a:rPr lang="en-US"/>
                        <a:t>o</a:t>
                      </a:r>
                      <a:r>
                        <a:rPr lang="en-US"/>
                        <a:t>t</a:t>
                      </a:r>
                      <a:r>
                        <a:rPr lang="en-US"/>
                        <a:t>h</a:t>
                      </a:r>
                      <a:r>
                        <a:rPr lang="en-US"/>
                        <a:t>es </a:t>
                      </a:r>
                      <a:endParaRPr lang="en-ZA"/>
                    </a:p>
                  </a:txBody>
                </a:tc>
                <a:tc>
                  <a:txBody>
                    <a:bodyPr/>
                    <a:p>
                      <a:r>
                        <a:rPr dirty="0" lang="en-US"/>
                        <a:t>$</a:t>
                      </a:r>
                      <a:r>
                        <a:rPr dirty="0" lang="en-US"/>
                        <a:t>6</a:t>
                      </a:r>
                      <a:r>
                        <a:rPr dirty="0" lang="en-US"/>
                        <a:t>0</a:t>
                      </a:r>
                      <a:r>
                        <a:rPr dirty="0" lang="en-US"/>
                        <a:t>0</a:t>
                      </a:r>
                      <a:endParaRPr dirty="0" lang="en-ZA"/>
                    </a:p>
                  </a:txBody>
                </a:tc>
              </a:tr>
              <a:tr h="370840">
                <a:tc>
                  <a:txBody>
                    <a:bodyPr/>
                    <a:p>
                      <a:r>
                        <a:rPr lang="en-US"/>
                        <a:t>M</a:t>
                      </a:r>
                      <a:r>
                        <a:rPr lang="en-US"/>
                        <a:t>o</a:t>
                      </a:r>
                      <a:r>
                        <a:rPr lang="en-US"/>
                        <a:t>r</a:t>
                      </a:r>
                      <a:r>
                        <a:rPr lang="en-US"/>
                        <a:t>a</a:t>
                      </a:r>
                      <a:r>
                        <a:rPr lang="en-US"/>
                        <a:t>c</a:t>
                      </a:r>
                      <a:r>
                        <a:rPr lang="en-US"/>
                        <a:t>h</a:t>
                      </a:r>
                      <a:endParaRPr lang="en-ZA"/>
                    </a:p>
                  </a:txBody>
                </a:tc>
                <a:tc>
                  <a:txBody>
                    <a:bodyPr/>
                    <a:p>
                      <a:r>
                        <a:rPr dirty="0" lang="en-US"/>
                        <a:t>$</a:t>
                      </a:r>
                      <a:r>
                        <a:rPr dirty="0" lang="en-US"/>
                        <a:t>1</a:t>
                      </a:r>
                      <a:r>
                        <a:rPr dirty="0" lang="en-US"/>
                        <a:t>5</a:t>
                      </a:r>
                      <a:r>
                        <a:rPr dirty="0" lang="en-US"/>
                        <a:t>0</a:t>
                      </a:r>
                      <a:endParaRPr dirty="0" lang="en-ZA"/>
                    </a:p>
                  </a:txBody>
                </a:tc>
              </a:tr>
              <a:tr h="370840">
                <a:tc>
                  <a:txBody>
                    <a:bodyPr/>
                    <a:p>
                      <a:r>
                        <a:rPr lang="en-US"/>
                        <a:t>S</a:t>
                      </a:r>
                      <a:r>
                        <a:rPr lang="en-US"/>
                        <a:t>c</a:t>
                      </a:r>
                      <a:r>
                        <a:rPr lang="en-US"/>
                        <a:t>h</a:t>
                      </a:r>
                      <a:r>
                        <a:rPr lang="en-US"/>
                        <a:t>o</a:t>
                      </a:r>
                      <a:r>
                        <a:rPr lang="en-US"/>
                        <a:t>ol </a:t>
                      </a:r>
                      <a:r>
                        <a:rPr lang="en-US"/>
                        <a:t>s</a:t>
                      </a:r>
                      <a:r>
                        <a:rPr lang="en-US"/>
                        <a:t>h</a:t>
                      </a:r>
                      <a:r>
                        <a:rPr lang="en-US"/>
                        <a:t>o</a:t>
                      </a:r>
                      <a:r>
                        <a:rPr lang="en-US"/>
                        <a:t>e</a:t>
                      </a:r>
                      <a:r>
                        <a:rPr lang="en-US"/>
                        <a:t>s</a:t>
                      </a:r>
                      <a:endParaRPr lang="en-ZA"/>
                    </a:p>
                  </a:txBody>
                </a:tc>
                <a:tc>
                  <a:txBody>
                    <a:bodyPr/>
                    <a:p>
                      <a:r>
                        <a:rPr dirty="0" lang="en-US"/>
                        <a:t>$</a:t>
                      </a:r>
                      <a:r>
                        <a:rPr dirty="0" lang="en-US"/>
                        <a:t>2</a:t>
                      </a:r>
                      <a:r>
                        <a:rPr dirty="0" lang="en-US"/>
                        <a:t>0</a:t>
                      </a:r>
                      <a:r>
                        <a:rPr dirty="0" lang="en-US"/>
                        <a:t>0</a:t>
                      </a:r>
                      <a:endParaRPr dirty="0" lang="en-ZA"/>
                    </a:p>
                  </a:txBody>
                </a:tc>
              </a:tr>
              <a:tr h="370840">
                <a:tc>
                  <a:txBody>
                    <a:bodyPr/>
                    <a:p>
                      <a:r>
                        <a:rPr dirty="0" lang="en-US"/>
                        <a:t>B</a:t>
                      </a:r>
                      <a:r>
                        <a:rPr dirty="0" lang="en-US"/>
                        <a:t>a</a:t>
                      </a:r>
                      <a:r>
                        <a:rPr dirty="0" lang="en-US"/>
                        <a:t>b</a:t>
                      </a:r>
                      <a:r>
                        <a:rPr dirty="0" lang="en-US"/>
                        <a:t>y</a:t>
                      </a:r>
                      <a:r>
                        <a:rPr dirty="0" lang="en-US"/>
                        <a:t> </a:t>
                      </a:r>
                      <a:r>
                        <a:rPr dirty="0" lang="en-US"/>
                        <a:t>b</a:t>
                      </a:r>
                      <a:r>
                        <a:rPr dirty="0" lang="en-US"/>
                        <a:t>l</a:t>
                      </a:r>
                      <a:r>
                        <a:rPr dirty="0" lang="en-US"/>
                        <a:t>a</a:t>
                      </a:r>
                      <a:r>
                        <a:rPr dirty="0" lang="en-US"/>
                        <a:t>nkets </a:t>
                      </a:r>
                      <a:endParaRPr dirty="0" lang="en-ZA"/>
                    </a:p>
                  </a:txBody>
                </a:tc>
                <a:tc>
                  <a:txBody>
                    <a:bodyPr/>
                    <a:p>
                      <a:r>
                        <a:rPr dirty="0" lang="en-US"/>
                        <a:t>$</a:t>
                      </a:r>
                      <a:r>
                        <a:rPr dirty="0" lang="en-US"/>
                        <a:t>1</a:t>
                      </a:r>
                      <a:r>
                        <a:rPr dirty="0" lang="en-US"/>
                        <a:t>0</a:t>
                      </a:r>
                      <a:r>
                        <a:rPr dirty="0" lang="en-US"/>
                        <a:t>0</a:t>
                      </a:r>
                      <a:endParaRPr dirty="0" lang="en-ZA"/>
                    </a:p>
                  </a:txBody>
                </a:tc>
              </a:tr>
              <a:tr h="370840">
                <a:tc>
                  <a:txBody>
                    <a:bodyPr/>
                    <a:p>
                      <a:r>
                        <a:rPr dirty="0" lang="en-US"/>
                        <a:t>M</a:t>
                      </a:r>
                      <a:r>
                        <a:rPr dirty="0" lang="en-US"/>
                        <a:t>e</a:t>
                      </a:r>
                      <a:r>
                        <a:rPr dirty="0" lang="en-US"/>
                        <a:t>n</a:t>
                      </a:r>
                      <a:r>
                        <a:rPr dirty="0" lang="en-US"/>
                        <a:t> </a:t>
                      </a:r>
                      <a:r>
                        <a:rPr dirty="0" lang="en-US"/>
                        <a:t>s</a:t>
                      </a:r>
                      <a:r>
                        <a:rPr dirty="0" lang="en-US"/>
                        <a:t>h</a:t>
                      </a:r>
                      <a:r>
                        <a:rPr dirty="0" lang="en-US"/>
                        <a:t>o</a:t>
                      </a:r>
                      <a:r>
                        <a:rPr dirty="0" lang="en-US"/>
                        <a:t>e</a:t>
                      </a:r>
                      <a:r>
                        <a:rPr dirty="0" lang="en-US"/>
                        <a:t>s</a:t>
                      </a:r>
                      <a:endParaRPr dirty="0" lang="en-ZA"/>
                    </a:p>
                  </a:txBody>
                </a:tc>
                <a:tc>
                  <a:txBody>
                    <a:bodyPr/>
                    <a:p>
                      <a:r>
                        <a:rPr dirty="0" lang="en-US"/>
                        <a:t>$</a:t>
                      </a:r>
                      <a:r>
                        <a:rPr dirty="0" lang="en-US"/>
                        <a:t>4</a:t>
                      </a:r>
                      <a:r>
                        <a:rPr dirty="0" lang="en-US"/>
                        <a:t>5</a:t>
                      </a:r>
                      <a:r>
                        <a:rPr dirty="0" lang="en-US"/>
                        <a:t>0</a:t>
                      </a:r>
                      <a:endParaRPr dirty="0" lang="en-ZA"/>
                    </a:p>
                  </a:txBody>
                </a:tc>
              </a:tr>
              <a:tr h="370840">
                <a:tc>
                  <a:txBody>
                    <a:bodyPr/>
                    <a:p>
                      <a:r>
                        <a:rPr dirty="0" lang="en-US"/>
                        <a:t>B</a:t>
                      </a:r>
                      <a:r>
                        <a:rPr dirty="0" lang="en-US"/>
                        <a:t>a</a:t>
                      </a:r>
                      <a:r>
                        <a:rPr dirty="0" lang="en-US"/>
                        <a:t>by </a:t>
                      </a:r>
                      <a:r>
                        <a:rPr dirty="0" lang="en-US"/>
                        <a:t>c</a:t>
                      </a:r>
                      <a:r>
                        <a:rPr dirty="0" lang="en-US"/>
                        <a:t>r</a:t>
                      </a:r>
                      <a:r>
                        <a:rPr dirty="0" lang="en-US"/>
                        <a:t>o</a:t>
                      </a:r>
                      <a:r>
                        <a:rPr dirty="0" lang="en-US"/>
                        <a:t>c</a:t>
                      </a:r>
                      <a:r>
                        <a:rPr dirty="0" lang="en-US"/>
                        <a:t>s</a:t>
                      </a:r>
                      <a:r>
                        <a:rPr dirty="0" lang="en-US"/>
                        <a:t> </a:t>
                      </a:r>
                      <a:endParaRPr dirty="0" lang="en-ZA"/>
                    </a:p>
                  </a:txBody>
                </a:tc>
                <a:tc>
                  <a:txBody>
                    <a:bodyPr/>
                    <a:p>
                      <a:r>
                        <a:rPr dirty="0" lang="en-US"/>
                        <a:t>$</a:t>
                      </a:r>
                      <a:r>
                        <a:rPr dirty="0" lang="en-US"/>
                        <a:t>8</a:t>
                      </a:r>
                      <a:r>
                        <a:rPr dirty="0" lang="en-US"/>
                        <a:t>0</a:t>
                      </a:r>
                      <a:endParaRPr dirty="0" lang="en-ZA"/>
                    </a:p>
                  </a:txBody>
                </a:tc>
              </a:tr>
              <a:tr h="370840">
                <a:tc>
                  <a:txBody>
                    <a:bodyPr/>
                    <a:p>
                      <a:r>
                        <a:rPr dirty="0" lang="en-US"/>
                        <a:t>M</a:t>
                      </a:r>
                      <a:r>
                        <a:rPr dirty="0" lang="en-US"/>
                        <a:t>e</a:t>
                      </a:r>
                      <a:r>
                        <a:rPr dirty="0" lang="en-US"/>
                        <a:t>n</a:t>
                      </a:r>
                      <a:r>
                        <a:rPr dirty="0" lang="en-US"/>
                        <a:t> </a:t>
                      </a:r>
                      <a:r>
                        <a:rPr dirty="0" lang="en-US"/>
                        <a:t>c</a:t>
                      </a:r>
                      <a:r>
                        <a:rPr dirty="0" lang="en-US"/>
                        <a:t>r</a:t>
                      </a:r>
                      <a:r>
                        <a:rPr dirty="0" lang="en-US"/>
                        <a:t>o</a:t>
                      </a:r>
                      <a:r>
                        <a:rPr dirty="0" lang="en-US"/>
                        <a:t>c</a:t>
                      </a:r>
                      <a:r>
                        <a:rPr dirty="0" lang="en-US"/>
                        <a:t>s</a:t>
                      </a:r>
                      <a:endParaRPr dirty="0" lang="en-ZA"/>
                    </a:p>
                  </a:txBody>
                </a:tc>
                <a:tc>
                  <a:txBody>
                    <a:bodyPr/>
                    <a:p>
                      <a:r>
                        <a:rPr dirty="0" lang="en-US"/>
                        <a:t>$</a:t>
                      </a:r>
                      <a:r>
                        <a:rPr dirty="0" lang="en-US"/>
                        <a:t>1</a:t>
                      </a:r>
                      <a:r>
                        <a:rPr dirty="0" lang="en-US"/>
                        <a:t>0</a:t>
                      </a:r>
                      <a:r>
                        <a:rPr dirty="0" lang="en-US"/>
                        <a:t>0</a:t>
                      </a:r>
                      <a:endParaRPr dirty="0" lang="en-ZA"/>
                    </a:p>
                  </a:txBody>
                </a:tc>
              </a:tr>
              <a:tr h="370840">
                <a:tc>
                  <a:txBody>
                    <a:bodyPr/>
                    <a:p>
                      <a:r>
                        <a:rPr dirty="0" lang="en-US"/>
                        <a:t>T</a:t>
                      </a:r>
                      <a:r>
                        <a:rPr dirty="0" lang="en-US"/>
                        <a:t>r</a:t>
                      </a:r>
                      <a:r>
                        <a:rPr dirty="0" lang="en-US"/>
                        <a:t>a</a:t>
                      </a:r>
                      <a:r>
                        <a:rPr dirty="0" lang="en-US"/>
                        <a:t>v</a:t>
                      </a:r>
                      <a:r>
                        <a:rPr dirty="0" lang="en-US"/>
                        <a:t>e</a:t>
                      </a:r>
                      <a:r>
                        <a:rPr dirty="0" lang="en-US"/>
                        <a:t>ling </a:t>
                      </a:r>
                      <a:r>
                        <a:rPr dirty="0" lang="en-US"/>
                        <a:t>bags </a:t>
                      </a:r>
                      <a:endParaRPr dirty="0" lang="en-ZA"/>
                    </a:p>
                  </a:txBody>
                </a:tc>
                <a:tc>
                  <a:txBody>
                    <a:bodyPr/>
                    <a:p>
                      <a:r>
                        <a:rPr dirty="0" lang="en-US"/>
                        <a:t>$</a:t>
                      </a:r>
                      <a:r>
                        <a:rPr dirty="0" lang="en-US"/>
                        <a:t>1</a:t>
                      </a:r>
                      <a:r>
                        <a:rPr dirty="0" lang="en-US"/>
                        <a:t>8</a:t>
                      </a:r>
                      <a:r>
                        <a:rPr dirty="0" lang="en-US"/>
                        <a:t>0</a:t>
                      </a:r>
                      <a:endParaRPr dirty="0" lang="en-ZA"/>
                    </a:p>
                  </a:txBody>
                </a:tc>
              </a:tr>
              <a:tr h="370840">
                <a:tc>
                  <a:txBody>
                    <a:bodyPr/>
                    <a:p>
                      <a:r>
                        <a:rPr dirty="0" lang="en-US"/>
                        <a:t>C</a:t>
                      </a:r>
                      <a:r>
                        <a:rPr dirty="0" lang="en-US"/>
                        <a:t>o</a:t>
                      </a:r>
                      <a:r>
                        <a:rPr dirty="0" lang="en-US"/>
                        <a:t>m</a:t>
                      </a:r>
                      <a:r>
                        <a:rPr dirty="0" lang="en-US"/>
                        <a:t>f</a:t>
                      </a:r>
                      <a:r>
                        <a:rPr dirty="0" lang="en-US"/>
                        <a:t>t</a:t>
                      </a:r>
                      <a:r>
                        <a:rPr dirty="0" lang="en-US"/>
                        <a:t>e</a:t>
                      </a:r>
                      <a:r>
                        <a:rPr dirty="0" lang="en-US"/>
                        <a:t>rs </a:t>
                      </a:r>
                      <a:endParaRPr dirty="0" lang="en-ZA"/>
                    </a:p>
                  </a:txBody>
                </a:tc>
                <a:tc>
                  <a:txBody>
                    <a:bodyPr/>
                    <a:p>
                      <a:r>
                        <a:rPr dirty="0" lang="en-US"/>
                        <a:t>$</a:t>
                      </a:r>
                      <a:r>
                        <a:rPr dirty="0" lang="en-US"/>
                        <a:t>2</a:t>
                      </a:r>
                      <a:r>
                        <a:rPr dirty="0" lang="en-US"/>
                        <a:t>5</a:t>
                      </a:r>
                      <a:r>
                        <a:rPr dirty="0" lang="en-US"/>
                        <a:t>0</a:t>
                      </a:r>
                      <a:endParaRPr dirty="0" lang="en-ZA"/>
                    </a:p>
                  </a:txBody>
                </a:tc>
              </a:tr>
              <a:tr h="370840">
                <a:tc>
                  <a:txBody>
                    <a:bodyPr/>
                    <a:p>
                      <a:r>
                        <a:rPr dirty="0" lang="en-US"/>
                        <a:t>F</a:t>
                      </a:r>
                      <a:r>
                        <a:rPr dirty="0" lang="en-US"/>
                        <a:t>a</a:t>
                      </a:r>
                      <a:r>
                        <a:rPr dirty="0" lang="en-US"/>
                        <a:t>n</a:t>
                      </a:r>
                      <a:endParaRPr dirty="0" lang="en-ZA"/>
                    </a:p>
                  </a:txBody>
                </a:tc>
                <a:tc>
                  <a:txBody>
                    <a:bodyPr/>
                    <a:p>
                      <a:r>
                        <a:rPr dirty="0" lang="en-US"/>
                        <a:t>#</a:t>
                      </a:r>
                      <a:r>
                        <a:rPr dirty="0" lang="en-US"/>
                        <a:t>2</a:t>
                      </a:r>
                      <a:r>
                        <a:rPr dirty="0" lang="en-US"/>
                        <a:t>0</a:t>
                      </a:r>
                      <a:r>
                        <a:rPr dirty="0" lang="en-US"/>
                        <a:t>0</a:t>
                      </a:r>
                      <a:endParaRPr dirty="0" lang="en-ZA"/>
                    </a:p>
                  </a:txBody>
                </a:tc>
              </a:tr>
              <a:tr h="370840">
                <a:tc>
                  <a:txBody>
                    <a:bodyPr/>
                    <a:p>
                      <a:r>
                        <a:rPr b="1" dirty="0" lang="en-ZA" smtClean="0"/>
                        <a:t>TOTAL</a:t>
                      </a:r>
                      <a:endParaRPr b="1" dirty="0" lang="en-ZA"/>
                    </a:p>
                  </a:txBody>
                </a:tc>
                <a:tc>
                  <a:txBody>
                    <a:bodyPr/>
                    <a:p>
                      <a:r>
                        <a:rPr dirty="0" lang="en-US"/>
                        <a:t>$</a:t>
                      </a:r>
                      <a:r>
                        <a:rPr dirty="0" lang="en-US"/>
                        <a:t>2</a:t>
                      </a:r>
                      <a:r>
                        <a:rPr dirty="0" lang="en-US"/>
                        <a:t>5</a:t>
                      </a:r>
                      <a:r>
                        <a:rPr dirty="0" lang="en-US"/>
                        <a:t>1</a:t>
                      </a:r>
                      <a:r>
                        <a:rPr dirty="0" lang="en-US"/>
                        <a:t>0</a:t>
                      </a:r>
                      <a:endParaRPr dirty="0" lang="en-ZA"/>
                    </a:p>
                  </a:txBody>
                </a:tc>
              </a:tr>
            </a:tbl>
          </a:graphicData>
        </a:graphic>
      </p:graphicFrame>
      <p:sp>
        <p:nvSpPr>
          <p:cNvPr id="1048642" name="Text Placeholder 4"/>
          <p:cNvSpPr>
            <a:spLocks noGrp="1"/>
          </p:cNvSpPr>
          <p:nvPr>
            <p:ph type="body" sz="quarter" idx="3"/>
          </p:nvPr>
        </p:nvSpPr>
        <p:spPr>
          <a:xfrm>
            <a:off x="6607967" y="970710"/>
            <a:ext cx="4895056" cy="576262"/>
          </a:xfrm>
        </p:spPr>
        <p:txBody>
          <a:bodyPr/>
          <a:p>
            <a:pPr algn="ctr"/>
            <a:r>
              <a:rPr dirty="0" lang="en-ZA" smtClean="0"/>
              <a:t>Expenses</a:t>
            </a:r>
            <a:endParaRPr dirty="0" lang="en-ZA"/>
          </a:p>
        </p:txBody>
      </p:sp>
      <p:graphicFrame>
        <p:nvGraphicFramePr>
          <p:cNvPr id="4194307" name="Content Placeholder 7"/>
          <p:cNvGraphicFramePr>
            <a:graphicFrameLocks noGrp="1"/>
          </p:cNvGraphicFramePr>
          <p:nvPr>
            <p:ph sz="quarter" idx="4"/>
          </p:nvPr>
        </p:nvGraphicFramePr>
        <p:xfrm>
          <a:off x="6607175" y="1550988"/>
          <a:ext cx="5151236" cy="4820920"/>
        </p:xfrm>
        <a:graphic>
          <a:graphicData uri="http://schemas.openxmlformats.org/drawingml/2006/table">
            <a:tbl>
              <a:tblPr firstRow="1" bandRow="1">
                <a:tableStyleId>{7DF18680-E054-41AD-8BC1-D1AEF772440D}</a:tableStyleId>
              </a:tblPr>
              <a:tblGrid>
                <a:gridCol w="3414443"/>
                <a:gridCol w="1736793"/>
              </a:tblGrid>
              <a:tr h="370840">
                <a:tc>
                  <a:txBody>
                    <a:bodyPr/>
                    <a:p>
                      <a:r>
                        <a:rPr dirty="0" lang="en-ZA" smtClean="0"/>
                        <a:t>ITEM</a:t>
                      </a:r>
                      <a:endParaRPr dirty="0" lang="en-ZA"/>
                    </a:p>
                  </a:txBody>
                </a:tc>
                <a:tc>
                  <a:txBody>
                    <a:bodyPr/>
                    <a:p>
                      <a:r>
                        <a:rPr dirty="0" lang="en-ZA" smtClean="0"/>
                        <a:t>AMOUNT</a:t>
                      </a:r>
                      <a:endParaRPr dirty="0" lang="en-ZA"/>
                    </a:p>
                  </a:txBody>
                </a:tc>
              </a:tr>
              <a:tr h="370840">
                <a:tc>
                  <a:txBody>
                    <a:bodyPr/>
                    <a:p>
                      <a:r>
                        <a:rPr dirty="0" lang="en-US"/>
                        <a:t>R</a:t>
                      </a:r>
                      <a:r>
                        <a:rPr dirty="0" lang="en-US"/>
                        <a:t>e</a:t>
                      </a:r>
                      <a:r>
                        <a:rPr dirty="0" lang="en-US"/>
                        <a:t>n</a:t>
                      </a:r>
                      <a:r>
                        <a:rPr dirty="0" lang="en-US"/>
                        <a:t>t</a:t>
                      </a:r>
                      <a:r>
                        <a:rPr dirty="0" lang="en-US"/>
                        <a:t> </a:t>
                      </a:r>
                      <a:r>
                        <a:rPr dirty="0" lang="en-US"/>
                        <a:t>t</a:t>
                      </a:r>
                      <a:r>
                        <a:rPr dirty="0" lang="en-US"/>
                        <a:t>a</a:t>
                      </a:r>
                      <a:r>
                        <a:rPr dirty="0" lang="en-US"/>
                        <a:t>b</a:t>
                      </a:r>
                      <a:r>
                        <a:rPr dirty="0" lang="en-US"/>
                        <a:t>l</a:t>
                      </a:r>
                      <a:r>
                        <a:rPr dirty="0" lang="en-US"/>
                        <a:t>e</a:t>
                      </a:r>
                      <a:endParaRPr dirty="0" lang="en-ZA"/>
                    </a:p>
                  </a:txBody>
                </a:tc>
                <a:tc>
                  <a:txBody>
                    <a:bodyPr/>
                    <a:p>
                      <a:r>
                        <a:rPr dirty="0" lang="en-US"/>
                        <a:t>$</a:t>
                      </a:r>
                      <a:r>
                        <a:rPr dirty="0" lang="en-US"/>
                        <a:t>1</a:t>
                      </a:r>
                      <a:r>
                        <a:rPr dirty="0" lang="en-US"/>
                        <a:t>8</a:t>
                      </a:r>
                      <a:r>
                        <a:rPr dirty="0" lang="en-US"/>
                        <a:t>0</a:t>
                      </a:r>
                      <a:endParaRPr dirty="0" lang="en-ZA"/>
                    </a:p>
                  </a:txBody>
                </a:tc>
              </a:tr>
              <a:tr h="370840">
                <a:tc>
                  <a:txBody>
                    <a:bodyPr/>
                    <a:p>
                      <a:r>
                        <a:rPr lang="en-US"/>
                        <a:t>R</a:t>
                      </a:r>
                      <a:r>
                        <a:rPr lang="en-US"/>
                        <a:t>a</a:t>
                      </a:r>
                      <a:r>
                        <a:rPr lang="en-US"/>
                        <a:t>t</a:t>
                      </a:r>
                      <a:r>
                        <a:rPr lang="en-US"/>
                        <a:t>e</a:t>
                      </a:r>
                      <a:r>
                        <a:rPr lang="en-US"/>
                        <a:t>s</a:t>
                      </a:r>
                      <a:r>
                        <a:rPr lang="en-US"/>
                        <a:t> </a:t>
                      </a:r>
                      <a:r>
                        <a:rPr lang="en-US"/>
                        <a:t>t</a:t>
                      </a:r>
                      <a:r>
                        <a:rPr lang="en-US"/>
                        <a:t>a</a:t>
                      </a:r>
                      <a:r>
                        <a:rPr lang="en-US"/>
                        <a:t>b</a:t>
                      </a:r>
                      <a:r>
                        <a:rPr lang="en-US"/>
                        <a:t>l</a:t>
                      </a:r>
                      <a:r>
                        <a:rPr lang="en-US"/>
                        <a:t>e</a:t>
                      </a:r>
                      <a:endParaRPr lang="en-ZA"/>
                    </a:p>
                  </a:txBody>
                </a:tc>
                <a:tc>
                  <a:txBody>
                    <a:bodyPr/>
                    <a:p>
                      <a:r>
                        <a:rPr dirty="0" lang="en-US"/>
                        <a:t>$</a:t>
                      </a:r>
                      <a:r>
                        <a:rPr dirty="0" lang="en-US"/>
                        <a:t>7</a:t>
                      </a:r>
                      <a:r>
                        <a:rPr dirty="0" lang="en-US"/>
                        <a:t>8</a:t>
                      </a:r>
                      <a:endParaRPr dirty="0" lang="en-ZA"/>
                    </a:p>
                  </a:txBody>
                </a:tc>
              </a:tr>
              <a:tr h="370840">
                <a:tc>
                  <a:txBody>
                    <a:bodyPr/>
                    <a:p>
                      <a:r>
                        <a:rPr lang="en-US"/>
                        <a:t>T</a:t>
                      </a:r>
                      <a:r>
                        <a:rPr lang="en-US"/>
                        <a:t>a</a:t>
                      </a:r>
                      <a:r>
                        <a:rPr lang="en-US"/>
                        <a:t>b</a:t>
                      </a:r>
                      <a:r>
                        <a:rPr lang="en-US"/>
                        <a:t>l</a:t>
                      </a:r>
                      <a:r>
                        <a:rPr lang="en-US"/>
                        <a:t>e</a:t>
                      </a:r>
                      <a:r>
                        <a:rPr lang="en-US"/>
                        <a:t> </a:t>
                      </a:r>
                      <a:r>
                        <a:rPr lang="en-US"/>
                        <a:t>h</a:t>
                      </a:r>
                      <a:r>
                        <a:rPr lang="en-US"/>
                        <a:t>e</a:t>
                      </a:r>
                      <a:r>
                        <a:rPr lang="en-US"/>
                        <a:t>l</a:t>
                      </a:r>
                      <a:r>
                        <a:rPr lang="en-US"/>
                        <a:t>p</a:t>
                      </a:r>
                      <a:r>
                        <a:rPr lang="en-US"/>
                        <a:t>e</a:t>
                      </a:r>
                      <a:r>
                        <a:rPr lang="en-US"/>
                        <a:t>r</a:t>
                      </a:r>
                      <a:endParaRPr lang="en-ZA"/>
                    </a:p>
                  </a:txBody>
                </a:tc>
                <a:tc>
                  <a:txBody>
                    <a:bodyPr/>
                    <a:p>
                      <a:r>
                        <a:rPr dirty="0" lang="en-US"/>
                        <a:t>$</a:t>
                      </a:r>
                      <a:r>
                        <a:rPr dirty="0" lang="en-US"/>
                        <a:t>2</a:t>
                      </a:r>
                      <a:r>
                        <a:rPr dirty="0" lang="en-US"/>
                        <a:t>7</a:t>
                      </a:r>
                      <a:r>
                        <a:rPr dirty="0" lang="en-US"/>
                        <a:t>0</a:t>
                      </a:r>
                      <a:endParaRPr dirty="0" lang="en-ZA"/>
                    </a:p>
                  </a:txBody>
                </a:tc>
              </a:tr>
              <a:tr h="370840">
                <a:tc>
                  <a:txBody>
                    <a:bodyPr/>
                    <a:p>
                      <a:r>
                        <a:rPr lang="en-US"/>
                        <a:t>M</a:t>
                      </a:r>
                      <a:r>
                        <a:rPr lang="en-US"/>
                        <a:t>a</a:t>
                      </a:r>
                      <a:r>
                        <a:rPr lang="en-US"/>
                        <a:t>i</a:t>
                      </a:r>
                      <a:r>
                        <a:rPr lang="en-US"/>
                        <a:t>d</a:t>
                      </a:r>
                      <a:r>
                        <a:rPr lang="en-US"/>
                        <a:t> </a:t>
                      </a:r>
                      <a:r>
                        <a:rPr lang="en-US"/>
                        <a:t>a</a:t>
                      </a:r>
                      <a:r>
                        <a:rPr lang="en-US"/>
                        <a:t>t</a:t>
                      </a:r>
                      <a:r>
                        <a:rPr lang="en-US"/>
                        <a:t> </a:t>
                      </a:r>
                      <a:r>
                        <a:rPr lang="en-US"/>
                        <a:t>h</a:t>
                      </a:r>
                      <a:r>
                        <a:rPr lang="en-US"/>
                        <a:t>o</a:t>
                      </a:r>
                      <a:r>
                        <a:rPr lang="en-US"/>
                        <a:t>m</a:t>
                      </a:r>
                      <a:r>
                        <a:rPr lang="en-US"/>
                        <a:t>e</a:t>
                      </a:r>
                      <a:r>
                        <a:rPr lang="en-US"/>
                        <a:t> </a:t>
                      </a:r>
                      <a:endParaRPr lang="en-ZA"/>
                    </a:p>
                  </a:txBody>
                </a:tc>
                <a:tc>
                  <a:txBody>
                    <a:bodyPr/>
                    <a:p>
                      <a:r>
                        <a:rPr dirty="0" lang="en-US"/>
                        <a:t>$</a:t>
                      </a:r>
                      <a:r>
                        <a:rPr dirty="0" lang="en-US"/>
                        <a:t>3</a:t>
                      </a:r>
                      <a:r>
                        <a:rPr dirty="0" lang="en-US"/>
                        <a:t>0</a:t>
                      </a:r>
                      <a:r>
                        <a:rPr dirty="0" lang="en-US"/>
                        <a:t>0</a:t>
                      </a:r>
                      <a:endParaRPr dirty="0" lang="en-ZA"/>
                    </a:p>
                  </a:txBody>
                </a:tc>
              </a:tr>
              <a:tr h="370840">
                <a:tc>
                  <a:txBody>
                    <a:bodyPr/>
                    <a:p>
                      <a:r>
                        <a:rPr dirty="0" lang="en-US"/>
                        <a:t>G</a:t>
                      </a:r>
                      <a:r>
                        <a:rPr dirty="0" lang="en-US"/>
                        <a:t>r</a:t>
                      </a:r>
                      <a:r>
                        <a:rPr dirty="0" lang="en-US"/>
                        <a:t>o</a:t>
                      </a:r>
                      <a:r>
                        <a:rPr dirty="0" lang="en-US"/>
                        <a:t>c</a:t>
                      </a:r>
                      <a:r>
                        <a:rPr dirty="0" lang="en-US"/>
                        <a:t>e</a:t>
                      </a:r>
                      <a:r>
                        <a:rPr dirty="0" lang="en-US"/>
                        <a:t>ries </a:t>
                      </a:r>
                      <a:r>
                        <a:rPr dirty="0" lang="en-US"/>
                        <a:t>and </a:t>
                      </a:r>
                      <a:r>
                        <a:rPr dirty="0" lang="en-US"/>
                        <a:t>upkeep </a:t>
                      </a:r>
                      <a:endParaRPr dirty="0" lang="en-ZA"/>
                    </a:p>
                  </a:txBody>
                </a:tc>
                <a:tc>
                  <a:txBody>
                    <a:bodyPr/>
                    <a:p>
                      <a:r>
                        <a:rPr dirty="0" lang="en-US"/>
                        <a:t>$</a:t>
                      </a:r>
                      <a:r>
                        <a:rPr dirty="0" lang="en-US"/>
                        <a:t>4</a:t>
                      </a:r>
                      <a:r>
                        <a:rPr dirty="0" lang="en-US"/>
                        <a:t>0</a:t>
                      </a:r>
                      <a:r>
                        <a:rPr dirty="0" lang="en-US"/>
                        <a:t>0</a:t>
                      </a:r>
                      <a:endParaRPr dirty="0" lang="en-ZA"/>
                    </a:p>
                  </a:txBody>
                </a:tc>
              </a:tr>
              <a:tr h="370840">
                <a:tc>
                  <a:txBody>
                    <a:bodyPr/>
                    <a:p>
                      <a:endParaRPr dirty="0" lang="en-ZA"/>
                    </a:p>
                  </a:txBody>
                </a:tc>
                <a:tc>
                  <a:txBody>
                    <a:bodyPr/>
                    <a:p>
                      <a:endParaRPr dirty="0" lang="en-ZA"/>
                    </a:p>
                  </a:txBody>
                </a:tc>
              </a:tr>
              <a:tr h="370840">
                <a:tc>
                  <a:txBody>
                    <a:bodyPr/>
                    <a:p>
                      <a:endParaRPr dirty="0" lang="en-ZA"/>
                    </a:p>
                  </a:txBody>
                </a:tc>
                <a:tc>
                  <a:txBody>
                    <a:bodyPr/>
                    <a:p>
                      <a:endParaRPr dirty="0" lang="en-ZA"/>
                    </a:p>
                  </a:txBody>
                </a:tc>
              </a:tr>
              <a:tr h="370840">
                <a:tc>
                  <a:txBody>
                    <a:bodyPr/>
                    <a:p>
                      <a:endParaRPr dirty="0" lang="en-ZA"/>
                    </a:p>
                  </a:txBody>
                </a:tc>
                <a:tc>
                  <a:txBody>
                    <a:bodyPr/>
                    <a:p>
                      <a:endParaRPr dirty="0" lang="en-ZA"/>
                    </a:p>
                  </a:txBody>
                </a:tc>
              </a:tr>
              <a:tr h="370840">
                <a:tc>
                  <a:txBody>
                    <a:bodyPr/>
                    <a:p>
                      <a:endParaRPr dirty="0" lang="en-ZA"/>
                    </a:p>
                  </a:txBody>
                </a:tc>
                <a:tc>
                  <a:txBody>
                    <a:bodyPr/>
                    <a:p>
                      <a:endParaRPr dirty="0" lang="en-ZA"/>
                    </a:p>
                  </a:txBody>
                </a:tc>
              </a:tr>
              <a:tr h="370840">
                <a:tc>
                  <a:txBody>
                    <a:bodyPr/>
                    <a:p>
                      <a:endParaRPr dirty="0" lang="en-ZA"/>
                    </a:p>
                  </a:txBody>
                </a:tc>
                <a:tc>
                  <a:txBody>
                    <a:bodyPr/>
                    <a:p>
                      <a:endParaRPr dirty="0" lang="en-ZA"/>
                    </a:p>
                  </a:txBody>
                </a:tc>
              </a:tr>
              <a:tr h="370840">
                <a:tc>
                  <a:txBody>
                    <a:bodyPr/>
                    <a:p>
                      <a:endParaRPr dirty="0" lang="en-ZA"/>
                    </a:p>
                  </a:txBody>
                </a:tc>
                <a:tc>
                  <a:txBody>
                    <a:bodyPr/>
                    <a:p>
                      <a:endParaRPr dirty="0" lang="en-ZA"/>
                    </a:p>
                  </a:txBody>
                </a:tc>
              </a:tr>
              <a:tr h="370840">
                <a:tc>
                  <a:txBody>
                    <a:bodyPr/>
                    <a:p>
                      <a:r>
                        <a:rPr b="1" dirty="0" lang="en-ZA" smtClean="0"/>
                        <a:t>TOTAL</a:t>
                      </a:r>
                      <a:endParaRPr b="1" dirty="0" lang="en-ZA"/>
                    </a:p>
                  </a:txBody>
                </a:tc>
                <a:tc>
                  <a:txBody>
                    <a:bodyPr/>
                    <a:p>
                      <a:r>
                        <a:rPr dirty="0" lang="en-US"/>
                        <a:t>$</a:t>
                      </a:r>
                      <a:r>
                        <a:rPr dirty="0" lang="en-US"/>
                        <a:t>1</a:t>
                      </a:r>
                      <a:r>
                        <a:rPr dirty="0" lang="en-US"/>
                        <a:t>2</a:t>
                      </a:r>
                      <a:r>
                        <a:rPr dirty="0" lang="en-US"/>
                        <a:t>2</a:t>
                      </a:r>
                      <a:r>
                        <a:rPr dirty="0" lang="en-US"/>
                        <a:t>8</a:t>
                      </a:r>
                      <a:endParaRPr dirty="0" lang="en-ZA"/>
                    </a:p>
                  </a:txBody>
                </a:tc>
              </a:tr>
            </a:tbl>
          </a:graphicData>
        </a:graphic>
      </p:graphicFrame>
      <p:sp>
        <p:nvSpPr>
          <p:cNvPr id="1048643" name="TextBox 8"/>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45" name=""/>
        <p:cNvGrpSpPr/>
        <p:nvPr/>
      </p:nvGrpSpPr>
      <p:grpSpPr>
        <a:xfrm>
          <a:off x="0" y="0"/>
          <a:ext cx="0" cy="0"/>
          <a:chOff x="0" y="0"/>
          <a:chExt cx="0" cy="0"/>
        </a:xfrm>
      </p:grpSpPr>
      <p:sp>
        <p:nvSpPr>
          <p:cNvPr id="1048649" name="Title 1"/>
          <p:cNvSpPr>
            <a:spLocks noGrp="1"/>
          </p:cNvSpPr>
          <p:nvPr>
            <p:ph type="title"/>
          </p:nvPr>
        </p:nvSpPr>
        <p:spPr/>
        <p:txBody>
          <a:bodyPr>
            <a:normAutofit/>
          </a:bodyPr>
          <a:p>
            <a:pPr algn="ctr"/>
            <a:r>
              <a:rPr b="1" dirty="0" sz="3200" lang="en-ZA" smtClean="0">
                <a:latin typeface="+mn-lt"/>
              </a:rPr>
              <a:t>WHAT PLANS HAVE YOU MADE TO GROW YOUR BUSINESS IN THE NEXT 6 MONTHS?  </a:t>
            </a:r>
            <a:endParaRPr b="1" dirty="0" sz="3200" lang="en-ZA">
              <a:latin typeface="+mn-lt"/>
            </a:endParaRPr>
          </a:p>
        </p:txBody>
      </p:sp>
      <p:sp>
        <p:nvSpPr>
          <p:cNvPr id="1048650" name="Content Placeholder 2"/>
          <p:cNvSpPr>
            <a:spLocks noGrp="1"/>
          </p:cNvSpPr>
          <p:nvPr>
            <p:ph idx="1"/>
          </p:nvPr>
        </p:nvSpPr>
        <p:spPr/>
        <p:txBody>
          <a:bodyPr/>
          <a:p>
            <a:r>
              <a:rPr lang="en-US"/>
              <a:t>T</a:t>
            </a:r>
            <a:r>
              <a:rPr lang="en-US"/>
              <a:t>o</a:t>
            </a:r>
            <a:r>
              <a:rPr lang="en-US"/>
              <a:t> </a:t>
            </a:r>
            <a:r>
              <a:rPr lang="en-US"/>
              <a:t>grow</a:t>
            </a:r>
            <a:r>
              <a:rPr lang="en-US"/>
              <a:t> </a:t>
            </a:r>
            <a:r>
              <a:rPr lang="en-US"/>
              <a:t>m</a:t>
            </a:r>
            <a:r>
              <a:rPr lang="en-US"/>
              <a:t>y</a:t>
            </a:r>
            <a:r>
              <a:rPr lang="en-US"/>
              <a:t> </a:t>
            </a:r>
            <a:r>
              <a:rPr lang="en-US"/>
              <a:t>business i</a:t>
            </a:r>
            <a:r>
              <a:rPr lang="en-US"/>
              <a:t> </a:t>
            </a:r>
            <a:r>
              <a:rPr lang="en-US"/>
              <a:t>w</a:t>
            </a:r>
            <a:r>
              <a:rPr lang="en-US"/>
              <a:t>a</a:t>
            </a:r>
            <a:r>
              <a:rPr lang="en-US"/>
              <a:t>n</a:t>
            </a:r>
            <a:r>
              <a:rPr lang="en-US"/>
              <a:t>t</a:t>
            </a:r>
            <a:r>
              <a:rPr lang="en-US"/>
              <a:t> </a:t>
            </a:r>
            <a:r>
              <a:rPr lang="en-US"/>
              <a:t>t</a:t>
            </a:r>
            <a:r>
              <a:rPr lang="en-US"/>
              <a:t>o</a:t>
            </a:r>
            <a:r>
              <a:rPr lang="en-US"/>
              <a:t> </a:t>
            </a:r>
            <a:r>
              <a:rPr lang="en-US"/>
              <a:t>f</a:t>
            </a:r>
            <a:r>
              <a:rPr lang="en-US"/>
              <a:t>ocus on providing superior customer service. </a:t>
            </a:r>
            <a:r>
              <a:rPr lang="en-US"/>
              <a:t>I</a:t>
            </a:r>
            <a:r>
              <a:rPr lang="en-US"/>
              <a:t>f</a:t>
            </a:r>
            <a:r>
              <a:rPr lang="en-US"/>
              <a:t> </a:t>
            </a:r>
            <a:r>
              <a:rPr lang="en-US"/>
              <a:t>m</a:t>
            </a:r>
            <a:r>
              <a:rPr lang="en-US"/>
              <a:t>y</a:t>
            </a:r>
            <a:r>
              <a:rPr lang="en-US"/>
              <a:t> </a:t>
            </a:r>
            <a:r>
              <a:rPr lang="en-US"/>
              <a:t>c</a:t>
            </a:r>
            <a:r>
              <a:rPr lang="en-US"/>
              <a:t>u</a:t>
            </a:r>
            <a:r>
              <a:rPr lang="en-US"/>
              <a:t>s</a:t>
            </a:r>
            <a:r>
              <a:rPr lang="en-US"/>
              <a:t>t</a:t>
            </a:r>
            <a:r>
              <a:rPr lang="en-US"/>
              <a:t>o</a:t>
            </a:r>
            <a:r>
              <a:rPr lang="en-US"/>
              <a:t>m</a:t>
            </a:r>
            <a:r>
              <a:rPr lang="en-US"/>
              <a:t>e</a:t>
            </a:r>
            <a:r>
              <a:rPr lang="en-US"/>
              <a:t>r</a:t>
            </a:r>
            <a:r>
              <a:rPr lang="en-US"/>
              <a:t>s</a:t>
            </a:r>
            <a:r>
              <a:rPr lang="en-US"/>
              <a:t> </a:t>
            </a:r>
            <a:r>
              <a:rPr lang="en-US"/>
              <a:t>a</a:t>
            </a:r>
            <a:r>
              <a:rPr lang="en-US"/>
              <a:t>r</a:t>
            </a:r>
            <a:r>
              <a:rPr lang="en-US"/>
              <a:t>e</a:t>
            </a:r>
            <a:r>
              <a:rPr lang="en-US"/>
              <a:t> </a:t>
            </a:r>
            <a:r>
              <a:rPr lang="en-US"/>
              <a:t>h</a:t>
            </a:r>
            <a:r>
              <a:rPr lang="en-US"/>
              <a:t>a</a:t>
            </a:r>
            <a:r>
              <a:rPr lang="en-US"/>
              <a:t>p</a:t>
            </a:r>
            <a:r>
              <a:rPr lang="en-US"/>
              <a:t>p</a:t>
            </a:r>
            <a:r>
              <a:rPr lang="en-US"/>
              <a:t>y</a:t>
            </a:r>
            <a:r>
              <a:rPr lang="en-US"/>
              <a:t> </a:t>
            </a:r>
            <a:r>
              <a:rPr lang="en-US"/>
              <a:t>they are likely to tell their friends, family and followers about </a:t>
            </a:r>
            <a:r>
              <a:rPr lang="en-US"/>
              <a:t>m</a:t>
            </a:r>
            <a:r>
              <a:rPr lang="en-US"/>
              <a:t>y</a:t>
            </a:r>
            <a:r>
              <a:rPr lang="en-US"/>
              <a:t> business</a:t>
            </a:r>
            <a:endParaRPr lang="en-ZW"/>
          </a:p>
          <a:p>
            <a:r>
              <a:rPr lang="en-US"/>
              <a:t>I</a:t>
            </a:r>
            <a:r>
              <a:rPr lang="en-US"/>
              <a:t> </a:t>
            </a:r>
            <a:r>
              <a:rPr lang="en-US"/>
              <a:t>w</a:t>
            </a:r>
            <a:r>
              <a:rPr lang="en-US"/>
              <a:t>a</a:t>
            </a:r>
            <a:r>
              <a:rPr lang="en-US"/>
              <a:t>n</a:t>
            </a:r>
            <a:r>
              <a:rPr lang="en-US"/>
              <a:t>t</a:t>
            </a:r>
            <a:r>
              <a:rPr lang="en-US"/>
              <a:t> </a:t>
            </a:r>
            <a:r>
              <a:rPr lang="en-US"/>
              <a:t>t</a:t>
            </a:r>
            <a:r>
              <a:rPr lang="en-US"/>
              <a:t>o</a:t>
            </a:r>
            <a:r>
              <a:rPr lang="en-US"/>
              <a:t> </a:t>
            </a:r>
            <a:r>
              <a:rPr lang="en-US"/>
              <a:t>a</a:t>
            </a:r>
            <a:r>
              <a:rPr lang="en-US"/>
              <a:t>cquire new customers</a:t>
            </a:r>
            <a:r>
              <a:rPr lang="en-US"/>
              <a:t> </a:t>
            </a:r>
            <a:r>
              <a:rPr lang="en-US"/>
              <a:t>t</a:t>
            </a:r>
            <a:r>
              <a:rPr lang="en-US"/>
              <a:t>h</a:t>
            </a:r>
            <a:r>
              <a:rPr lang="en-US"/>
              <a:t>r</a:t>
            </a:r>
            <a:r>
              <a:rPr lang="en-US"/>
              <a:t>o</a:t>
            </a:r>
            <a:r>
              <a:rPr lang="en-US"/>
              <a:t>u</a:t>
            </a:r>
            <a:r>
              <a:rPr lang="en-US"/>
              <a:t>g</a:t>
            </a:r>
            <a:r>
              <a:rPr lang="en-US"/>
              <a:t>h</a:t>
            </a:r>
            <a:r>
              <a:rPr lang="en-US"/>
              <a:t> </a:t>
            </a:r>
            <a:r>
              <a:rPr lang="en-US"/>
              <a:t>u</a:t>
            </a:r>
            <a:r>
              <a:rPr lang="en-US"/>
              <a:t>s</a:t>
            </a:r>
            <a:r>
              <a:rPr lang="en-US"/>
              <a:t>e</a:t>
            </a:r>
            <a:r>
              <a:rPr lang="en-US"/>
              <a:t> </a:t>
            </a:r>
            <a:r>
              <a:rPr lang="en-US"/>
              <a:t>o</a:t>
            </a:r>
            <a:r>
              <a:rPr lang="en-US"/>
              <a:t>f</a:t>
            </a:r>
            <a:r>
              <a:rPr lang="en-US"/>
              <a:t> </a:t>
            </a:r>
            <a:r>
              <a:rPr lang="en-US"/>
              <a:t>digital marketing tools like social media, </a:t>
            </a:r>
            <a:r>
              <a:rPr lang="en-US"/>
              <a:t>f</a:t>
            </a:r>
            <a:r>
              <a:rPr lang="en-US"/>
              <a:t>a</a:t>
            </a:r>
            <a:r>
              <a:rPr lang="en-US"/>
              <a:t>c</a:t>
            </a:r>
            <a:r>
              <a:rPr lang="en-US"/>
              <a:t>e</a:t>
            </a:r>
            <a:r>
              <a:rPr lang="en-US"/>
              <a:t>b</a:t>
            </a:r>
            <a:r>
              <a:rPr lang="en-US"/>
              <a:t>o</a:t>
            </a:r>
            <a:r>
              <a:rPr lang="en-US"/>
              <a:t>o</a:t>
            </a:r>
            <a:r>
              <a:rPr lang="en-US"/>
              <a:t>k</a:t>
            </a:r>
            <a:r>
              <a:rPr lang="en-US"/>
              <a:t> </a:t>
            </a:r>
            <a:r>
              <a:rPr lang="en-US"/>
              <a:t>,</a:t>
            </a:r>
            <a:r>
              <a:rPr lang="en-US"/>
              <a:t>w</a:t>
            </a:r>
            <a:r>
              <a:rPr lang="en-US"/>
              <a:t>h</a:t>
            </a:r>
            <a:r>
              <a:rPr lang="en-US"/>
              <a:t>a</a:t>
            </a:r>
            <a:r>
              <a:rPr lang="en-US"/>
              <a:t>t</a:t>
            </a:r>
            <a:r>
              <a:rPr lang="en-US"/>
              <a:t>s</a:t>
            </a:r>
            <a:r>
              <a:rPr lang="en-US"/>
              <a:t>a</a:t>
            </a:r>
            <a:r>
              <a:rPr lang="en-US"/>
              <a:t>p</a:t>
            </a:r>
            <a:r>
              <a:rPr lang="en-US"/>
              <a:t>p</a:t>
            </a:r>
            <a:r>
              <a:rPr lang="en-US"/>
              <a:t>,</a:t>
            </a:r>
            <a:r>
              <a:rPr lang="en-US"/>
              <a:t> </a:t>
            </a:r>
            <a:r>
              <a:rPr lang="en-US"/>
              <a:t>a</a:t>
            </a:r>
            <a:r>
              <a:rPr lang="en-US"/>
              <a:t>n</a:t>
            </a:r>
            <a:r>
              <a:rPr lang="en-US"/>
              <a:t>d</a:t>
            </a:r>
            <a:r>
              <a:rPr lang="en-US"/>
              <a:t> </a:t>
            </a:r>
            <a:r>
              <a:rPr lang="en-US"/>
              <a:t>telegram</a:t>
            </a:r>
            <a:r>
              <a:rPr lang="en-US"/>
              <a:t>.</a:t>
            </a:r>
            <a:endParaRPr lang="en-ZW"/>
          </a:p>
        </p:txBody>
      </p:sp>
      <p:sp>
        <p:nvSpPr>
          <p:cNvPr id="1048651" name="TextBox 5"/>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52" name="Title 1"/>
          <p:cNvSpPr>
            <a:spLocks noGrp="1"/>
          </p:cNvSpPr>
          <p:nvPr>
            <p:ph type="title"/>
          </p:nvPr>
        </p:nvSpPr>
        <p:spPr/>
        <p:txBody>
          <a:bodyPr/>
          <a:p>
            <a:pPr algn="ctr"/>
            <a:r>
              <a:rPr b="1" dirty="0" lang="en-ZW" smtClean="0"/>
              <a:t>CHALLENGES</a:t>
            </a:r>
            <a:endParaRPr b="1" dirty="0" lang="en-ZW"/>
          </a:p>
        </p:txBody>
      </p:sp>
      <p:sp>
        <p:nvSpPr>
          <p:cNvPr id="1048653" name="Content Placeholder 2"/>
          <p:cNvSpPr>
            <a:spLocks noGrp="1"/>
          </p:cNvSpPr>
          <p:nvPr>
            <p:ph sz="half" idx="1"/>
          </p:nvPr>
        </p:nvSpPr>
        <p:spPr>
          <a:ln w="3175">
            <a:solidFill>
              <a:schemeClr val="tx1"/>
            </a:solidFill>
          </a:ln>
        </p:spPr>
        <p:txBody>
          <a:bodyPr/>
          <a:p>
            <a:r>
              <a:rPr dirty="0" lang="en-ZW" smtClean="0"/>
              <a:t>What challenges have you experienced in your business?</a:t>
            </a:r>
          </a:p>
          <a:p>
            <a:r>
              <a:rPr dirty="0" lang="en-ZW" smtClean="0"/>
              <a:t>How have you addressed these?</a:t>
            </a:r>
            <a:endParaRPr dirty="0" lang="en-ZW"/>
          </a:p>
        </p:txBody>
      </p:sp>
      <p:sp>
        <p:nvSpPr>
          <p:cNvPr id="1048654" name="Content Placeholder 3"/>
          <p:cNvSpPr>
            <a:spLocks noGrp="1"/>
          </p:cNvSpPr>
          <p:nvPr>
            <p:ph sz="half" idx="2"/>
          </p:nvPr>
        </p:nvSpPr>
        <p:spPr>
          <a:ln w="3175">
            <a:solidFill>
              <a:schemeClr val="tx1"/>
            </a:solidFill>
          </a:ln>
        </p:spPr>
        <p:txBody>
          <a:bodyPr>
            <a:normAutofit fontScale="96429"/>
          </a:bodyPr>
          <a:p>
            <a:pPr indent="0" marL="0">
              <a:buNone/>
            </a:pPr>
            <a:r>
              <a:rPr lang="en-US"/>
              <a:t>finding qualified, hardworking </a:t>
            </a:r>
            <a:r>
              <a:rPr lang="en-US"/>
              <a:t>h</a:t>
            </a:r>
            <a:r>
              <a:rPr lang="en-US"/>
              <a:t>e</a:t>
            </a:r>
            <a:r>
              <a:rPr lang="en-US"/>
              <a:t>l</a:t>
            </a:r>
            <a:r>
              <a:rPr lang="en-US"/>
              <a:t>p</a:t>
            </a:r>
            <a:r>
              <a:rPr lang="en-US"/>
              <a:t>e</a:t>
            </a:r>
            <a:r>
              <a:rPr lang="en-US"/>
              <a:t>r</a:t>
            </a:r>
            <a:r>
              <a:rPr lang="en-US"/>
              <a:t>s</a:t>
            </a:r>
            <a:r>
              <a:rPr lang="en-US"/>
              <a:t> </a:t>
            </a:r>
            <a:r>
              <a:rPr lang="en-US"/>
              <a:t>i</a:t>
            </a:r>
            <a:r>
              <a:rPr lang="en-US"/>
              <a:t>n</a:t>
            </a:r>
            <a:r>
              <a:rPr lang="en-US"/>
              <a:t> </a:t>
            </a:r>
            <a:r>
              <a:rPr lang="en-US"/>
              <a:t>m</a:t>
            </a:r>
            <a:r>
              <a:rPr lang="en-US"/>
              <a:t>y</a:t>
            </a:r>
            <a:r>
              <a:rPr lang="en-US"/>
              <a:t> </a:t>
            </a:r>
            <a:r>
              <a:rPr lang="en-US"/>
              <a:t>o</a:t>
            </a:r>
            <a:r>
              <a:rPr lang="en-US"/>
              <a:t>t</a:t>
            </a:r>
            <a:r>
              <a:rPr lang="en-US"/>
              <a:t>h</a:t>
            </a:r>
            <a:r>
              <a:rPr lang="en-US"/>
              <a:t>e</a:t>
            </a:r>
            <a:r>
              <a:rPr lang="en-US"/>
              <a:t>r</a:t>
            </a:r>
            <a:r>
              <a:rPr lang="en-US"/>
              <a:t> </a:t>
            </a:r>
            <a:r>
              <a:rPr lang="en-US"/>
              <a:t>t</a:t>
            </a:r>
            <a:r>
              <a:rPr lang="en-US"/>
              <a:t>a</a:t>
            </a:r>
            <a:r>
              <a:rPr lang="en-US"/>
              <a:t>b</a:t>
            </a:r>
            <a:r>
              <a:rPr lang="en-US"/>
              <a:t>l</a:t>
            </a:r>
            <a:r>
              <a:rPr lang="en-US"/>
              <a:t>e</a:t>
            </a:r>
            <a:r>
              <a:rPr lang="en-US"/>
              <a:t> </a:t>
            </a:r>
            <a:r>
              <a:rPr lang="en-US"/>
              <a:t>i</a:t>
            </a:r>
            <a:r>
              <a:rPr lang="en-US"/>
              <a:t>s</a:t>
            </a:r>
            <a:r>
              <a:rPr lang="en-US"/>
              <a:t> </a:t>
            </a:r>
            <a:r>
              <a:rPr lang="en-US"/>
              <a:t>a</a:t>
            </a:r>
            <a:r>
              <a:rPr lang="en-US"/>
              <a:t> </a:t>
            </a:r>
            <a:r>
              <a:rPr lang="en-US"/>
              <a:t>big problem </a:t>
            </a:r>
            <a:r>
              <a:rPr lang="en-US"/>
              <a:t>t</a:t>
            </a:r>
            <a:r>
              <a:rPr lang="en-US"/>
              <a:t>h</a:t>
            </a:r>
            <a:r>
              <a:rPr lang="en-US"/>
              <a:t>a</a:t>
            </a:r>
            <a:r>
              <a:rPr lang="en-US"/>
              <a:t>t</a:t>
            </a:r>
            <a:r>
              <a:rPr lang="en-US"/>
              <a:t> </a:t>
            </a:r>
            <a:r>
              <a:rPr lang="en-US"/>
              <a:t>I </a:t>
            </a:r>
            <a:r>
              <a:rPr lang="en-US"/>
              <a:t>a</a:t>
            </a:r>
            <a:r>
              <a:rPr lang="en-US"/>
              <a:t>m</a:t>
            </a:r>
            <a:r>
              <a:rPr lang="en-US"/>
              <a:t> </a:t>
            </a:r>
            <a:r>
              <a:rPr lang="en-US"/>
              <a:t>f</a:t>
            </a:r>
            <a:r>
              <a:rPr lang="en-US"/>
              <a:t>a</a:t>
            </a:r>
            <a:r>
              <a:rPr lang="en-US"/>
              <a:t>c</a:t>
            </a:r>
            <a:r>
              <a:rPr lang="en-US"/>
              <a:t>i</a:t>
            </a:r>
            <a:r>
              <a:rPr lang="en-US"/>
              <a:t>n</a:t>
            </a:r>
            <a:r>
              <a:rPr lang="en-US"/>
              <a:t>g</a:t>
            </a:r>
            <a:r>
              <a:rPr lang="en-US"/>
              <a:t> </a:t>
            </a:r>
            <a:r>
              <a:rPr lang="en-US"/>
              <a:t>A</a:t>
            </a:r>
            <a:r>
              <a:rPr lang="en-US"/>
              <a:t>l</a:t>
            </a:r>
            <a:r>
              <a:rPr lang="en-US"/>
              <a:t>s</a:t>
            </a:r>
            <a:r>
              <a:rPr lang="en-US"/>
              <a:t>o</a:t>
            </a:r>
            <a:r>
              <a:rPr lang="en-US"/>
              <a:t> </a:t>
            </a:r>
            <a:r>
              <a:rPr lang="en-US"/>
              <a:t>a</a:t>
            </a:r>
            <a:r>
              <a:rPr lang="en-US"/>
              <a:t>n</a:t>
            </a:r>
            <a:r>
              <a:rPr lang="en-US"/>
              <a:t>o</a:t>
            </a:r>
            <a:r>
              <a:rPr lang="en-US"/>
              <a:t>t</a:t>
            </a:r>
            <a:r>
              <a:rPr lang="en-US"/>
              <a:t>h</a:t>
            </a:r>
            <a:r>
              <a:rPr lang="en-US"/>
              <a:t>e</a:t>
            </a:r>
            <a:r>
              <a:rPr lang="en-US"/>
              <a:t>r</a:t>
            </a:r>
            <a:r>
              <a:rPr lang="en-US"/>
              <a:t> </a:t>
            </a:r>
            <a:r>
              <a:rPr lang="en-US"/>
              <a:t>p</a:t>
            </a:r>
            <a:r>
              <a:rPr lang="en-US"/>
              <a:t>r</a:t>
            </a:r>
            <a:r>
              <a:rPr lang="en-US"/>
              <a:t>o</a:t>
            </a:r>
            <a:r>
              <a:rPr lang="en-US"/>
              <a:t>b</a:t>
            </a:r>
            <a:r>
              <a:rPr lang="en-US"/>
              <a:t>l</a:t>
            </a:r>
            <a:r>
              <a:rPr lang="en-US"/>
              <a:t>e</a:t>
            </a:r>
            <a:r>
              <a:rPr lang="en-US"/>
              <a:t>m</a:t>
            </a:r>
            <a:r>
              <a:rPr lang="en-US"/>
              <a:t> </a:t>
            </a:r>
            <a:r>
              <a:rPr lang="en-US"/>
              <a:t>is a lack of funds</a:t>
            </a:r>
            <a:r>
              <a:rPr lang="en-US"/>
              <a:t> </a:t>
            </a:r>
            <a:r>
              <a:rPr lang="en-US"/>
              <a:t>f</a:t>
            </a:r>
            <a:r>
              <a:rPr lang="en-US"/>
              <a:t>u</a:t>
            </a:r>
            <a:r>
              <a:rPr lang="en-US"/>
              <a:t>n</a:t>
            </a:r>
            <a:r>
              <a:rPr lang="en-US"/>
              <a:t>d</a:t>
            </a:r>
            <a:r>
              <a:rPr lang="en-US"/>
              <a:t>s</a:t>
            </a:r>
            <a:r>
              <a:rPr lang="en-US"/>
              <a:t> </a:t>
            </a:r>
            <a:r>
              <a:rPr lang="en-US"/>
              <a:t>f</a:t>
            </a:r>
            <a:r>
              <a:rPr lang="en-US"/>
              <a:t>o</a:t>
            </a:r>
            <a:r>
              <a:rPr lang="en-US"/>
              <a:t>r</a:t>
            </a:r>
            <a:r>
              <a:rPr lang="en-US"/>
              <a:t> </a:t>
            </a:r>
            <a:r>
              <a:rPr lang="en-US"/>
              <a:t>g</a:t>
            </a:r>
            <a:r>
              <a:rPr lang="en-US"/>
              <a:t>r</a:t>
            </a:r>
            <a:r>
              <a:rPr lang="en-US"/>
              <a:t>o</a:t>
            </a:r>
            <a:r>
              <a:rPr lang="en-US"/>
              <a:t>w</a:t>
            </a:r>
            <a:r>
              <a:rPr lang="en-US"/>
              <a:t>th</a:t>
            </a:r>
            <a:r>
              <a:rPr lang="en-US"/>
              <a:t>.</a:t>
            </a:r>
            <a:endParaRPr lang="en-ZW"/>
          </a:p>
          <a:p>
            <a:pPr indent="0" marL="0">
              <a:buNone/>
            </a:pPr>
            <a:r>
              <a:rPr lang="en-US"/>
              <a:t>T</a:t>
            </a:r>
            <a:r>
              <a:rPr lang="en-US"/>
              <a:t>o</a:t>
            </a:r>
            <a:r>
              <a:rPr lang="en-US"/>
              <a:t> </a:t>
            </a:r>
            <a:r>
              <a:rPr lang="en-US"/>
              <a:t>a</a:t>
            </a:r>
            <a:r>
              <a:rPr lang="en-US"/>
              <a:t>d</a:t>
            </a:r>
            <a:r>
              <a:rPr lang="en-US"/>
              <a:t>d</a:t>
            </a:r>
            <a:r>
              <a:rPr lang="en-US"/>
              <a:t>ress</a:t>
            </a:r>
            <a:r>
              <a:rPr lang="en-US"/>
              <a:t> </a:t>
            </a:r>
            <a:r>
              <a:rPr lang="en-US"/>
              <a:t>t</a:t>
            </a:r>
            <a:r>
              <a:rPr lang="en-US"/>
              <a:t>h</a:t>
            </a:r>
            <a:r>
              <a:rPr lang="en-US"/>
              <a:t>e</a:t>
            </a:r>
            <a:r>
              <a:rPr lang="en-US"/>
              <a:t>s</a:t>
            </a:r>
            <a:r>
              <a:rPr lang="en-US"/>
              <a:t>e</a:t>
            </a:r>
            <a:r>
              <a:rPr lang="en-US"/>
              <a:t> </a:t>
            </a:r>
            <a:r>
              <a:rPr lang="en-US"/>
              <a:t>p</a:t>
            </a:r>
            <a:r>
              <a:rPr lang="en-US"/>
              <a:t>r</a:t>
            </a:r>
            <a:r>
              <a:rPr lang="en-US"/>
              <a:t>o</a:t>
            </a:r>
            <a:r>
              <a:rPr lang="en-US"/>
              <a:t>b</a:t>
            </a:r>
            <a:r>
              <a:rPr lang="en-US"/>
              <a:t>l</a:t>
            </a:r>
            <a:r>
              <a:rPr lang="en-US"/>
              <a:t>ems </a:t>
            </a:r>
            <a:r>
              <a:rPr lang="en-US"/>
              <a:t>I </a:t>
            </a:r>
            <a:r>
              <a:rPr lang="en-US"/>
              <a:t>t</a:t>
            </a:r>
            <a:r>
              <a:rPr lang="en-US"/>
              <a:t>r</a:t>
            </a:r>
            <a:r>
              <a:rPr lang="en-US"/>
              <a:t>a</a:t>
            </a:r>
            <a:r>
              <a:rPr lang="en-US"/>
              <a:t>i</a:t>
            </a:r>
            <a:r>
              <a:rPr lang="en-US"/>
              <a:t>n</a:t>
            </a:r>
            <a:r>
              <a:rPr lang="en-US"/>
              <a:t> </a:t>
            </a:r>
            <a:r>
              <a:rPr lang="en-US"/>
              <a:t>t</a:t>
            </a:r>
            <a:r>
              <a:rPr lang="en-US"/>
              <a:t>h</a:t>
            </a:r>
            <a:r>
              <a:rPr lang="en-US"/>
              <a:t>e</a:t>
            </a:r>
            <a:r>
              <a:rPr lang="en-US"/>
              <a:t> </a:t>
            </a:r>
            <a:r>
              <a:rPr lang="en-US"/>
              <a:t>h</a:t>
            </a:r>
            <a:r>
              <a:rPr lang="en-US"/>
              <a:t>e</a:t>
            </a:r>
            <a:r>
              <a:rPr lang="en-US"/>
              <a:t>l</a:t>
            </a:r>
            <a:r>
              <a:rPr lang="en-US"/>
              <a:t>p</a:t>
            </a:r>
            <a:r>
              <a:rPr lang="en-US"/>
              <a:t>e</a:t>
            </a:r>
            <a:r>
              <a:rPr lang="en-US"/>
              <a:t>r </a:t>
            </a:r>
            <a:r>
              <a:rPr lang="en-US"/>
              <a:t>b</a:t>
            </a:r>
            <a:r>
              <a:rPr lang="en-US"/>
              <a:t>e</a:t>
            </a:r>
            <a:r>
              <a:rPr lang="en-US"/>
              <a:t>f</a:t>
            </a:r>
            <a:r>
              <a:rPr lang="en-US"/>
              <a:t>ore</a:t>
            </a:r>
            <a:r>
              <a:rPr lang="en-US"/>
              <a:t> </a:t>
            </a:r>
            <a:r>
              <a:rPr lang="en-US"/>
              <a:t>c</a:t>
            </a:r>
            <a:r>
              <a:rPr lang="en-US"/>
              <a:t>omencing</a:t>
            </a:r>
            <a:r>
              <a:rPr lang="en-US"/>
              <a:t> </a:t>
            </a:r>
            <a:r>
              <a:rPr lang="en-US"/>
              <a:t>w</a:t>
            </a:r>
            <a:r>
              <a:rPr lang="en-US"/>
              <a:t>o</a:t>
            </a:r>
            <a:r>
              <a:rPr lang="en-US"/>
              <a:t>r</a:t>
            </a:r>
            <a:r>
              <a:rPr lang="en-US"/>
              <a:t>k</a:t>
            </a:r>
            <a:r>
              <a:rPr lang="en-US"/>
              <a:t>.</a:t>
            </a:r>
            <a:endParaRPr lang="en-ZW"/>
          </a:p>
          <a:p>
            <a:pPr indent="0" marL="0">
              <a:buNone/>
            </a:pPr>
            <a:r>
              <a:rPr lang="en-US"/>
              <a:t>I</a:t>
            </a:r>
            <a:r>
              <a:rPr lang="en-US"/>
              <a:t> </a:t>
            </a:r>
            <a:r>
              <a:rPr lang="en-US"/>
              <a:t>w</a:t>
            </a:r>
            <a:r>
              <a:rPr lang="en-US"/>
              <a:t>r</a:t>
            </a:r>
            <a:r>
              <a:rPr lang="en-US"/>
              <a:t>o</a:t>
            </a:r>
            <a:r>
              <a:rPr lang="en-US"/>
              <a:t>te </a:t>
            </a:r>
            <a:r>
              <a:rPr lang="en-US"/>
              <a:t>a</a:t>
            </a:r>
            <a:r>
              <a:rPr lang="en-US"/>
              <a:t> </a:t>
            </a:r>
            <a:r>
              <a:rPr lang="en-US"/>
              <a:t>propo</a:t>
            </a:r>
            <a:r>
              <a:rPr lang="en-US"/>
              <a:t>s</a:t>
            </a:r>
            <a:r>
              <a:rPr lang="en-US"/>
              <a:t>a</a:t>
            </a:r>
            <a:r>
              <a:rPr lang="en-US"/>
              <a:t>l</a:t>
            </a:r>
            <a:r>
              <a:rPr lang="en-US"/>
              <a:t> </a:t>
            </a:r>
            <a:r>
              <a:rPr lang="en-US"/>
              <a:t>t</a:t>
            </a:r>
            <a:r>
              <a:rPr lang="en-US"/>
              <a:t>o</a:t>
            </a:r>
            <a:r>
              <a:rPr lang="en-US"/>
              <a:t> </a:t>
            </a:r>
            <a:r>
              <a:rPr lang="en-US"/>
              <a:t>wo</a:t>
            </a:r>
            <a:r>
              <a:rPr lang="en-US"/>
              <a:t>m</a:t>
            </a:r>
            <a:r>
              <a:rPr lang="en-US"/>
              <a:t>e</a:t>
            </a:r>
            <a:r>
              <a:rPr lang="en-US"/>
              <a:t>n</a:t>
            </a:r>
            <a:r>
              <a:rPr lang="en-US"/>
              <a:t> </a:t>
            </a:r>
            <a:r>
              <a:rPr lang="en-US"/>
              <a:t>aff</a:t>
            </a:r>
            <a:r>
              <a:rPr lang="en-US"/>
              <a:t>a</a:t>
            </a:r>
            <a:r>
              <a:rPr lang="en-US"/>
              <a:t>i</a:t>
            </a:r>
            <a:r>
              <a:rPr lang="en-US"/>
              <a:t>r</a:t>
            </a:r>
            <a:r>
              <a:rPr lang="en-US"/>
              <a:t>s</a:t>
            </a:r>
            <a:r>
              <a:rPr lang="en-US"/>
              <a:t> </a:t>
            </a:r>
            <a:r>
              <a:rPr lang="en-US"/>
              <a:t>loo</a:t>
            </a:r>
            <a:r>
              <a:rPr lang="en-US"/>
              <a:t>k</a:t>
            </a:r>
            <a:r>
              <a:rPr lang="en-US"/>
              <a:t>i</a:t>
            </a:r>
            <a:r>
              <a:rPr lang="en-US"/>
              <a:t>n</a:t>
            </a:r>
            <a:r>
              <a:rPr lang="en-US"/>
              <a:t>g</a:t>
            </a:r>
            <a:r>
              <a:rPr lang="en-US"/>
              <a:t> </a:t>
            </a:r>
            <a:r>
              <a:rPr lang="en-US"/>
              <a:t>f</a:t>
            </a:r>
            <a:r>
              <a:rPr lang="en-US"/>
              <a:t>o</a:t>
            </a:r>
            <a:r>
              <a:rPr lang="en-US"/>
              <a:t>r</a:t>
            </a:r>
            <a:r>
              <a:rPr lang="en-US"/>
              <a:t> </a:t>
            </a:r>
            <a:r>
              <a:rPr lang="en-US"/>
              <a:t>m</a:t>
            </a:r>
            <a:r>
              <a:rPr lang="en-US"/>
              <a:t>o</a:t>
            </a:r>
            <a:r>
              <a:rPr lang="en-US"/>
              <a:t>ney </a:t>
            </a:r>
            <a:r>
              <a:rPr lang="en-US"/>
              <a:t>to </a:t>
            </a:r>
            <a:r>
              <a:rPr lang="en-US"/>
              <a:t>g</a:t>
            </a:r>
            <a:r>
              <a:rPr lang="en-US"/>
              <a:t>r</a:t>
            </a:r>
            <a:r>
              <a:rPr lang="en-US"/>
              <a:t>o</a:t>
            </a:r>
            <a:r>
              <a:rPr lang="en-US"/>
              <a:t>w</a:t>
            </a:r>
            <a:r>
              <a:rPr lang="en-US"/>
              <a:t> </a:t>
            </a:r>
            <a:r>
              <a:rPr lang="en-US"/>
              <a:t>m</a:t>
            </a:r>
            <a:r>
              <a:rPr lang="en-US"/>
              <a:t>y</a:t>
            </a:r>
            <a:r>
              <a:rPr lang="en-US"/>
              <a:t> </a:t>
            </a:r>
            <a:r>
              <a:rPr lang="en-US"/>
              <a:t>b</a:t>
            </a:r>
            <a:r>
              <a:rPr lang="en-US"/>
              <a:t>u</a:t>
            </a:r>
            <a:r>
              <a:rPr lang="en-US"/>
              <a:t>s</a:t>
            </a:r>
            <a:r>
              <a:rPr lang="en-US"/>
              <a:t>s</a:t>
            </a:r>
            <a:r>
              <a:rPr lang="en-US"/>
              <a:t>i</a:t>
            </a:r>
            <a:r>
              <a:rPr lang="en-US"/>
              <a:t>ness </a:t>
            </a:r>
            <a:endParaRPr lang="en-ZW"/>
          </a:p>
        </p:txBody>
      </p:sp>
      <p:sp>
        <p:nvSpPr>
          <p:cNvPr id="1048655" name="TextBox 4"/>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56" name="Title 1"/>
          <p:cNvSpPr>
            <a:spLocks noGrp="1"/>
          </p:cNvSpPr>
          <p:nvPr>
            <p:ph type="title"/>
          </p:nvPr>
        </p:nvSpPr>
        <p:spPr/>
        <p:txBody>
          <a:bodyPr/>
          <a:p>
            <a:pPr algn="ctr"/>
            <a:r>
              <a:rPr b="1" dirty="0" lang="en-ZW" smtClean="0">
                <a:latin typeface="+mn-lt"/>
              </a:rPr>
              <a:t>SUSTAINABILITY</a:t>
            </a:r>
            <a:endParaRPr b="1" dirty="0" lang="en-ZW">
              <a:latin typeface="+mn-lt"/>
            </a:endParaRPr>
          </a:p>
        </p:txBody>
      </p:sp>
      <p:sp>
        <p:nvSpPr>
          <p:cNvPr id="1048657" name="Content Placeholder 2"/>
          <p:cNvSpPr>
            <a:spLocks noGrp="1"/>
          </p:cNvSpPr>
          <p:nvPr>
            <p:ph sz="half" idx="1"/>
          </p:nvPr>
        </p:nvSpPr>
        <p:spPr>
          <a:ln w="3175">
            <a:solidFill>
              <a:schemeClr val="tx1"/>
            </a:solidFill>
          </a:ln>
        </p:spPr>
        <p:txBody>
          <a:bodyPr/>
          <a:p>
            <a:r>
              <a:rPr dirty="0" lang="en-ZW" smtClean="0"/>
              <a:t>How will you sustain your business?</a:t>
            </a:r>
          </a:p>
          <a:p>
            <a:r>
              <a:rPr dirty="0" lang="en-ZW" smtClean="0"/>
              <a:t>What other sustainability measures are you putting in place for your business?</a:t>
            </a:r>
            <a:endParaRPr dirty="0" lang="en-ZW"/>
          </a:p>
        </p:txBody>
      </p:sp>
      <p:sp>
        <p:nvSpPr>
          <p:cNvPr id="1048658" name="Content Placeholder 3"/>
          <p:cNvSpPr>
            <a:spLocks noGrp="1"/>
          </p:cNvSpPr>
          <p:nvPr>
            <p:ph sz="half" idx="2"/>
          </p:nvPr>
        </p:nvSpPr>
        <p:spPr/>
        <p:txBody>
          <a:bodyPr>
            <a:normAutofit/>
          </a:bodyPr>
          <a:p>
            <a:r>
              <a:rPr dirty="0" lang="en-ZW"/>
              <a:t>Cut expenses and eliminate the need for a maid when I wean off my baby</a:t>
            </a:r>
            <a:r>
              <a:rPr dirty="0" lang="en-US"/>
              <a:t>.</a:t>
            </a:r>
            <a:r>
              <a:rPr dirty="0" lang="en-ZW"/>
              <a:t>  Also I want to improve social media presence to get cust</a:t>
            </a:r>
            <a:r>
              <a:rPr dirty="0" lang="en-US"/>
              <a:t>o</a:t>
            </a:r>
            <a:r>
              <a:rPr dirty="0" lang="en-ZW"/>
              <a:t>mers .I want to</a:t>
            </a:r>
            <a:r>
              <a:rPr dirty="0" lang="en-US"/>
              <a:t> </a:t>
            </a:r>
            <a:r>
              <a:rPr dirty="0" lang="en-US"/>
              <a:t>f</a:t>
            </a:r>
            <a:r>
              <a:rPr dirty="0" lang="en-US"/>
              <a:t>o</a:t>
            </a:r>
            <a:r>
              <a:rPr dirty="0" lang="en-ZW"/>
              <a:t>cus on the quality of my products and services.</a:t>
            </a:r>
            <a:endParaRPr dirty="0" lang="en-ZW"/>
          </a:p>
          <a:p>
            <a:r>
              <a:rPr dirty="0" lang="en-US"/>
              <a:t>I</a:t>
            </a:r>
            <a:r>
              <a:rPr dirty="0" lang="en-US"/>
              <a:t> </a:t>
            </a:r>
            <a:r>
              <a:rPr dirty="0" lang="en-US"/>
              <a:t>a</a:t>
            </a:r>
            <a:r>
              <a:rPr dirty="0" lang="en-US"/>
              <a:t>m</a:t>
            </a:r>
            <a:r>
              <a:rPr dirty="0" lang="en-US"/>
              <a:t> </a:t>
            </a:r>
            <a:r>
              <a:rPr dirty="0" lang="en-US"/>
              <a:t>f</a:t>
            </a:r>
            <a:r>
              <a:rPr dirty="0" lang="en-US"/>
              <a:t>o</a:t>
            </a:r>
            <a:r>
              <a:rPr dirty="0" lang="en-US"/>
              <a:t>rmal</a:t>
            </a:r>
            <a:r>
              <a:rPr dirty="0" lang="en-US"/>
              <a:t>i</a:t>
            </a:r>
            <a:r>
              <a:rPr dirty="0" lang="en-US"/>
              <a:t>s</a:t>
            </a:r>
            <a:r>
              <a:rPr dirty="0" lang="en-US"/>
              <a:t>i</a:t>
            </a:r>
            <a:r>
              <a:rPr dirty="0" lang="en-US"/>
              <a:t>n</a:t>
            </a:r>
            <a:r>
              <a:rPr dirty="0" lang="en-US"/>
              <a:t>g</a:t>
            </a:r>
            <a:r>
              <a:rPr dirty="0" lang="en-US"/>
              <a:t> </a:t>
            </a:r>
            <a:r>
              <a:rPr dirty="0" lang="en-US"/>
              <a:t>m</a:t>
            </a:r>
            <a:r>
              <a:rPr dirty="0" lang="en-US"/>
              <a:t>y</a:t>
            </a:r>
            <a:r>
              <a:rPr dirty="0" lang="en-US"/>
              <a:t> </a:t>
            </a:r>
            <a:r>
              <a:rPr dirty="0" lang="en-US"/>
              <a:t>b</a:t>
            </a:r>
            <a:r>
              <a:rPr dirty="0" lang="en-US"/>
              <a:t>u</a:t>
            </a:r>
            <a:r>
              <a:rPr dirty="0" lang="en-US"/>
              <a:t>s</a:t>
            </a:r>
            <a:r>
              <a:rPr dirty="0" lang="en-US"/>
              <a:t>s</a:t>
            </a:r>
            <a:r>
              <a:rPr dirty="0" lang="en-US"/>
              <a:t>i</a:t>
            </a:r>
            <a:r>
              <a:rPr dirty="0" lang="en-US"/>
              <a:t>n</a:t>
            </a:r>
            <a:r>
              <a:rPr dirty="0" lang="en-US"/>
              <a:t>e</a:t>
            </a:r>
            <a:r>
              <a:rPr dirty="0" lang="en-US"/>
              <a:t>s</a:t>
            </a:r>
            <a:r>
              <a:rPr dirty="0" lang="en-US"/>
              <a:t>s</a:t>
            </a:r>
            <a:r>
              <a:rPr dirty="0" lang="en-US"/>
              <a:t> </a:t>
            </a:r>
            <a:r>
              <a:rPr dirty="0" lang="en-US"/>
              <a:t>f</a:t>
            </a:r>
            <a:r>
              <a:rPr dirty="0" lang="en-US"/>
              <a:t>r</a:t>
            </a:r>
            <a:r>
              <a:rPr dirty="0" lang="en-US"/>
              <a:t>o</a:t>
            </a:r>
            <a:r>
              <a:rPr dirty="0" lang="en-US"/>
              <a:t>m</a:t>
            </a:r>
            <a:r>
              <a:rPr dirty="0" lang="en-US"/>
              <a:t> </a:t>
            </a:r>
            <a:r>
              <a:rPr dirty="0" lang="en-US"/>
              <a:t>b</a:t>
            </a:r>
            <a:r>
              <a:rPr dirty="0" lang="en-US"/>
              <a:t>e</a:t>
            </a:r>
            <a:r>
              <a:rPr dirty="0" lang="en-US"/>
              <a:t>i</a:t>
            </a:r>
            <a:r>
              <a:rPr dirty="0" lang="en-US"/>
              <a:t>n</a:t>
            </a:r>
            <a:r>
              <a:rPr dirty="0" lang="en-US"/>
              <a:t>g</a:t>
            </a:r>
            <a:r>
              <a:rPr dirty="0" lang="en-US"/>
              <a:t> </a:t>
            </a:r>
            <a:r>
              <a:rPr dirty="0" lang="en-US"/>
              <a:t>m</a:t>
            </a:r>
            <a:r>
              <a:rPr dirty="0" lang="en-US"/>
              <a:t>a</a:t>
            </a:r>
            <a:r>
              <a:rPr dirty="0" lang="en-US"/>
              <a:t>r</a:t>
            </a:r>
            <a:r>
              <a:rPr dirty="0" lang="en-US"/>
              <a:t>e</a:t>
            </a:r>
            <a:r>
              <a:rPr dirty="0" lang="en-US"/>
              <a:t> </a:t>
            </a:r>
            <a:r>
              <a:rPr dirty="0" lang="en-US"/>
              <a:t>v</a:t>
            </a:r>
            <a:r>
              <a:rPr dirty="0" lang="en-US"/>
              <a:t>endor</a:t>
            </a:r>
            <a:r>
              <a:rPr dirty="0" lang="en-US"/>
              <a:t> </a:t>
            </a:r>
            <a:r>
              <a:rPr dirty="0" lang="en-US"/>
              <a:t>,</a:t>
            </a:r>
            <a:r>
              <a:rPr dirty="0" lang="en-US"/>
              <a:t> </a:t>
            </a:r>
            <a:r>
              <a:rPr dirty="0" lang="en-US"/>
              <a:t>I </a:t>
            </a:r>
            <a:r>
              <a:rPr dirty="0" lang="en-US"/>
              <a:t>w</a:t>
            </a:r>
            <a:r>
              <a:rPr dirty="0" lang="en-US"/>
              <a:t>a</a:t>
            </a:r>
            <a:r>
              <a:rPr dirty="0" lang="en-US"/>
              <a:t>n</a:t>
            </a:r>
            <a:r>
              <a:rPr dirty="0" lang="en-US"/>
              <a:t>t</a:t>
            </a:r>
            <a:r>
              <a:rPr dirty="0" lang="en-US"/>
              <a:t> </a:t>
            </a:r>
            <a:r>
              <a:rPr dirty="0" lang="en-US"/>
              <a:t>t</a:t>
            </a:r>
            <a:r>
              <a:rPr dirty="0" lang="en-US"/>
              <a:t>o</a:t>
            </a:r>
            <a:r>
              <a:rPr dirty="0" lang="en-US"/>
              <a:t> </a:t>
            </a:r>
            <a:r>
              <a:rPr dirty="0" lang="en-US"/>
              <a:t>t</a:t>
            </a:r>
            <a:r>
              <a:rPr dirty="0" lang="en-US"/>
              <a:t>ransi</a:t>
            </a:r>
            <a:r>
              <a:rPr dirty="0" lang="en-US"/>
              <a:t>f</a:t>
            </a:r>
            <a:r>
              <a:rPr dirty="0" lang="en-US"/>
              <a:t>o</a:t>
            </a:r>
            <a:r>
              <a:rPr dirty="0" lang="en-US"/>
              <a:t>r</a:t>
            </a:r>
            <a:r>
              <a:rPr dirty="0" lang="en-US"/>
              <a:t>m</a:t>
            </a:r>
            <a:r>
              <a:rPr dirty="0" lang="en-US"/>
              <a:t> into formal businesses</a:t>
            </a:r>
            <a:r>
              <a:rPr dirty="0" lang="en-US"/>
              <a:t> </a:t>
            </a:r>
            <a:r>
              <a:rPr dirty="0" lang="en-US"/>
              <a:t>a</a:t>
            </a:r>
            <a:r>
              <a:rPr dirty="0" lang="en-US"/>
              <a:t>n</a:t>
            </a:r>
            <a:r>
              <a:rPr dirty="0" lang="en-US"/>
              <a:t>d</a:t>
            </a:r>
            <a:r>
              <a:rPr dirty="0" lang="en-US"/>
              <a:t> </a:t>
            </a:r>
            <a:r>
              <a:rPr dirty="0" lang="en-US"/>
              <a:t>c</a:t>
            </a:r>
            <a:r>
              <a:rPr dirty="0" lang="en-US"/>
              <a:t>r</a:t>
            </a:r>
            <a:r>
              <a:rPr dirty="0" lang="en-US"/>
              <a:t>e</a:t>
            </a:r>
            <a:r>
              <a:rPr dirty="0" lang="en-US"/>
              <a:t>a</a:t>
            </a:r>
            <a:r>
              <a:rPr dirty="0" lang="en-US"/>
              <a:t>t</a:t>
            </a:r>
            <a:r>
              <a:rPr dirty="0" lang="en-US"/>
              <a:t>e</a:t>
            </a:r>
            <a:r>
              <a:rPr dirty="0" lang="en-US"/>
              <a:t> </a:t>
            </a:r>
            <a:r>
              <a:rPr dirty="0" lang="en-US"/>
              <a:t>j</a:t>
            </a:r>
            <a:r>
              <a:rPr dirty="0" lang="en-US"/>
              <a:t>o</a:t>
            </a:r>
            <a:r>
              <a:rPr dirty="0" lang="en-US"/>
              <a:t>b</a:t>
            </a:r>
            <a:r>
              <a:rPr dirty="0" lang="en-US"/>
              <a:t>s</a:t>
            </a:r>
            <a:r>
              <a:rPr dirty="0" lang="en-US"/>
              <a:t> </a:t>
            </a:r>
            <a:r>
              <a:rPr dirty="0" lang="en-US"/>
              <a:t>f</a:t>
            </a:r>
            <a:r>
              <a:rPr dirty="0" lang="en-US"/>
              <a:t>o</a:t>
            </a:r>
            <a:r>
              <a:rPr dirty="0" lang="en-US"/>
              <a:t>r</a:t>
            </a:r>
            <a:r>
              <a:rPr dirty="0" lang="en-US"/>
              <a:t> </a:t>
            </a:r>
            <a:r>
              <a:rPr dirty="0" lang="en-US"/>
              <a:t>oth</a:t>
            </a:r>
            <a:r>
              <a:rPr dirty="0" lang="en-US"/>
              <a:t>e</a:t>
            </a:r>
            <a:r>
              <a:rPr dirty="0" lang="en-US"/>
              <a:t>r</a:t>
            </a:r>
            <a:r>
              <a:rPr dirty="0" lang="en-US"/>
              <a:t>s</a:t>
            </a:r>
            <a:r>
              <a:rPr dirty="0" lang="en-US"/>
              <a:t>.</a:t>
            </a:r>
            <a:endParaRPr dirty="0" lang="en-ZW"/>
          </a:p>
          <a:p>
            <a:endParaRPr dirty="0" lang="en-ZW"/>
          </a:p>
        </p:txBody>
      </p:sp>
      <p:sp>
        <p:nvSpPr>
          <p:cNvPr id="1048659" name="TextBox 4"/>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48" name=""/>
        <p:cNvGrpSpPr/>
        <p:nvPr/>
      </p:nvGrpSpPr>
      <p:grpSpPr>
        <a:xfrm>
          <a:off x="0" y="0"/>
          <a:ext cx="0" cy="0"/>
          <a:chOff x="0" y="0"/>
          <a:chExt cx="0" cy="0"/>
        </a:xfrm>
      </p:grpSpPr>
      <p:sp>
        <p:nvSpPr>
          <p:cNvPr id="1048660" name="Title 1"/>
          <p:cNvSpPr>
            <a:spLocks noGrp="1"/>
          </p:cNvSpPr>
          <p:nvPr>
            <p:ph type="title"/>
          </p:nvPr>
        </p:nvSpPr>
        <p:spPr>
          <a:xfrm>
            <a:off x="1484311" y="115910"/>
            <a:ext cx="10018713" cy="772732"/>
          </a:xfrm>
        </p:spPr>
        <p:txBody>
          <a:bodyPr/>
          <a:p>
            <a:pPr algn="ctr"/>
            <a:r>
              <a:rPr b="1" dirty="0" lang="en-ZA" smtClean="0">
                <a:latin typeface="+mn-lt"/>
              </a:rPr>
              <a:t>ADDITIONAL INFORMATION?</a:t>
            </a:r>
            <a:endParaRPr b="1" dirty="0" lang="en-ZA">
              <a:latin typeface="+mn-lt"/>
            </a:endParaRPr>
          </a:p>
        </p:txBody>
      </p:sp>
      <p:sp>
        <p:nvSpPr>
          <p:cNvPr id="1048661" name="Content Placeholder 2"/>
          <p:cNvSpPr>
            <a:spLocks noGrp="1"/>
          </p:cNvSpPr>
          <p:nvPr>
            <p:ph idx="1"/>
          </p:nvPr>
        </p:nvSpPr>
        <p:spPr>
          <a:xfrm>
            <a:off x="294114" y="473169"/>
            <a:ext cx="10325617" cy="5563673"/>
          </a:xfrm>
        </p:spPr>
        <p:txBody>
          <a:bodyPr/>
          <a:p/>
          <a:p>
            <a:endParaRPr altLang="en-US" lang="zh-CN"/>
          </a:p>
          <a:p>
            <a:endParaRPr altLang="en-US" lang="zh-CN"/>
          </a:p>
          <a:p>
            <a:r>
              <a:rPr dirty="0" lang="en-US" smtClean="0"/>
              <a:t>M</a:t>
            </a:r>
            <a:r>
              <a:rPr dirty="0" lang="en-US" smtClean="0"/>
              <a:t>y</a:t>
            </a:r>
            <a:r>
              <a:rPr dirty="0" lang="en-US" smtClean="0"/>
              <a:t> </a:t>
            </a:r>
            <a:r>
              <a:rPr dirty="0" lang="en-US" smtClean="0"/>
              <a:t>b</a:t>
            </a:r>
            <a:r>
              <a:rPr dirty="0" lang="en-US" smtClean="0"/>
              <a:t>u</a:t>
            </a:r>
            <a:r>
              <a:rPr dirty="0" lang="en-US" smtClean="0"/>
              <a:t>s</a:t>
            </a:r>
            <a:r>
              <a:rPr dirty="0" lang="en-US" smtClean="0"/>
              <a:t>s</a:t>
            </a:r>
            <a:r>
              <a:rPr dirty="0" lang="en-US" smtClean="0"/>
              <a:t>i</a:t>
            </a:r>
            <a:r>
              <a:rPr dirty="0" lang="en-US" smtClean="0"/>
              <a:t>n</a:t>
            </a:r>
            <a:r>
              <a:rPr dirty="0" lang="en-US" smtClean="0"/>
              <a:t>e</a:t>
            </a:r>
            <a:r>
              <a:rPr dirty="0" lang="en-US" smtClean="0"/>
              <a:t>s</a:t>
            </a:r>
            <a:r>
              <a:rPr dirty="0" lang="en-US" smtClean="0"/>
              <a:t>s</a:t>
            </a:r>
            <a:r>
              <a:rPr dirty="0" lang="en-US" smtClean="0"/>
              <a:t> </a:t>
            </a:r>
            <a:r>
              <a:rPr dirty="0" lang="en-US" smtClean="0"/>
              <a:t>i</a:t>
            </a:r>
            <a:r>
              <a:rPr dirty="0" lang="en-US" smtClean="0"/>
              <a:t>s</a:t>
            </a:r>
            <a:r>
              <a:rPr dirty="0" lang="en-US" smtClean="0"/>
              <a:t> </a:t>
            </a:r>
            <a:r>
              <a:rPr dirty="0" lang="en-US" smtClean="0"/>
              <a:t>v</a:t>
            </a:r>
            <a:r>
              <a:rPr dirty="0" lang="en-US" smtClean="0"/>
              <a:t>ulnerab</a:t>
            </a:r>
            <a:r>
              <a:rPr dirty="0" lang="en-US" smtClean="0"/>
              <a:t>l</a:t>
            </a:r>
            <a:r>
              <a:rPr dirty="0" lang="en-US" smtClean="0"/>
              <a:t>e</a:t>
            </a:r>
            <a:r>
              <a:rPr dirty="0" lang="en-US" smtClean="0"/>
              <a:t> </a:t>
            </a:r>
            <a:r>
              <a:rPr dirty="0" lang="en-US" smtClean="0"/>
              <a:t>t</a:t>
            </a:r>
            <a:r>
              <a:rPr dirty="0" lang="en-US" smtClean="0"/>
              <a:t>o</a:t>
            </a:r>
            <a:r>
              <a:rPr dirty="0" lang="en-US" smtClean="0"/>
              <a:t> </a:t>
            </a:r>
            <a:r>
              <a:rPr dirty="0" lang="en-US" smtClean="0"/>
              <a:t>u</a:t>
            </a:r>
            <a:r>
              <a:rPr dirty="0" lang="en-US" smtClean="0"/>
              <a:t>n</a:t>
            </a:r>
            <a:r>
              <a:rPr dirty="0" lang="en-US" smtClean="0"/>
              <a:t>s</a:t>
            </a:r>
            <a:r>
              <a:rPr dirty="0" lang="en-US" smtClean="0"/>
              <a:t>t</a:t>
            </a:r>
            <a:r>
              <a:rPr dirty="0" lang="en-US" smtClean="0"/>
              <a:t>a</a:t>
            </a:r>
            <a:r>
              <a:rPr dirty="0" lang="en-US" smtClean="0"/>
              <a:t>b</a:t>
            </a:r>
            <a:r>
              <a:rPr dirty="0" lang="en-US" smtClean="0"/>
              <a:t>l</a:t>
            </a:r>
            <a:r>
              <a:rPr dirty="0" lang="en-US" smtClean="0"/>
              <a:t>e</a:t>
            </a:r>
            <a:r>
              <a:rPr dirty="0" lang="en-US" smtClean="0"/>
              <a:t> </a:t>
            </a:r>
            <a:r>
              <a:rPr dirty="0" lang="en-US" smtClean="0"/>
              <a:t> economic shocks</a:t>
            </a:r>
            <a:r>
              <a:rPr dirty="0" lang="en-US" smtClean="0"/>
              <a:t> </a:t>
            </a:r>
            <a:r>
              <a:rPr dirty="0" lang="en-US" smtClean="0"/>
              <a:t>t</a:t>
            </a:r>
            <a:r>
              <a:rPr dirty="0" lang="en-US" smtClean="0"/>
              <a:t>h</a:t>
            </a:r>
            <a:r>
              <a:rPr dirty="0" lang="en-US" smtClean="0"/>
              <a:t>a</a:t>
            </a:r>
            <a:r>
              <a:rPr dirty="0" lang="en-US" smtClean="0"/>
              <a:t>t</a:t>
            </a:r>
            <a:r>
              <a:rPr dirty="0" lang="en-US" smtClean="0"/>
              <a:t> </a:t>
            </a:r>
            <a:r>
              <a:rPr dirty="0" lang="en-US" smtClean="0"/>
              <a:t>a</a:t>
            </a:r>
            <a:r>
              <a:rPr dirty="0" lang="en-US" smtClean="0"/>
              <a:t>r</a:t>
            </a:r>
            <a:r>
              <a:rPr dirty="0" lang="en-US" smtClean="0"/>
              <a:t>e</a:t>
            </a:r>
            <a:r>
              <a:rPr dirty="0" lang="en-US" smtClean="0"/>
              <a:t> </a:t>
            </a:r>
            <a:r>
              <a:rPr dirty="0" lang="en-US" smtClean="0"/>
              <a:t>h</a:t>
            </a:r>
            <a:r>
              <a:rPr dirty="0" lang="en-US" smtClean="0"/>
              <a:t>a</a:t>
            </a:r>
            <a:r>
              <a:rPr dirty="0" lang="en-US" smtClean="0"/>
              <a:t>p</a:t>
            </a:r>
            <a:r>
              <a:rPr dirty="0" lang="en-US" smtClean="0"/>
              <a:t>p</a:t>
            </a:r>
            <a:r>
              <a:rPr dirty="0" lang="en-US" smtClean="0"/>
              <a:t>e</a:t>
            </a:r>
            <a:r>
              <a:rPr dirty="0" lang="en-US" smtClean="0"/>
              <a:t>n</a:t>
            </a:r>
            <a:r>
              <a:rPr dirty="0" lang="en-US" smtClean="0"/>
              <a:t>i</a:t>
            </a:r>
            <a:r>
              <a:rPr dirty="0" lang="en-US" smtClean="0"/>
              <a:t>n</a:t>
            </a:r>
            <a:r>
              <a:rPr dirty="0" lang="en-US" smtClean="0"/>
              <a:t>g</a:t>
            </a:r>
            <a:r>
              <a:rPr dirty="0" lang="en-US" smtClean="0"/>
              <a:t> </a:t>
            </a:r>
            <a:r>
              <a:rPr dirty="0" lang="en-US" smtClean="0"/>
              <a:t>t</a:t>
            </a:r>
            <a:r>
              <a:rPr dirty="0" lang="en-US" smtClean="0"/>
              <a:t>h</a:t>
            </a:r>
            <a:r>
              <a:rPr dirty="0" lang="en-US" smtClean="0"/>
              <a:t>e</a:t>
            </a:r>
            <a:r>
              <a:rPr dirty="0" lang="en-US" smtClean="0"/>
              <a:t>s</a:t>
            </a:r>
            <a:r>
              <a:rPr dirty="0" lang="en-US" smtClean="0"/>
              <a:t>e</a:t>
            </a:r>
            <a:r>
              <a:rPr dirty="0" lang="en-US" smtClean="0"/>
              <a:t> </a:t>
            </a:r>
            <a:r>
              <a:rPr dirty="0" lang="en-US" smtClean="0"/>
              <a:t>a</a:t>
            </a:r>
            <a:r>
              <a:rPr dirty="0" lang="en-US" smtClean="0"/>
              <a:t>r</a:t>
            </a:r>
            <a:r>
              <a:rPr dirty="0" lang="en-US" smtClean="0"/>
              <a:t>e</a:t>
            </a:r>
            <a:r>
              <a:rPr dirty="0" lang="en-US" smtClean="0"/>
              <a:t> </a:t>
            </a:r>
            <a:r>
              <a:rPr dirty="0" lang="en-US" smtClean="0"/>
              <a:t>i</a:t>
            </a:r>
            <a:r>
              <a:rPr dirty="0" lang="en-US" smtClean="0"/>
              <a:t>nflation, currency devaluation, and fluctuations in consumer purcha</a:t>
            </a:r>
            <a:r>
              <a:rPr dirty="0" lang="en-US" smtClean="0"/>
              <a:t>sing power.</a:t>
            </a:r>
            <a:r>
              <a:rPr dirty="0" lang="en-US" smtClean="0"/>
              <a:t> </a:t>
            </a:r>
            <a:r>
              <a:rPr dirty="0" lang="en-US" smtClean="0"/>
              <a:t>T</a:t>
            </a:r>
            <a:r>
              <a:rPr dirty="0" lang="en-US" smtClean="0"/>
              <a:t>h</a:t>
            </a:r>
            <a:r>
              <a:rPr dirty="0" lang="en-US" smtClean="0"/>
              <a:t>i</a:t>
            </a:r>
            <a:r>
              <a:rPr dirty="0" lang="en-US" smtClean="0"/>
              <a:t>s</a:t>
            </a:r>
            <a:r>
              <a:rPr dirty="0" lang="en-US" smtClean="0"/>
              <a:t> </a:t>
            </a:r>
            <a:r>
              <a:rPr dirty="0" lang="en-US" smtClean="0"/>
              <a:t>i</a:t>
            </a:r>
            <a:r>
              <a:rPr dirty="0" lang="en-US" smtClean="0"/>
              <a:t>s</a:t>
            </a:r>
            <a:r>
              <a:rPr dirty="0" lang="en-US" smtClean="0"/>
              <a:t> </a:t>
            </a:r>
            <a:r>
              <a:rPr dirty="0" lang="en-US" smtClean="0"/>
              <a:t>a</a:t>
            </a:r>
            <a:r>
              <a:rPr dirty="0" lang="en-US" smtClean="0"/>
              <a:t>f</a:t>
            </a:r>
            <a:r>
              <a:rPr dirty="0" lang="en-US" smtClean="0"/>
              <a:t>f</a:t>
            </a:r>
            <a:r>
              <a:rPr dirty="0" lang="en-US" smtClean="0"/>
              <a:t>e</a:t>
            </a:r>
            <a:r>
              <a:rPr dirty="0" lang="en-US" smtClean="0"/>
              <a:t>c</a:t>
            </a:r>
            <a:r>
              <a:rPr dirty="0" lang="en-US" smtClean="0"/>
              <a:t>t</a:t>
            </a:r>
            <a:r>
              <a:rPr dirty="0" lang="en-US" smtClean="0"/>
              <a:t>i</a:t>
            </a:r>
            <a:r>
              <a:rPr dirty="0" lang="en-US" smtClean="0"/>
              <a:t>n</a:t>
            </a:r>
            <a:r>
              <a:rPr dirty="0" lang="en-US" smtClean="0"/>
              <a:t>g</a:t>
            </a:r>
            <a:r>
              <a:rPr dirty="0" lang="en-US" smtClean="0"/>
              <a:t> </a:t>
            </a:r>
            <a:r>
              <a:rPr dirty="0" lang="en-US" smtClean="0"/>
              <a:t>m</a:t>
            </a:r>
            <a:r>
              <a:rPr dirty="0" lang="en-US" smtClean="0"/>
              <a:t>y</a:t>
            </a:r>
            <a:r>
              <a:rPr dirty="0" lang="en-US" smtClean="0"/>
              <a:t> </a:t>
            </a:r>
            <a:r>
              <a:rPr dirty="0" lang="en-US" smtClean="0"/>
              <a:t>p</a:t>
            </a:r>
            <a:r>
              <a:rPr dirty="0" lang="en-US" smtClean="0"/>
              <a:t>r</a:t>
            </a:r>
            <a:r>
              <a:rPr dirty="0" lang="en-US" smtClean="0"/>
              <a:t>o</a:t>
            </a:r>
            <a:r>
              <a:rPr dirty="0" lang="en-US" smtClean="0"/>
              <a:t>f</a:t>
            </a:r>
            <a:r>
              <a:rPr dirty="0" lang="en-US" smtClean="0"/>
              <a:t>i</a:t>
            </a:r>
            <a:r>
              <a:rPr dirty="0" lang="en-US" smtClean="0"/>
              <a:t>t</a:t>
            </a:r>
            <a:r>
              <a:rPr dirty="0" lang="en-US" smtClean="0"/>
              <a:t> </a:t>
            </a:r>
            <a:r>
              <a:rPr dirty="0" lang="en-US" smtClean="0"/>
              <a:t>.</a:t>
            </a:r>
            <a:r>
              <a:rPr dirty="0" lang="en-US" smtClean="0"/>
              <a:t> Zimbabwe </a:t>
            </a:r>
            <a:r>
              <a:rPr dirty="0" lang="en-US" smtClean="0"/>
              <a:t>G</a:t>
            </a:r>
            <a:r>
              <a:rPr dirty="0" lang="en-US" smtClean="0"/>
              <a:t>o</a:t>
            </a:r>
            <a:r>
              <a:rPr dirty="0" lang="en-US" smtClean="0"/>
              <a:t>l</a:t>
            </a:r>
            <a:r>
              <a:rPr dirty="0" lang="en-US" smtClean="0"/>
              <a:t>d</a:t>
            </a:r>
            <a:r>
              <a:rPr dirty="0" lang="en-US" smtClean="0"/>
              <a:t> </a:t>
            </a:r>
            <a:r>
              <a:rPr dirty="0" lang="en-US" smtClean="0"/>
              <a:t>is</a:t>
            </a:r>
            <a:r>
              <a:rPr dirty="0" lang="en-US" smtClean="0"/>
              <a:t> </a:t>
            </a:r>
            <a:r>
              <a:rPr dirty="0" lang="en-US" smtClean="0"/>
              <a:t>out</a:t>
            </a:r>
            <a:r>
              <a:rPr dirty="0" lang="en-US" smtClean="0"/>
              <a:t> </a:t>
            </a:r>
            <a:r>
              <a:rPr dirty="0" lang="en-US" smtClean="0"/>
              <a:t>p</a:t>
            </a:r>
            <a:r>
              <a:rPr dirty="0" lang="en-US" smtClean="0"/>
              <a:t>owered</a:t>
            </a:r>
            <a:r>
              <a:rPr dirty="0" lang="en-US" smtClean="0"/>
              <a:t> </a:t>
            </a:r>
            <a:r>
              <a:rPr dirty="0" lang="en-US" smtClean="0"/>
              <a:t>b</a:t>
            </a:r>
            <a:r>
              <a:rPr dirty="0" lang="en-US" smtClean="0"/>
              <a:t>y</a:t>
            </a:r>
            <a:r>
              <a:rPr dirty="0" lang="en-US" smtClean="0"/>
              <a:t> </a:t>
            </a:r>
            <a:r>
              <a:rPr dirty="0" lang="en-US" smtClean="0"/>
              <a:t>othe</a:t>
            </a:r>
            <a:r>
              <a:rPr dirty="0" lang="en-US" smtClean="0"/>
              <a:t>r</a:t>
            </a:r>
            <a:r>
              <a:rPr dirty="0" lang="en-US" smtClean="0"/>
              <a:t> </a:t>
            </a:r>
            <a:r>
              <a:rPr dirty="0" lang="en-US" smtClean="0"/>
              <a:t>c</a:t>
            </a:r>
            <a:r>
              <a:rPr dirty="0" lang="en-US" smtClean="0"/>
              <a:t>u</a:t>
            </a:r>
            <a:r>
              <a:rPr dirty="0" lang="en-US" smtClean="0"/>
              <a:t>r</a:t>
            </a:r>
            <a:r>
              <a:rPr dirty="0" lang="en-US" smtClean="0"/>
              <a:t>r</a:t>
            </a:r>
            <a:r>
              <a:rPr dirty="0" lang="en-US" smtClean="0"/>
              <a:t>e</a:t>
            </a:r>
            <a:r>
              <a:rPr dirty="0" lang="en-US" smtClean="0"/>
              <a:t>n</a:t>
            </a:r>
            <a:r>
              <a:rPr dirty="0" lang="en-US" smtClean="0"/>
              <a:t>c</a:t>
            </a:r>
            <a:r>
              <a:rPr dirty="0" lang="en-US" smtClean="0"/>
              <a:t>i</a:t>
            </a:r>
            <a:r>
              <a:rPr dirty="0" lang="en-US" smtClean="0"/>
              <a:t>e</a:t>
            </a:r>
            <a:r>
              <a:rPr dirty="0" lang="en-US" smtClean="0"/>
              <a:t>s</a:t>
            </a:r>
            <a:r>
              <a:rPr dirty="0" lang="en-US" smtClean="0"/>
              <a:t>.</a:t>
            </a:r>
            <a:endParaRPr altLang="en-US" lang="zh-CN"/>
          </a:p>
        </p:txBody>
      </p:sp>
      <p:sp>
        <p:nvSpPr>
          <p:cNvPr id="1048662" name="TextBox 3"/>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33" name=""/>
        <p:cNvGrpSpPr/>
        <p:nvPr/>
      </p:nvGrpSpPr>
      <p:grpSpPr>
        <a:xfrm>
          <a:off x="0" y="0"/>
          <a:ext cx="0" cy="0"/>
          <a:chOff x="0" y="0"/>
          <a:chExt cx="0" cy="0"/>
        </a:xfrm>
      </p:grpSpPr>
      <p:sp>
        <p:nvSpPr>
          <p:cNvPr id="1048596" name="Title 1"/>
          <p:cNvSpPr>
            <a:spLocks noGrp="1"/>
          </p:cNvSpPr>
          <p:nvPr>
            <p:ph type="title"/>
          </p:nvPr>
        </p:nvSpPr>
        <p:spPr/>
        <p:txBody>
          <a:bodyPr>
            <a:normAutofit/>
          </a:bodyPr>
          <a:p>
            <a:pPr algn="ctr"/>
            <a:r>
              <a:rPr b="1" dirty="0" lang="en-ZA" smtClean="0">
                <a:latin typeface="+mn-lt"/>
              </a:rPr>
              <a:t>PLEASE DESCRIBE THE BUSINESS  </a:t>
            </a:r>
            <a:endParaRPr b="1" dirty="0" lang="en-ZA">
              <a:latin typeface="+mn-lt"/>
            </a:endParaRPr>
          </a:p>
        </p:txBody>
      </p:sp>
      <p:sp>
        <p:nvSpPr>
          <p:cNvPr id="1048597" name="Content Placeholder 3"/>
          <p:cNvSpPr>
            <a:spLocks noGrp="1"/>
          </p:cNvSpPr>
          <p:nvPr>
            <p:ph sz="half" idx="1"/>
          </p:nvPr>
        </p:nvSpPr>
        <p:spPr/>
        <p:txBody>
          <a:bodyPr>
            <a:normAutofit fontScale="78571" lnSpcReduction="20000"/>
          </a:bodyPr>
          <a:p>
            <a:r>
              <a:rPr dirty="0" lang="en-US"/>
              <a:t>My business is to sell a variety of goods, catering to my community needs and preferences while providing a source of income for myself.The items that i sell include clothing, Bags, household goods, and handmade crafts.My job  involves good customer service,  pricing goods , good table presentation.</a:t>
            </a:r>
            <a:endParaRPr dirty="0" lang="en-GB"/>
          </a:p>
          <a:p>
            <a:r>
              <a:rPr dirty="0" lang="en-US"/>
              <a:t>I engage with customers in a friendly and approachable manner, understanding their needs, and providing excellent service to their needs.Additionally, I  ensure that my table is well-stocked with products that meet local demand, i am always staying attuned to customer preferences and market trends.</a:t>
            </a:r>
            <a:endParaRPr dirty="0" lang="en-GB"/>
          </a:p>
        </p:txBody>
      </p:sp>
      <p:sp>
        <p:nvSpPr>
          <p:cNvPr id="1048598" name="Content Placeholder 4"/>
          <p:cNvSpPr>
            <a:spLocks noGrp="1"/>
          </p:cNvSpPr>
          <p:nvPr>
            <p:ph sz="half" idx="2"/>
          </p:nvPr>
        </p:nvSpPr>
        <p:spPr/>
        <p:txBody>
          <a:bodyPr/>
          <a:p>
            <a:endParaRPr dirty="0" lang="en-GB">
              <a:solidFill>
                <a:srgbClr val="FF0000"/>
              </a:solidFill>
            </a:endParaRPr>
          </a:p>
        </p:txBody>
      </p:sp>
      <p:sp>
        <p:nvSpPr>
          <p:cNvPr id="1048599" name="TextBox 5"/>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pic>
        <p:nvPicPr>
          <p:cNvPr id="2097156" name=""/>
          <p:cNvPicPr>
            <a:picLocks/>
          </p:cNvPicPr>
          <p:nvPr/>
        </p:nvPicPr>
        <p:blipFill>
          <a:blip xmlns:r="http://schemas.openxmlformats.org/officeDocument/2006/relationships" r:embed="rId1"/>
          <a:stretch>
            <a:fillRect/>
          </a:stretch>
        </p:blipFill>
        <p:spPr>
          <a:xfrm rot="0">
            <a:off x="6230456" y="1917130"/>
            <a:ext cx="5123917" cy="4444793"/>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34" name=""/>
        <p:cNvGrpSpPr/>
        <p:nvPr/>
      </p:nvGrpSpPr>
      <p:grpSpPr>
        <a:xfrm>
          <a:off x="0" y="0"/>
          <a:ext cx="0" cy="0"/>
          <a:chOff x="0" y="0"/>
          <a:chExt cx="0" cy="0"/>
        </a:xfrm>
      </p:grpSpPr>
      <p:sp>
        <p:nvSpPr>
          <p:cNvPr id="1048600" name="Title 1"/>
          <p:cNvSpPr>
            <a:spLocks noGrp="1"/>
          </p:cNvSpPr>
          <p:nvPr>
            <p:ph type="title"/>
          </p:nvPr>
        </p:nvSpPr>
        <p:spPr/>
        <p:txBody>
          <a:bodyPr>
            <a:normAutofit/>
          </a:bodyPr>
          <a:p>
            <a:pPr algn="ctr"/>
            <a:r>
              <a:rPr b="1" dirty="0" lang="en-ZA" smtClean="0">
                <a:latin typeface="+mn-lt"/>
              </a:rPr>
              <a:t>CUSTOMER BASE?</a:t>
            </a:r>
            <a:endParaRPr b="1" dirty="0" lang="en-ZA">
              <a:latin typeface="+mn-lt"/>
            </a:endParaRPr>
          </a:p>
        </p:txBody>
      </p:sp>
      <p:sp>
        <p:nvSpPr>
          <p:cNvPr id="1048601" name="Content Placeholder 2"/>
          <p:cNvSpPr>
            <a:spLocks noGrp="1"/>
          </p:cNvSpPr>
          <p:nvPr>
            <p:ph sz="half" idx="1"/>
          </p:nvPr>
        </p:nvSpPr>
        <p:spPr>
          <a:ln w="3175">
            <a:solidFill>
              <a:schemeClr val="tx1"/>
            </a:solidFill>
          </a:ln>
        </p:spPr>
        <p:txBody>
          <a:bodyPr>
            <a:normAutofit fontScale="57143" lnSpcReduction="20000"/>
          </a:bodyPr>
          <a:p>
            <a:r>
              <a:rPr dirty="0" lang="en-ZA" smtClean="0"/>
              <a:t>Local residents in my community are my main target customers they seek affordable products to use in their day to day lives, Also people from the fishing camps like ndombo,Gatche Gatche, Fothergill, are also my target customers.Moreso  vendors  from nearby rural areas like nyamakate </a:t>
            </a:r>
            <a:r>
              <a:rPr dirty="0" lang="en-US" smtClean="0"/>
              <a:t>m</a:t>
            </a:r>
            <a:r>
              <a:rPr dirty="0" lang="en-US" smtClean="0"/>
              <a:t>a</a:t>
            </a:r>
            <a:r>
              <a:rPr dirty="0" lang="en-US" smtClean="0"/>
              <a:t>k</a:t>
            </a:r>
            <a:r>
              <a:rPr dirty="0" lang="en-US" smtClean="0"/>
              <a:t>a</a:t>
            </a:r>
            <a:r>
              <a:rPr dirty="0" lang="en-US" smtClean="0"/>
              <a:t>n</a:t>
            </a:r>
            <a:r>
              <a:rPr dirty="0" lang="en-US" smtClean="0"/>
              <a:t>d</a:t>
            </a:r>
            <a:r>
              <a:rPr dirty="0" lang="en-ZA" smtClean="0"/>
              <a:t>e</a:t>
            </a:r>
            <a:r>
              <a:rPr dirty="0" lang="en-US" smtClean="0"/>
              <a:t> </a:t>
            </a:r>
            <a:r>
              <a:rPr dirty="0" lang="en-US" smtClean="0"/>
              <a:t>e</a:t>
            </a:r>
            <a:r>
              <a:rPr dirty="0" lang="en-US" smtClean="0"/>
              <a:t>.</a:t>
            </a:r>
            <a:r>
              <a:rPr dirty="0" lang="en-US" smtClean="0"/>
              <a:t>t</a:t>
            </a:r>
            <a:r>
              <a:rPr dirty="0" lang="en-US" smtClean="0"/>
              <a:t>.</a:t>
            </a:r>
            <a:r>
              <a:rPr dirty="0" lang="en-US" smtClean="0"/>
              <a:t>c</a:t>
            </a:r>
            <a:r>
              <a:rPr dirty="0" lang="en-US" smtClean="0"/>
              <a:t> </a:t>
            </a:r>
            <a:r>
              <a:rPr dirty="0" lang="en-US" smtClean="0"/>
              <a:t> </a:t>
            </a:r>
            <a:r>
              <a:rPr dirty="0" lang="en-US" smtClean="0"/>
              <a:t>W</a:t>
            </a:r>
            <a:r>
              <a:rPr dirty="0" lang="en-US" smtClean="0"/>
              <a:t>e</a:t>
            </a:r>
            <a:r>
              <a:rPr dirty="0" lang="en-US" smtClean="0"/>
              <a:t> </a:t>
            </a:r>
            <a:r>
              <a:rPr dirty="0" lang="en-ZA" smtClean="0"/>
              <a:t>call them Varimi they come</a:t>
            </a:r>
            <a:r>
              <a:rPr dirty="0" lang="en-US" smtClean="0"/>
              <a:t> </a:t>
            </a:r>
            <a:r>
              <a:rPr dirty="0" lang="en-ZA" smtClean="0"/>
              <a:t>to sell their farm produce.Also Tourists are my significant customers they usually buy crafts and traditional clothing</a:t>
            </a:r>
            <a:endParaRPr altLang="en-US" lang="zh-CN"/>
          </a:p>
          <a:p>
            <a:r>
              <a:rPr dirty="0" lang="en-ZA" smtClean="0"/>
              <a:t>Yes </a:t>
            </a:r>
            <a:r>
              <a:rPr dirty="0" lang="en-US" smtClean="0"/>
              <a:t> </a:t>
            </a:r>
            <a:r>
              <a:rPr dirty="0" lang="en-US" smtClean="0"/>
              <a:t>i</a:t>
            </a:r>
            <a:r>
              <a:rPr dirty="0" lang="en-US" smtClean="0"/>
              <a:t> </a:t>
            </a:r>
            <a:r>
              <a:rPr dirty="0" lang="en-US" smtClean="0"/>
              <a:t>h</a:t>
            </a:r>
            <a:r>
              <a:rPr dirty="0" lang="en-US" smtClean="0"/>
              <a:t>a</a:t>
            </a:r>
            <a:r>
              <a:rPr dirty="0" lang="en-US" smtClean="0"/>
              <a:t>v</a:t>
            </a:r>
            <a:r>
              <a:rPr dirty="0" lang="en-US" smtClean="0"/>
              <a:t>e</a:t>
            </a:r>
            <a:r>
              <a:rPr dirty="0" lang="en-US" smtClean="0"/>
              <a:t> </a:t>
            </a:r>
            <a:r>
              <a:rPr dirty="0" lang="en-US" smtClean="0"/>
              <a:t>i</a:t>
            </a:r>
            <a:r>
              <a:rPr dirty="0" lang="en-US" smtClean="0"/>
              <a:t>n</a:t>
            </a:r>
            <a:r>
              <a:rPr dirty="0" lang="en-US" smtClean="0"/>
              <a:t>c</a:t>
            </a:r>
            <a:r>
              <a:rPr dirty="0" lang="en-US" smtClean="0"/>
              <a:t>r</a:t>
            </a:r>
            <a:r>
              <a:rPr dirty="0" lang="en-US" smtClean="0"/>
              <a:t>e</a:t>
            </a:r>
            <a:r>
              <a:rPr dirty="0" lang="en-US" smtClean="0"/>
              <a:t>a</a:t>
            </a:r>
            <a:r>
              <a:rPr dirty="0" lang="en-US" smtClean="0"/>
              <a:t>s</a:t>
            </a:r>
            <a:r>
              <a:rPr dirty="0" lang="en-US" smtClean="0"/>
              <a:t>e</a:t>
            </a:r>
            <a:r>
              <a:rPr dirty="0" lang="en-US" smtClean="0"/>
              <a:t>d</a:t>
            </a:r>
            <a:r>
              <a:rPr dirty="0" lang="en-US" smtClean="0"/>
              <a:t> </a:t>
            </a:r>
            <a:r>
              <a:rPr dirty="0" lang="en-US" smtClean="0"/>
              <a:t>t</a:t>
            </a:r>
            <a:r>
              <a:rPr dirty="0" lang="en-US" smtClean="0"/>
              <a:t>h</a:t>
            </a:r>
            <a:r>
              <a:rPr dirty="0" lang="en-US" smtClean="0"/>
              <a:t>e</a:t>
            </a:r>
            <a:r>
              <a:rPr dirty="0" lang="en-US" smtClean="0"/>
              <a:t> </a:t>
            </a:r>
            <a:r>
              <a:rPr dirty="0" lang="en-US" smtClean="0"/>
              <a:t>n</a:t>
            </a:r>
            <a:r>
              <a:rPr dirty="0" lang="en-US" smtClean="0"/>
              <a:t>u</a:t>
            </a:r>
            <a:r>
              <a:rPr dirty="0" lang="en-US" smtClean="0"/>
              <a:t>m</a:t>
            </a:r>
            <a:r>
              <a:rPr dirty="0" lang="en-US" smtClean="0"/>
              <a:t>b</a:t>
            </a:r>
            <a:r>
              <a:rPr dirty="0" lang="en-US" smtClean="0"/>
              <a:t>e</a:t>
            </a:r>
            <a:r>
              <a:rPr dirty="0" lang="en-US" smtClean="0"/>
              <a:t>r</a:t>
            </a:r>
            <a:r>
              <a:rPr dirty="0" lang="en-US" smtClean="0"/>
              <a:t> </a:t>
            </a:r>
            <a:r>
              <a:rPr dirty="0" lang="en-US" smtClean="0"/>
              <a:t>o</a:t>
            </a:r>
            <a:r>
              <a:rPr dirty="0" lang="en-US" smtClean="0"/>
              <a:t>f</a:t>
            </a:r>
            <a:r>
              <a:rPr dirty="0" lang="en-US" smtClean="0"/>
              <a:t> </a:t>
            </a:r>
            <a:r>
              <a:rPr dirty="0" lang="en-US" smtClean="0"/>
              <a:t>c</a:t>
            </a:r>
            <a:r>
              <a:rPr dirty="0" lang="en-US" smtClean="0"/>
              <a:t>u</a:t>
            </a:r>
            <a:r>
              <a:rPr dirty="0" lang="en-US" smtClean="0"/>
              <a:t>s</a:t>
            </a:r>
            <a:r>
              <a:rPr dirty="0" lang="en-US" smtClean="0"/>
              <a:t>t</a:t>
            </a:r>
            <a:r>
              <a:rPr dirty="0" lang="en-US" smtClean="0"/>
              <a:t>o</a:t>
            </a:r>
            <a:r>
              <a:rPr dirty="0" lang="en-US" smtClean="0"/>
              <a:t>m</a:t>
            </a:r>
            <a:r>
              <a:rPr dirty="0" lang="en-US" smtClean="0"/>
              <a:t>e</a:t>
            </a:r>
            <a:r>
              <a:rPr dirty="0" lang="en-US" smtClean="0"/>
              <a:t>r</a:t>
            </a:r>
            <a:r>
              <a:rPr dirty="0" lang="en-US" smtClean="0"/>
              <a:t> </a:t>
            </a:r>
            <a:r>
              <a:rPr dirty="0" lang="en-US" smtClean="0"/>
              <a:t>s</a:t>
            </a:r>
            <a:r>
              <a:rPr dirty="0" lang="en-US" smtClean="0"/>
              <a:t>i</a:t>
            </a:r>
            <a:r>
              <a:rPr dirty="0" lang="en-US" smtClean="0"/>
              <a:t>n</a:t>
            </a:r>
            <a:r>
              <a:rPr dirty="0" lang="en-US" smtClean="0"/>
              <a:t>c</a:t>
            </a:r>
            <a:r>
              <a:rPr dirty="0" lang="en-US" smtClean="0"/>
              <a:t>e</a:t>
            </a:r>
            <a:r>
              <a:rPr dirty="0" lang="en-US" smtClean="0"/>
              <a:t> </a:t>
            </a:r>
            <a:r>
              <a:rPr dirty="0" lang="en-US" smtClean="0"/>
              <a:t>i</a:t>
            </a:r>
            <a:r>
              <a:rPr dirty="0" lang="en-US" smtClean="0"/>
              <a:t> </a:t>
            </a:r>
            <a:r>
              <a:rPr dirty="0" lang="en-US" smtClean="0"/>
              <a:t>s</a:t>
            </a:r>
            <a:r>
              <a:rPr dirty="0" lang="en-US" smtClean="0"/>
              <a:t>t</a:t>
            </a:r>
            <a:r>
              <a:rPr dirty="0" lang="en-US" smtClean="0"/>
              <a:t>a</a:t>
            </a:r>
            <a:r>
              <a:rPr dirty="0" lang="en-US" smtClean="0"/>
              <a:t>r</a:t>
            </a:r>
            <a:r>
              <a:rPr dirty="0" lang="en-US" smtClean="0"/>
              <a:t>t</a:t>
            </a:r>
            <a:r>
              <a:rPr dirty="0" lang="en-US" smtClean="0"/>
              <a:t>e</a:t>
            </a:r>
            <a:r>
              <a:rPr dirty="0" lang="en-US" smtClean="0"/>
              <a:t>d</a:t>
            </a:r>
            <a:r>
              <a:rPr dirty="0" lang="en-US" smtClean="0"/>
              <a:t> </a:t>
            </a:r>
            <a:r>
              <a:rPr dirty="0" lang="en-US" smtClean="0"/>
              <a:t>l</a:t>
            </a:r>
            <a:r>
              <a:rPr dirty="0" lang="en-US" smtClean="0"/>
              <a:t>e</a:t>
            </a:r>
            <a:r>
              <a:rPr dirty="0" lang="en-US" smtClean="0"/>
              <a:t>d</a:t>
            </a:r>
            <a:r>
              <a:rPr dirty="0" lang="en-US" smtClean="0"/>
              <a:t>.</a:t>
            </a:r>
            <a:r>
              <a:rPr dirty="0" lang="en-US" smtClean="0"/>
              <a:t> </a:t>
            </a:r>
            <a:endParaRPr altLang="en-US" lang="zh-CN"/>
          </a:p>
          <a:p>
            <a:endParaRPr altLang="en-US" lang="zh-CN"/>
          </a:p>
          <a:p>
            <a:r>
              <a:rPr dirty="0" lang="en-US" smtClean="0"/>
              <a:t>I</a:t>
            </a:r>
            <a:r>
              <a:rPr dirty="0" lang="en-US" smtClean="0"/>
              <a:t> </a:t>
            </a:r>
            <a:r>
              <a:rPr dirty="0" lang="en-US" smtClean="0"/>
              <a:t>created a welcoming atmosphere at my table that encourage repeat visits of customers this include listening to their feedback, i started to offer quality products, ordering original clothing and appliances. I started to offer promotions and discounts to attract more customers.I am now using the social media to promote my table by sharing photos of my products reaching a wider audience and attracted customers far away from where i am. I took part in community event</a:t>
            </a:r>
            <a:r>
              <a:rPr dirty="0" lang="en-US" smtClean="0"/>
              <a:t>s like the recent Zumba dance for breast cance</a:t>
            </a:r>
            <a:r>
              <a:rPr dirty="0" lang="en-US" smtClean="0"/>
              <a:t>r</a:t>
            </a:r>
            <a:r>
              <a:rPr dirty="0" lang="en-US" smtClean="0"/>
              <a:t> </a:t>
            </a:r>
            <a:r>
              <a:rPr dirty="0" lang="en-US" smtClean="0"/>
              <a:t>awareness</a:t>
            </a:r>
            <a:r>
              <a:rPr dirty="0" lang="en-US" smtClean="0"/>
              <a:t>,</a:t>
            </a:r>
            <a:r>
              <a:rPr dirty="0" lang="en-US" smtClean="0"/>
              <a:t> </a:t>
            </a:r>
            <a:r>
              <a:rPr dirty="0" lang="en-US" smtClean="0"/>
              <a:t>t</a:t>
            </a:r>
            <a:r>
              <a:rPr dirty="0" lang="en-US" smtClean="0"/>
              <a:t>h</a:t>
            </a:r>
            <a:r>
              <a:rPr dirty="0" lang="en-US" smtClean="0"/>
              <a:t>i</a:t>
            </a:r>
            <a:r>
              <a:rPr dirty="0" lang="en-US" smtClean="0"/>
              <a:t>s</a:t>
            </a:r>
            <a:r>
              <a:rPr dirty="0" lang="en-US" smtClean="0"/>
              <a:t> </a:t>
            </a:r>
            <a:r>
              <a:rPr dirty="0" lang="en-US" smtClean="0"/>
              <a:t>h</a:t>
            </a:r>
            <a:r>
              <a:rPr dirty="0" lang="en-US" smtClean="0"/>
              <a:t>elped me network and i gained visibility in m</a:t>
            </a:r>
            <a:r>
              <a:rPr dirty="0" lang="en-US" smtClean="0"/>
              <a:t>y community.</a:t>
            </a:r>
            <a:endParaRPr dirty="0" lang="en-ZA"/>
          </a:p>
        </p:txBody>
      </p:sp>
      <p:sp>
        <p:nvSpPr>
          <p:cNvPr id="1048602" name="Content Placeholder 7"/>
          <p:cNvSpPr>
            <a:spLocks noGrp="1"/>
          </p:cNvSpPr>
          <p:nvPr>
            <p:ph sz="half" idx="2"/>
          </p:nvPr>
        </p:nvSpPr>
        <p:spPr>
          <a:xfrm>
            <a:off x="6172200" y="1842328"/>
            <a:ext cx="5181600" cy="4351338"/>
          </a:xfrm>
          <a:ln w="3175">
            <a:solidFill>
              <a:schemeClr val="tx1"/>
            </a:solidFill>
          </a:ln>
        </p:spPr>
        <p:txBody>
          <a:bodyPr>
            <a:normAutofit/>
          </a:bodyPr>
          <a:p>
            <a:r>
              <a:rPr dirty="0" lang="en-GB" smtClean="0"/>
              <a:t>Photo</a:t>
            </a:r>
            <a:endParaRPr dirty="0" lang="en-GB"/>
          </a:p>
        </p:txBody>
      </p:sp>
      <p:sp>
        <p:nvSpPr>
          <p:cNvPr id="1048603" name="TextBox 4"/>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pic>
        <p:nvPicPr>
          <p:cNvPr id="2097157" name=""/>
          <p:cNvPicPr>
            <a:picLocks/>
          </p:cNvPicPr>
          <p:nvPr/>
        </p:nvPicPr>
        <p:blipFill>
          <a:blip xmlns:r="http://schemas.openxmlformats.org/officeDocument/2006/relationships" r:embed="rId1"/>
          <a:stretch>
            <a:fillRect/>
          </a:stretch>
        </p:blipFill>
        <p:spPr>
          <a:xfrm rot="0">
            <a:off x="6612336" y="1690688"/>
            <a:ext cx="6440377" cy="4019445"/>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35" name=""/>
        <p:cNvGrpSpPr/>
        <p:nvPr/>
      </p:nvGrpSpPr>
      <p:grpSpPr>
        <a:xfrm>
          <a:off x="0" y="0"/>
          <a:ext cx="0" cy="0"/>
          <a:chOff x="0" y="0"/>
          <a:chExt cx="0" cy="0"/>
        </a:xfrm>
      </p:grpSpPr>
      <p:sp>
        <p:nvSpPr>
          <p:cNvPr id="1048604" name="Title 1"/>
          <p:cNvSpPr>
            <a:spLocks noGrp="1"/>
          </p:cNvSpPr>
          <p:nvPr>
            <p:ph type="title"/>
          </p:nvPr>
        </p:nvSpPr>
        <p:spPr/>
        <p:txBody>
          <a:bodyPr>
            <a:normAutofit/>
          </a:bodyPr>
          <a:p>
            <a:pPr algn="ctr"/>
            <a:r>
              <a:rPr b="1" dirty="0" lang="en-ZA" smtClean="0">
                <a:latin typeface="+mn-lt"/>
              </a:rPr>
              <a:t>COMPETITION</a:t>
            </a:r>
            <a:endParaRPr b="1" dirty="0" lang="en-ZA">
              <a:latin typeface="+mn-lt"/>
            </a:endParaRPr>
          </a:p>
        </p:txBody>
      </p:sp>
      <p:sp>
        <p:nvSpPr>
          <p:cNvPr id="1048605" name="Content Placeholder 3"/>
          <p:cNvSpPr>
            <a:spLocks noGrp="1"/>
          </p:cNvSpPr>
          <p:nvPr>
            <p:ph sz="half" idx="1"/>
          </p:nvPr>
        </p:nvSpPr>
        <p:spPr>
          <a:xfrm>
            <a:off x="838200" y="1849344"/>
            <a:ext cx="5181600" cy="4351338"/>
          </a:xfrm>
          <a:ln w="3175">
            <a:solidFill>
              <a:schemeClr val="tx1"/>
            </a:solidFill>
          </a:ln>
        </p:spPr>
        <p:txBody>
          <a:bodyPr>
            <a:normAutofit fontScale="71429" lnSpcReduction="20000"/>
          </a:bodyPr>
          <a:p>
            <a:r>
              <a:rPr dirty="0" lang="en-US" smtClean="0"/>
              <a:t>M</a:t>
            </a:r>
            <a:r>
              <a:rPr dirty="0" lang="en-US" smtClean="0"/>
              <a:t>y</a:t>
            </a:r>
            <a:r>
              <a:rPr dirty="0" lang="en-US" smtClean="0"/>
              <a:t> </a:t>
            </a:r>
            <a:r>
              <a:rPr dirty="0" lang="en-US" smtClean="0"/>
              <a:t>c</a:t>
            </a:r>
            <a:r>
              <a:rPr dirty="0" lang="en-US" smtClean="0"/>
              <a:t>o</a:t>
            </a:r>
            <a:r>
              <a:rPr dirty="0" lang="en-US" smtClean="0"/>
              <a:t>m</a:t>
            </a:r>
            <a:r>
              <a:rPr dirty="0" lang="en-US" smtClean="0"/>
              <a:t>p</a:t>
            </a:r>
            <a:r>
              <a:rPr dirty="0" lang="en-US" smtClean="0"/>
              <a:t>e</a:t>
            </a:r>
            <a:r>
              <a:rPr dirty="0" lang="en-US" smtClean="0"/>
              <a:t>t</a:t>
            </a:r>
            <a:r>
              <a:rPr dirty="0" lang="en-US" smtClean="0"/>
              <a:t>i</a:t>
            </a:r>
            <a:r>
              <a:rPr dirty="0" lang="en-US" smtClean="0"/>
              <a:t>t</a:t>
            </a:r>
            <a:r>
              <a:rPr dirty="0" lang="en-US" smtClean="0"/>
              <a:t>o</a:t>
            </a:r>
            <a:r>
              <a:rPr dirty="0" lang="en-US" smtClean="0"/>
              <a:t>r</a:t>
            </a:r>
            <a:r>
              <a:rPr dirty="0" lang="en-US" smtClean="0"/>
              <a:t>s</a:t>
            </a:r>
            <a:r>
              <a:rPr dirty="0" lang="en-US" smtClean="0"/>
              <a:t> </a:t>
            </a:r>
            <a:r>
              <a:rPr dirty="0" lang="en-US" smtClean="0"/>
              <a:t>i</a:t>
            </a:r>
            <a:r>
              <a:rPr dirty="0" lang="en-US" smtClean="0"/>
              <a:t>n</a:t>
            </a:r>
            <a:r>
              <a:rPr dirty="0" lang="en-US" smtClean="0"/>
              <a:t> </a:t>
            </a:r>
            <a:r>
              <a:rPr dirty="0" lang="en-US" smtClean="0"/>
              <a:t>t</a:t>
            </a:r>
            <a:r>
              <a:rPr dirty="0" lang="en-US" smtClean="0"/>
              <a:t>h</a:t>
            </a:r>
            <a:r>
              <a:rPr dirty="0" lang="en-US" smtClean="0"/>
              <a:t>i</a:t>
            </a:r>
            <a:r>
              <a:rPr dirty="0" lang="en-US" smtClean="0"/>
              <a:t>s</a:t>
            </a:r>
            <a:r>
              <a:rPr dirty="0" lang="en-US" smtClean="0"/>
              <a:t> </a:t>
            </a:r>
            <a:r>
              <a:rPr dirty="0" lang="en-US" smtClean="0"/>
              <a:t>f</a:t>
            </a:r>
            <a:r>
              <a:rPr dirty="0" lang="en-US" smtClean="0"/>
              <a:t>i</a:t>
            </a:r>
            <a:r>
              <a:rPr dirty="0" lang="en-US" smtClean="0"/>
              <a:t>e</a:t>
            </a:r>
            <a:r>
              <a:rPr dirty="0" lang="en-US" smtClean="0"/>
              <a:t>l</a:t>
            </a:r>
            <a:r>
              <a:rPr dirty="0" lang="en-US" smtClean="0"/>
              <a:t>d</a:t>
            </a:r>
            <a:r>
              <a:rPr dirty="0" lang="en-US" smtClean="0"/>
              <a:t> </a:t>
            </a:r>
            <a:r>
              <a:rPr dirty="0" lang="en-US" smtClean="0"/>
              <a:t>a</a:t>
            </a:r>
            <a:r>
              <a:rPr dirty="0" lang="en-US" smtClean="0"/>
              <a:t>r</a:t>
            </a:r>
            <a:r>
              <a:rPr dirty="0" lang="en-US" smtClean="0"/>
              <a:t>e</a:t>
            </a:r>
            <a:r>
              <a:rPr dirty="0" lang="en-US" smtClean="0"/>
              <a:t> </a:t>
            </a:r>
            <a:r>
              <a:rPr dirty="0" lang="en-US" smtClean="0"/>
              <a:t>t</a:t>
            </a:r>
            <a:r>
              <a:rPr dirty="0" lang="en-US" smtClean="0"/>
              <a:t>ables that sell similar products with mine </a:t>
            </a:r>
            <a:r>
              <a:rPr dirty="0" lang="en-US" smtClean="0"/>
              <a:t>.</a:t>
            </a:r>
            <a:r>
              <a:rPr dirty="0" lang="en-US" smtClean="0"/>
              <a:t>Also local boutiques and clothing shops and online runners from Harare and other big cities  they are my competition </a:t>
            </a:r>
            <a:endParaRPr altLang="en-US" lang="zh-CN"/>
          </a:p>
          <a:p>
            <a:r>
              <a:rPr dirty="0" lang="en-US" smtClean="0"/>
              <a:t>I</a:t>
            </a:r>
            <a:r>
              <a:rPr dirty="0" lang="en-US" smtClean="0"/>
              <a:t> </a:t>
            </a:r>
            <a:r>
              <a:rPr dirty="0" lang="en-GB" smtClean="0"/>
              <a:t>handle competition in </a:t>
            </a:r>
            <a:r>
              <a:rPr dirty="0" lang="en-US" smtClean="0"/>
              <a:t>m</a:t>
            </a:r>
            <a:r>
              <a:rPr dirty="0" lang="en-US" smtClean="0"/>
              <a:t>y</a:t>
            </a:r>
            <a:r>
              <a:rPr dirty="0" lang="en-US" smtClean="0"/>
              <a:t> </a:t>
            </a:r>
            <a:r>
              <a:rPr dirty="0" lang="en-GB" smtClean="0"/>
              <a:t>business</a:t>
            </a:r>
            <a:r>
              <a:rPr dirty="0" lang="en-US" smtClean="0"/>
              <a:t> </a:t>
            </a:r>
            <a:r>
              <a:rPr dirty="0" lang="en-US" smtClean="0"/>
              <a:t>b</a:t>
            </a:r>
            <a:r>
              <a:rPr dirty="0" lang="en-US" smtClean="0"/>
              <a:t>y</a:t>
            </a:r>
            <a:r>
              <a:rPr dirty="0" lang="en-US" smtClean="0"/>
              <a:t> </a:t>
            </a:r>
            <a:r>
              <a:rPr dirty="0" lang="en-US" smtClean="0"/>
              <a:t>Understanding my competitors pricing and the type of products they offer helps me position my table effectively. Doing promotions like buy one get one for free helps, I am always aware what others are offering such that i adjust my strategy accordingly.i also encourage people not to order online as far as outside the country advising them that they might get scammed so I emphasize the benefits of buying at my table such as products that are readily available and personal interaction that brings satisfactory.</a:t>
            </a:r>
            <a:endParaRPr altLang="en-US" lang="zh-CN"/>
          </a:p>
          <a:p>
            <a:pPr indent="0" marL="0">
              <a:buNone/>
            </a:pPr>
            <a:endParaRPr dirty="0" lang="en-GB"/>
          </a:p>
        </p:txBody>
      </p:sp>
      <p:sp>
        <p:nvSpPr>
          <p:cNvPr id="1048606" name="Content Placeholder 4"/>
          <p:cNvSpPr>
            <a:spLocks noGrp="1"/>
          </p:cNvSpPr>
          <p:nvPr>
            <p:ph sz="half" idx="2"/>
          </p:nvPr>
        </p:nvSpPr>
        <p:spPr>
          <a:ln w="3175">
            <a:solidFill>
              <a:schemeClr val="tx1"/>
            </a:solidFill>
          </a:ln>
        </p:spPr>
        <p:txBody>
          <a:bodyPr/>
          <a:p>
            <a:endParaRPr dirty="0" lang="en-GB"/>
          </a:p>
        </p:txBody>
      </p:sp>
      <p:sp>
        <p:nvSpPr>
          <p:cNvPr id="1048607" name="TextBox 5"/>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36" name=""/>
        <p:cNvGrpSpPr/>
        <p:nvPr/>
      </p:nvGrpSpPr>
      <p:grpSpPr>
        <a:xfrm>
          <a:off x="0" y="0"/>
          <a:ext cx="0" cy="0"/>
          <a:chOff x="0" y="0"/>
          <a:chExt cx="0" cy="0"/>
        </a:xfrm>
      </p:grpSpPr>
      <p:sp>
        <p:nvSpPr>
          <p:cNvPr id="1048608" name="Title 1"/>
          <p:cNvSpPr>
            <a:spLocks noGrp="1"/>
          </p:cNvSpPr>
          <p:nvPr>
            <p:ph type="title"/>
          </p:nvPr>
        </p:nvSpPr>
        <p:spPr/>
        <p:txBody>
          <a:bodyPr/>
          <a:p>
            <a:pPr algn="ctr"/>
            <a:r>
              <a:rPr b="1" dirty="0" lang="en-ZA" smtClean="0">
                <a:latin typeface="+mn-lt"/>
              </a:rPr>
              <a:t>NEW PRODUCTS OR SERVICES?</a:t>
            </a:r>
            <a:endParaRPr b="1" dirty="0" lang="en-ZA">
              <a:latin typeface="+mn-lt"/>
            </a:endParaRPr>
          </a:p>
        </p:txBody>
      </p:sp>
      <p:sp>
        <p:nvSpPr>
          <p:cNvPr id="1048609" name="Content Placeholder 2"/>
          <p:cNvSpPr>
            <a:spLocks noGrp="1"/>
          </p:cNvSpPr>
          <p:nvPr>
            <p:ph sz="half" idx="1"/>
          </p:nvPr>
        </p:nvSpPr>
        <p:spPr>
          <a:solidFill>
            <a:schemeClr val="bg1"/>
          </a:solidFill>
          <a:ln w="3175">
            <a:solidFill>
              <a:schemeClr val="tx1"/>
            </a:solidFill>
          </a:ln>
        </p:spPr>
        <p:txBody>
          <a:bodyPr>
            <a:normAutofit/>
          </a:bodyPr>
          <a:p>
            <a:pPr indent="0" marL="0">
              <a:buNone/>
            </a:pPr>
            <a:r>
              <a:rPr dirty="0" lang="en-US" smtClean="0"/>
              <a:t>I have new business products that I introduced to Carter for  religious people now I am selling well crafted clay plates called </a:t>
            </a:r>
            <a:r>
              <a:rPr dirty="0" lang="en-US" smtClean="0"/>
              <a:t>M</a:t>
            </a:r>
            <a:r>
              <a:rPr dirty="0" lang="en-US" smtClean="0"/>
              <a:t>b</a:t>
            </a:r>
            <a:r>
              <a:rPr dirty="0" lang="en-US" smtClean="0"/>
              <a:t>i</a:t>
            </a:r>
            <a:r>
              <a:rPr dirty="0" lang="en-US" smtClean="0"/>
              <a:t>y</a:t>
            </a:r>
            <a:r>
              <a:rPr dirty="0" lang="en-US" smtClean="0"/>
              <a:t>a</a:t>
            </a:r>
            <a:r>
              <a:rPr dirty="0" lang="en-US" smtClean="0"/>
              <a:t> </a:t>
            </a:r>
            <a:r>
              <a:rPr dirty="0" lang="en-US" smtClean="0"/>
              <a:t>a</a:t>
            </a:r>
            <a:r>
              <a:rPr dirty="0" lang="en-US" smtClean="0"/>
              <a:t>l</a:t>
            </a:r>
            <a:r>
              <a:rPr dirty="0" lang="en-US" smtClean="0"/>
              <a:t>s</a:t>
            </a:r>
            <a:r>
              <a:rPr dirty="0" lang="en-US" smtClean="0"/>
              <a:t>o</a:t>
            </a:r>
            <a:r>
              <a:rPr dirty="0" lang="en-US" smtClean="0"/>
              <a:t> </a:t>
            </a:r>
            <a:r>
              <a:rPr dirty="0" lang="en-US" smtClean="0"/>
              <a:t>t</a:t>
            </a:r>
            <a:r>
              <a:rPr dirty="0" lang="en-US" smtClean="0"/>
              <a:t>o</a:t>
            </a:r>
            <a:r>
              <a:rPr dirty="0" lang="en-US" smtClean="0"/>
              <a:t>g</a:t>
            </a:r>
            <a:r>
              <a:rPr dirty="0" lang="en-US" smtClean="0"/>
              <a:t>e</a:t>
            </a:r>
            <a:r>
              <a:rPr dirty="0" lang="en-US" smtClean="0"/>
              <a:t>t</a:t>
            </a:r>
            <a:r>
              <a:rPr dirty="0" lang="en-US" smtClean="0"/>
              <a:t>h</a:t>
            </a:r>
            <a:r>
              <a:rPr dirty="0" lang="en-US" smtClean="0"/>
              <a:t>e</a:t>
            </a:r>
            <a:r>
              <a:rPr dirty="0" lang="en-US" smtClean="0"/>
              <a:t>r</a:t>
            </a:r>
            <a:r>
              <a:rPr dirty="0" lang="en-US" smtClean="0"/>
              <a:t> </a:t>
            </a:r>
            <a:r>
              <a:rPr dirty="0" lang="en-US" smtClean="0"/>
              <a:t>w</a:t>
            </a:r>
            <a:r>
              <a:rPr dirty="0" lang="en-US" smtClean="0"/>
              <a:t>ith </a:t>
            </a:r>
            <a:r>
              <a:rPr dirty="0" lang="en-US" smtClean="0"/>
              <a:t>white</a:t>
            </a:r>
            <a:r>
              <a:rPr dirty="0" lang="en-US" smtClean="0"/>
              <a:t> , red, green, garments that are used by different pe</a:t>
            </a:r>
            <a:r>
              <a:rPr dirty="0" lang="en-US" smtClean="0"/>
              <a:t>ople in their religious sect.</a:t>
            </a:r>
            <a:r>
              <a:rPr dirty="0" lang="en-US" smtClean="0"/>
              <a:t> </a:t>
            </a:r>
            <a:r>
              <a:rPr dirty="0" lang="en-US" smtClean="0"/>
              <a:t>T</a:t>
            </a:r>
            <a:r>
              <a:rPr dirty="0" lang="en-US" smtClean="0"/>
              <a:t>h</a:t>
            </a:r>
            <a:r>
              <a:rPr dirty="0" lang="en-US" smtClean="0"/>
              <a:t>e</a:t>
            </a:r>
            <a:r>
              <a:rPr dirty="0" lang="en-US" smtClean="0"/>
              <a:t> </a:t>
            </a:r>
            <a:r>
              <a:rPr dirty="0" lang="en-US" smtClean="0"/>
              <a:t>new</a:t>
            </a:r>
            <a:r>
              <a:rPr dirty="0" lang="en-US" smtClean="0"/>
              <a:t> </a:t>
            </a:r>
            <a:r>
              <a:rPr dirty="0" lang="en-US" smtClean="0"/>
              <a:t>pro</a:t>
            </a:r>
            <a:r>
              <a:rPr dirty="0" lang="en-US" smtClean="0"/>
              <a:t>d</a:t>
            </a:r>
            <a:r>
              <a:rPr dirty="0" lang="en-US" smtClean="0"/>
              <a:t>u</a:t>
            </a:r>
            <a:r>
              <a:rPr dirty="0" lang="en-US" smtClean="0"/>
              <a:t>c</a:t>
            </a:r>
            <a:r>
              <a:rPr dirty="0" lang="en-US" smtClean="0"/>
              <a:t>t</a:t>
            </a:r>
            <a:r>
              <a:rPr dirty="0" lang="en-US" smtClean="0"/>
              <a:t>s</a:t>
            </a:r>
            <a:r>
              <a:rPr dirty="0" lang="en-US" smtClean="0"/>
              <a:t> </a:t>
            </a:r>
            <a:r>
              <a:rPr dirty="0" lang="en-US" smtClean="0"/>
              <a:t>a</a:t>
            </a:r>
            <a:r>
              <a:rPr dirty="0" lang="en-US" smtClean="0"/>
              <a:t>r</a:t>
            </a:r>
            <a:r>
              <a:rPr dirty="0" lang="en-US" smtClean="0"/>
              <a:t>e</a:t>
            </a:r>
            <a:r>
              <a:rPr dirty="0" lang="en-US" smtClean="0"/>
              <a:t> </a:t>
            </a:r>
            <a:r>
              <a:rPr dirty="0" lang="en-US" smtClean="0"/>
              <a:t>sellingfast.Now</a:t>
            </a:r>
            <a:r>
              <a:rPr dirty="0" lang="en-US" smtClean="0"/>
              <a:t> </a:t>
            </a:r>
            <a:r>
              <a:rPr dirty="0" lang="en-US"/>
              <a:t> I have a program that reward repeat customers with discounts this I am doing to encourage customer retention and I am building customer base</a:t>
            </a:r>
            <a:endParaRPr altLang="en-US" lang="zh-CN"/>
          </a:p>
        </p:txBody>
      </p:sp>
      <p:sp>
        <p:nvSpPr>
          <p:cNvPr id="1048610" name="Content Placeholder 3"/>
          <p:cNvSpPr>
            <a:spLocks noGrp="1"/>
          </p:cNvSpPr>
          <p:nvPr>
            <p:ph sz="half" idx="2"/>
          </p:nvPr>
        </p:nvSpPr>
        <p:spPr>
          <a:ln w="3175">
            <a:solidFill>
              <a:schemeClr val="tx1"/>
            </a:solidFill>
          </a:ln>
        </p:spPr>
        <p:txBody>
          <a:bodyPr>
            <a:normAutofit/>
          </a:bodyPr>
          <a:p>
            <a:endParaRPr dirty="0" lang="en-GB"/>
          </a:p>
        </p:txBody>
      </p:sp>
      <p:sp>
        <p:nvSpPr>
          <p:cNvPr id="1048611" name="TextBox 4"/>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37" name=""/>
        <p:cNvGrpSpPr/>
        <p:nvPr/>
      </p:nvGrpSpPr>
      <p:grpSpPr>
        <a:xfrm>
          <a:off x="0" y="0"/>
          <a:ext cx="0" cy="0"/>
          <a:chOff x="0" y="0"/>
          <a:chExt cx="0" cy="0"/>
        </a:xfrm>
      </p:grpSpPr>
      <p:sp>
        <p:nvSpPr>
          <p:cNvPr id="1048612" name="Title 1"/>
          <p:cNvSpPr>
            <a:spLocks noGrp="1"/>
          </p:cNvSpPr>
          <p:nvPr>
            <p:ph type="title"/>
          </p:nvPr>
        </p:nvSpPr>
        <p:spPr/>
        <p:txBody>
          <a:bodyPr/>
          <a:p>
            <a:pPr algn="ctr"/>
            <a:r>
              <a:rPr b="1" dirty="0" lang="en-ZA" smtClean="0">
                <a:latin typeface="+mn-lt"/>
              </a:rPr>
              <a:t>QUALITY AND PACKAGING</a:t>
            </a:r>
            <a:endParaRPr b="1" dirty="0" lang="en-ZA">
              <a:latin typeface="+mn-lt"/>
            </a:endParaRPr>
          </a:p>
        </p:txBody>
      </p:sp>
      <p:sp>
        <p:nvSpPr>
          <p:cNvPr id="1048613" name="Content Placeholder 2"/>
          <p:cNvSpPr>
            <a:spLocks noGrp="1"/>
          </p:cNvSpPr>
          <p:nvPr>
            <p:ph sz="half" idx="1"/>
          </p:nvPr>
        </p:nvSpPr>
        <p:spPr/>
        <p:txBody>
          <a:bodyPr>
            <a:normAutofit fontScale="96429" lnSpcReduction="20000"/>
          </a:bodyPr>
          <a:p>
            <a:pPr>
              <a:lnSpc>
                <a:spcPct val="100000"/>
              </a:lnSpc>
            </a:pPr>
            <a:r>
              <a:rPr dirty="0" lang="en-ZA" smtClean="0"/>
              <a:t>Are your customers happy with the quality of your products or services? </a:t>
            </a:r>
          </a:p>
          <a:p>
            <a:pPr>
              <a:lnSpc>
                <a:spcPct val="100000"/>
              </a:lnSpc>
            </a:pPr>
            <a:r>
              <a:rPr dirty="0" lang="en-ZA" smtClean="0"/>
              <a:t>If you have answered yes please give more information.</a:t>
            </a:r>
          </a:p>
          <a:p>
            <a:pPr>
              <a:lnSpc>
                <a:spcPct val="100000"/>
              </a:lnSpc>
            </a:pPr>
            <a:r>
              <a:rPr dirty="0" lang="en-ZA" smtClean="0"/>
              <a:t>Do you have any branding available for your products? Explain</a:t>
            </a:r>
          </a:p>
          <a:p>
            <a:pPr>
              <a:lnSpc>
                <a:spcPct val="100000"/>
              </a:lnSpc>
            </a:pPr>
            <a:r>
              <a:rPr dirty="0" lang="en-ZA" smtClean="0"/>
              <a:t>Have you changed the packaging or marketing of your business to attract more customers? Please explain.</a:t>
            </a:r>
            <a:endParaRPr dirty="0" lang="en-ZA"/>
          </a:p>
        </p:txBody>
      </p:sp>
      <p:sp>
        <p:nvSpPr>
          <p:cNvPr id="1048614" name="Content Placeholder 3"/>
          <p:cNvSpPr>
            <a:spLocks noGrp="1"/>
          </p:cNvSpPr>
          <p:nvPr>
            <p:ph sz="half" idx="2"/>
          </p:nvPr>
        </p:nvSpPr>
        <p:spPr/>
        <p:txBody>
          <a:bodyPr>
            <a:normAutofit fontScale="96429" lnSpcReduction="20000"/>
          </a:bodyPr>
          <a:p>
            <a:r>
              <a:rPr lang="en-US"/>
              <a:t>Y</a:t>
            </a:r>
            <a:r>
              <a:rPr lang="en-US"/>
              <a:t>e</a:t>
            </a:r>
            <a:r>
              <a:rPr lang="en-US"/>
              <a:t>s</a:t>
            </a:r>
            <a:r>
              <a:rPr lang="en-US"/>
              <a:t> </a:t>
            </a:r>
            <a:r>
              <a:rPr lang="en-US"/>
              <a:t>m</a:t>
            </a:r>
            <a:r>
              <a:rPr lang="en-US"/>
              <a:t>y</a:t>
            </a:r>
            <a:r>
              <a:rPr lang="en-US"/>
              <a:t> </a:t>
            </a:r>
            <a:r>
              <a:rPr lang="en-US"/>
              <a:t>c</a:t>
            </a:r>
            <a:r>
              <a:rPr lang="en-US"/>
              <a:t>u</a:t>
            </a:r>
            <a:r>
              <a:rPr lang="en-US"/>
              <a:t>stomers </a:t>
            </a:r>
            <a:r>
              <a:rPr lang="en-US"/>
              <a:t>a</a:t>
            </a:r>
            <a:r>
              <a:rPr lang="en-US"/>
              <a:t>r</a:t>
            </a:r>
            <a:r>
              <a:rPr lang="en-US"/>
              <a:t>e</a:t>
            </a:r>
            <a:r>
              <a:rPr lang="en-US"/>
              <a:t> </a:t>
            </a:r>
            <a:r>
              <a:rPr lang="en-US"/>
              <a:t>h</a:t>
            </a:r>
            <a:r>
              <a:rPr lang="en-US"/>
              <a:t>a</a:t>
            </a:r>
            <a:r>
              <a:rPr lang="en-US"/>
              <a:t>p</a:t>
            </a:r>
            <a:r>
              <a:rPr lang="en-US"/>
              <a:t>p</a:t>
            </a:r>
            <a:r>
              <a:rPr lang="en-US"/>
              <a:t>y </a:t>
            </a:r>
            <a:r>
              <a:rPr lang="en-US"/>
              <a:t>They keep coming back  for more this is  indication that my  customer </a:t>
            </a:r>
            <a:r>
              <a:rPr lang="en-US"/>
              <a:t>a</a:t>
            </a:r>
            <a:r>
              <a:rPr lang="en-US"/>
              <a:t>r</a:t>
            </a:r>
            <a:r>
              <a:rPr lang="en-US"/>
              <a:t>e</a:t>
            </a:r>
            <a:r>
              <a:rPr lang="en-US"/>
              <a:t> </a:t>
            </a:r>
            <a:r>
              <a:rPr lang="en-US"/>
              <a:t>satisfied with what I am offering. </a:t>
            </a:r>
            <a:r>
              <a:rPr lang="en-US"/>
              <a:t>They turn out to be my  referrals more than just returning for more, some customers frequently bring their friends or relative</a:t>
            </a:r>
            <a:r>
              <a:rPr lang="en-US"/>
              <a:t>s</a:t>
            </a:r>
            <a:r>
              <a:rPr lang="en-US"/>
              <a:t>.</a:t>
            </a:r>
            <a:r>
              <a:rPr lang="en-US"/>
              <a:t> </a:t>
            </a:r>
            <a:r>
              <a:rPr lang="en-US"/>
              <a:t>N</a:t>
            </a:r>
            <a:r>
              <a:rPr lang="en-US"/>
              <a:t>o</a:t>
            </a:r>
            <a:r>
              <a:rPr lang="en-US"/>
              <a:t>bra</a:t>
            </a:r>
            <a:r>
              <a:rPr lang="en-US"/>
              <a:t>d</a:t>
            </a:r>
            <a:r>
              <a:rPr lang="en-US"/>
              <a:t>d</a:t>
            </a:r>
            <a:r>
              <a:rPr lang="en-US"/>
              <a:t>i</a:t>
            </a:r>
            <a:r>
              <a:rPr lang="en-US"/>
              <a:t>n</a:t>
            </a:r>
            <a:r>
              <a:rPr lang="en-US"/>
              <a:t>g</a:t>
            </a:r>
            <a:r>
              <a:rPr lang="en-US"/>
              <a:t> </a:t>
            </a:r>
            <a:r>
              <a:rPr lang="en-US"/>
              <a:t>f</a:t>
            </a:r>
            <a:r>
              <a:rPr lang="en-US"/>
              <a:t>o</a:t>
            </a:r>
            <a:r>
              <a:rPr lang="en-US"/>
              <a:t>r</a:t>
            </a:r>
            <a:r>
              <a:rPr lang="en-US"/>
              <a:t> </a:t>
            </a:r>
            <a:r>
              <a:rPr lang="en-US"/>
              <a:t>m</a:t>
            </a:r>
            <a:r>
              <a:rPr lang="en-US"/>
              <a:t>y</a:t>
            </a:r>
            <a:r>
              <a:rPr lang="en-US"/>
              <a:t> </a:t>
            </a:r>
            <a:r>
              <a:rPr lang="en-US"/>
              <a:t>p</a:t>
            </a:r>
            <a:r>
              <a:rPr lang="en-US"/>
              <a:t>r</a:t>
            </a:r>
            <a:r>
              <a:rPr lang="en-US"/>
              <a:t>o</a:t>
            </a:r>
            <a:r>
              <a:rPr lang="en-US"/>
              <a:t>d</a:t>
            </a:r>
            <a:r>
              <a:rPr lang="en-US"/>
              <a:t>u</a:t>
            </a:r>
            <a:r>
              <a:rPr lang="en-US"/>
              <a:t>c</a:t>
            </a:r>
            <a:r>
              <a:rPr lang="en-US"/>
              <a:t>t</a:t>
            </a:r>
            <a:r>
              <a:rPr lang="en-US"/>
              <a:t>s</a:t>
            </a:r>
            <a:r>
              <a:rPr lang="en-US"/>
              <a:t> </a:t>
            </a:r>
            <a:r>
              <a:rPr lang="en-US"/>
              <a:t>y</a:t>
            </a:r>
            <a:r>
              <a:rPr lang="en-US"/>
              <a:t>e</a:t>
            </a:r>
            <a:r>
              <a:rPr lang="en-US"/>
              <a:t>t</a:t>
            </a:r>
            <a:r>
              <a:rPr lang="en-US"/>
              <a:t>.</a:t>
            </a:r>
            <a:r>
              <a:rPr lang="en-US"/>
              <a:t> </a:t>
            </a:r>
            <a:r>
              <a:rPr lang="en-US"/>
              <a:t>B</a:t>
            </a:r>
            <a:r>
              <a:rPr lang="en-US"/>
              <a:t>u</a:t>
            </a:r>
            <a:r>
              <a:rPr lang="en-US"/>
              <a:t>t</a:t>
            </a:r>
            <a:r>
              <a:rPr lang="en-US"/>
              <a:t> </a:t>
            </a:r>
            <a:r>
              <a:rPr lang="en-US"/>
              <a:t>I</a:t>
            </a:r>
            <a:r>
              <a:rPr lang="en-US"/>
              <a:t>have</a:t>
            </a:r>
            <a:r>
              <a:rPr lang="en-US"/>
              <a:t> </a:t>
            </a:r>
            <a:r>
              <a:rPr lang="en-US"/>
              <a:t>c</a:t>
            </a:r>
            <a:r>
              <a:rPr lang="en-US"/>
              <a:t>h</a:t>
            </a:r>
            <a:r>
              <a:rPr lang="en-US"/>
              <a:t>a</a:t>
            </a:r>
            <a:r>
              <a:rPr lang="en-US"/>
              <a:t>n</a:t>
            </a:r>
            <a:r>
              <a:rPr lang="en-US"/>
              <a:t>g</a:t>
            </a:r>
            <a:r>
              <a:rPr lang="en-US"/>
              <a:t>e</a:t>
            </a:r>
            <a:r>
              <a:rPr lang="en-US"/>
              <a:t>d</a:t>
            </a:r>
            <a:r>
              <a:rPr lang="en-US"/>
              <a:t> </a:t>
            </a:r>
            <a:r>
              <a:rPr lang="en-US"/>
              <a:t>m</a:t>
            </a:r>
            <a:r>
              <a:rPr lang="en-US"/>
              <a:t>a</a:t>
            </a:r>
            <a:r>
              <a:rPr lang="en-US"/>
              <a:t>r</a:t>
            </a:r>
            <a:r>
              <a:rPr lang="en-US"/>
              <a:t>k</a:t>
            </a:r>
            <a:r>
              <a:rPr lang="en-US"/>
              <a:t>e</a:t>
            </a:r>
            <a:r>
              <a:rPr lang="en-US"/>
              <a:t>t</a:t>
            </a:r>
            <a:r>
              <a:rPr lang="en-US"/>
              <a:t>i</a:t>
            </a:r>
            <a:r>
              <a:rPr lang="en-US"/>
              <a:t>n</a:t>
            </a:r>
            <a:r>
              <a:rPr lang="en-US"/>
              <a:t>g</a:t>
            </a:r>
            <a:r>
              <a:rPr lang="en-US"/>
              <a:t> </a:t>
            </a:r>
            <a:r>
              <a:rPr lang="en-US"/>
              <a:t>o</a:t>
            </a:r>
            <a:r>
              <a:rPr lang="en-US"/>
              <a:t>f</a:t>
            </a:r>
            <a:r>
              <a:rPr lang="en-US"/>
              <a:t> </a:t>
            </a:r>
            <a:r>
              <a:rPr lang="en-US"/>
              <a:t>m</a:t>
            </a:r>
            <a:r>
              <a:rPr lang="en-US"/>
              <a:t>y</a:t>
            </a:r>
            <a:r>
              <a:rPr lang="en-US"/>
              <a:t> </a:t>
            </a:r>
            <a:r>
              <a:rPr lang="en-US"/>
              <a:t>b</a:t>
            </a:r>
            <a:r>
              <a:rPr lang="en-US"/>
              <a:t>u</a:t>
            </a:r>
            <a:r>
              <a:rPr lang="en-US"/>
              <a:t>s</a:t>
            </a:r>
            <a:r>
              <a:rPr lang="en-US"/>
              <a:t>s</a:t>
            </a:r>
            <a:r>
              <a:rPr lang="en-US"/>
              <a:t>i</a:t>
            </a:r>
            <a:r>
              <a:rPr lang="en-US"/>
              <a:t>n</a:t>
            </a:r>
            <a:r>
              <a:rPr lang="en-US"/>
              <a:t>e</a:t>
            </a:r>
            <a:r>
              <a:rPr lang="en-US"/>
              <a:t>s</a:t>
            </a:r>
            <a:r>
              <a:rPr lang="en-US"/>
              <a:t> </a:t>
            </a:r>
            <a:r>
              <a:rPr lang="en-US"/>
              <a:t>b</a:t>
            </a:r>
            <a:r>
              <a:rPr lang="en-US"/>
              <a:t>y</a:t>
            </a:r>
            <a:r>
              <a:rPr lang="en-US"/>
              <a:t> </a:t>
            </a:r>
            <a:r>
              <a:rPr lang="en-US"/>
              <a:t>u</a:t>
            </a:r>
            <a:r>
              <a:rPr lang="en-US"/>
              <a:t>s</a:t>
            </a:r>
            <a:r>
              <a:rPr lang="en-US"/>
              <a:t>i</a:t>
            </a:r>
            <a:r>
              <a:rPr lang="en-US"/>
              <a:t>n</a:t>
            </a:r>
            <a:r>
              <a:rPr lang="en-US"/>
              <a:t>g</a:t>
            </a:r>
            <a:r>
              <a:rPr lang="en-US"/>
              <a:t> </a:t>
            </a:r>
            <a:r>
              <a:rPr lang="en-US"/>
              <a:t>m</a:t>
            </a:r>
            <a:r>
              <a:rPr lang="en-US"/>
              <a:t>o</a:t>
            </a:r>
            <a:r>
              <a:rPr lang="en-US"/>
              <a:t>r</a:t>
            </a:r>
            <a:r>
              <a:rPr lang="en-US"/>
              <a:t>e</a:t>
            </a:r>
            <a:r>
              <a:rPr lang="en-US"/>
              <a:t> </a:t>
            </a:r>
            <a:r>
              <a:rPr lang="en-US"/>
              <a:t>s</a:t>
            </a:r>
            <a:r>
              <a:rPr lang="en-US"/>
              <a:t>o</a:t>
            </a:r>
            <a:r>
              <a:rPr lang="en-US"/>
              <a:t>c</a:t>
            </a:r>
            <a:r>
              <a:rPr lang="en-US"/>
              <a:t>i</a:t>
            </a:r>
            <a:r>
              <a:rPr lang="en-US"/>
              <a:t>a</a:t>
            </a:r>
            <a:r>
              <a:rPr lang="en-US"/>
              <a:t> </a:t>
            </a:r>
            <a:r>
              <a:rPr lang="en-US"/>
              <a:t>m</a:t>
            </a:r>
            <a:r>
              <a:rPr lang="en-US"/>
              <a:t>e</a:t>
            </a:r>
            <a:r>
              <a:rPr lang="en-US"/>
              <a:t>d</a:t>
            </a:r>
            <a:r>
              <a:rPr lang="en-US"/>
              <a:t>i</a:t>
            </a:r>
            <a:r>
              <a:rPr lang="en-US"/>
              <a:t>a</a:t>
            </a:r>
            <a:r>
              <a:rPr lang="en-US"/>
              <a:t> </a:t>
            </a:r>
            <a:r>
              <a:rPr lang="en-US"/>
              <a:t>p</a:t>
            </a:r>
            <a:r>
              <a:rPr lang="en-US"/>
              <a:t>l</a:t>
            </a:r>
            <a:r>
              <a:rPr lang="en-US"/>
              <a:t>a</a:t>
            </a:r>
            <a:r>
              <a:rPr lang="en-US"/>
              <a:t>t</a:t>
            </a:r>
            <a:r>
              <a:rPr lang="en-US"/>
              <a:t>f</a:t>
            </a:r>
            <a:r>
              <a:rPr lang="en-US"/>
              <a:t>o</a:t>
            </a:r>
            <a:r>
              <a:rPr lang="en-US"/>
              <a:t>r</a:t>
            </a:r>
            <a:r>
              <a:rPr lang="en-US"/>
              <a:t>m</a:t>
            </a:r>
            <a:r>
              <a:rPr lang="en-US"/>
              <a:t>s</a:t>
            </a:r>
            <a:r>
              <a:rPr lang="en-US"/>
              <a:t> </a:t>
            </a:r>
            <a:r>
              <a:rPr lang="en-US"/>
              <a:t>l</a:t>
            </a:r>
            <a:r>
              <a:rPr lang="en-US"/>
              <a:t>i</a:t>
            </a:r>
            <a:r>
              <a:rPr lang="en-US"/>
              <a:t>k</a:t>
            </a:r>
            <a:r>
              <a:rPr lang="en-US"/>
              <a:t>e</a:t>
            </a:r>
            <a:r>
              <a:rPr lang="en-US"/>
              <a:t> </a:t>
            </a:r>
            <a:r>
              <a:rPr lang="en-US"/>
              <a:t>f</a:t>
            </a:r>
            <a:r>
              <a:rPr lang="en-US"/>
              <a:t>a</a:t>
            </a:r>
            <a:r>
              <a:rPr lang="en-US"/>
              <a:t>c</a:t>
            </a:r>
            <a:r>
              <a:rPr lang="en-US"/>
              <a:t>e</a:t>
            </a:r>
            <a:r>
              <a:rPr lang="en-US"/>
              <a:t> </a:t>
            </a:r>
            <a:r>
              <a:rPr lang="en-US"/>
              <a:t>b</a:t>
            </a:r>
            <a:r>
              <a:rPr lang="en-US"/>
              <a:t>o</a:t>
            </a:r>
            <a:r>
              <a:rPr lang="en-US"/>
              <a:t>o</a:t>
            </a:r>
            <a:r>
              <a:rPr lang="en-US"/>
              <a:t>k</a:t>
            </a:r>
            <a:r>
              <a:rPr lang="en-US"/>
              <a:t>,</a:t>
            </a:r>
            <a:r>
              <a:rPr lang="en-US"/>
              <a:t> </a:t>
            </a:r>
            <a:r>
              <a:rPr lang="en-US"/>
              <a:t>w</a:t>
            </a:r>
            <a:r>
              <a:rPr lang="en-US"/>
              <a:t>h</a:t>
            </a:r>
            <a:r>
              <a:rPr lang="en-US"/>
              <a:t>a</a:t>
            </a:r>
            <a:r>
              <a:rPr lang="en-US"/>
              <a:t>t</a:t>
            </a:r>
            <a:r>
              <a:rPr lang="en-US"/>
              <a:t>s</a:t>
            </a:r>
            <a:r>
              <a:rPr lang="en-US"/>
              <a:t>a</a:t>
            </a:r>
            <a:r>
              <a:rPr lang="en-US"/>
              <a:t>p</a:t>
            </a:r>
            <a:r>
              <a:rPr lang="en-US"/>
              <a:t>p</a:t>
            </a:r>
            <a:r>
              <a:rPr lang="en-US"/>
              <a:t> </a:t>
            </a:r>
            <a:r>
              <a:rPr lang="en-US"/>
              <a:t>a</a:t>
            </a:r>
            <a:r>
              <a:rPr lang="en-US"/>
              <a:t>n</a:t>
            </a:r>
            <a:r>
              <a:rPr lang="en-US"/>
              <a:t>d</a:t>
            </a:r>
            <a:r>
              <a:rPr lang="en-US"/>
              <a:t> </a:t>
            </a:r>
            <a:r>
              <a:rPr lang="en-US"/>
              <a:t>t</a:t>
            </a:r>
            <a:r>
              <a:rPr lang="en-US"/>
              <a:t>e</a:t>
            </a:r>
            <a:r>
              <a:rPr lang="en-US"/>
              <a:t>l</a:t>
            </a:r>
            <a:r>
              <a:rPr lang="en-US"/>
              <a:t>e</a:t>
            </a:r>
            <a:r>
              <a:rPr lang="en-US"/>
              <a:t>g</a:t>
            </a:r>
            <a:r>
              <a:rPr lang="en-US"/>
              <a:t>r</a:t>
            </a:r>
            <a:r>
              <a:rPr lang="en-US"/>
              <a:t>a</a:t>
            </a:r>
            <a:r>
              <a:rPr lang="en-US"/>
              <a:t>m</a:t>
            </a:r>
            <a:r>
              <a:rPr lang="en-US"/>
              <a:t>.</a:t>
            </a:r>
            <a:endParaRPr lang="en-GB"/>
          </a:p>
          <a:p>
            <a:endParaRPr lang="en-GB"/>
          </a:p>
        </p:txBody>
      </p:sp>
      <p:sp>
        <p:nvSpPr>
          <p:cNvPr id="1048615" name="TextBox 4"/>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38" name=""/>
        <p:cNvGrpSpPr/>
        <p:nvPr/>
      </p:nvGrpSpPr>
      <p:grpSpPr>
        <a:xfrm>
          <a:off x="0" y="0"/>
          <a:ext cx="0" cy="0"/>
          <a:chOff x="0" y="0"/>
          <a:chExt cx="0" cy="0"/>
        </a:xfrm>
      </p:grpSpPr>
      <p:sp>
        <p:nvSpPr>
          <p:cNvPr id="1048616" name="Title 1"/>
          <p:cNvSpPr>
            <a:spLocks noGrp="1"/>
          </p:cNvSpPr>
          <p:nvPr>
            <p:ph type="title"/>
          </p:nvPr>
        </p:nvSpPr>
        <p:spPr/>
        <p:txBody>
          <a:bodyPr/>
          <a:p>
            <a:pPr algn="ctr"/>
            <a:r>
              <a:rPr b="1" dirty="0" lang="en-ZA" smtClean="0">
                <a:latin typeface="+mn-lt"/>
              </a:rPr>
              <a:t>BUSINESS MANAGEMENT</a:t>
            </a:r>
            <a:endParaRPr b="1" dirty="0" lang="en-ZA">
              <a:latin typeface="+mn-lt"/>
            </a:endParaRPr>
          </a:p>
        </p:txBody>
      </p:sp>
      <p:sp>
        <p:nvSpPr>
          <p:cNvPr id="1048617" name="Content Placeholder 2"/>
          <p:cNvSpPr>
            <a:spLocks noGrp="1"/>
          </p:cNvSpPr>
          <p:nvPr>
            <p:ph sz="half" idx="1"/>
          </p:nvPr>
        </p:nvSpPr>
        <p:spPr>
          <a:xfrm>
            <a:off x="1051958" y="1825625"/>
            <a:ext cx="4878389" cy="3806257"/>
          </a:xfrm>
          <a:noFill/>
          <a:ln w="3175">
            <a:solidFill>
              <a:schemeClr val="tx1"/>
            </a:solidFill>
          </a:ln>
        </p:spPr>
        <p:txBody>
          <a:bodyPr>
            <a:normAutofit fontScale="71429" lnSpcReduction="20000"/>
          </a:bodyPr>
          <a:p>
            <a:r>
              <a:rPr dirty="0" sz="4000" lang="en-ZA" smtClean="0"/>
              <a:t>Have you hired more staff? How many full-time and how many part-time?</a:t>
            </a:r>
          </a:p>
          <a:p>
            <a:r>
              <a:rPr dirty="0" sz="4000" lang="en-ZA" smtClean="0"/>
              <a:t>How do you manage your stock and check regularly? Please explain.</a:t>
            </a:r>
            <a:endParaRPr dirty="0" sz="4000" lang="en-ZA"/>
          </a:p>
          <a:p>
            <a:r>
              <a:rPr dirty="0" sz="4000" lang="en-ZA" smtClean="0"/>
              <a:t>Have you been able to price your products better so that you can earn a surplus from the business? Please explain.</a:t>
            </a:r>
          </a:p>
          <a:p>
            <a:endParaRPr dirty="0" lang="en-ZA"/>
          </a:p>
        </p:txBody>
      </p:sp>
      <p:sp>
        <p:nvSpPr>
          <p:cNvPr id="1048618" name="Content Placeholder 3"/>
          <p:cNvSpPr>
            <a:spLocks noGrp="1"/>
          </p:cNvSpPr>
          <p:nvPr>
            <p:ph sz="half" idx="2"/>
          </p:nvPr>
        </p:nvSpPr>
        <p:spPr>
          <a:ln w="3175">
            <a:solidFill>
              <a:schemeClr val="tx1"/>
            </a:solidFill>
          </a:ln>
        </p:spPr>
        <p:txBody>
          <a:bodyPr>
            <a:normAutofit/>
          </a:bodyPr>
          <a:p>
            <a:r>
              <a:rPr dirty="0" lang="en-US"/>
              <a:t>C</a:t>
            </a:r>
            <a:r>
              <a:rPr dirty="0" lang="en-US"/>
              <a:t>u</a:t>
            </a:r>
            <a:r>
              <a:rPr dirty="0" lang="en-US"/>
              <a:t>r</a:t>
            </a:r>
            <a:r>
              <a:rPr dirty="0" lang="en-US"/>
              <a:t>rently </a:t>
            </a:r>
            <a:r>
              <a:rPr dirty="0" lang="en-US"/>
              <a:t>I </a:t>
            </a:r>
            <a:r>
              <a:rPr dirty="0" lang="en-US"/>
              <a:t>have </a:t>
            </a:r>
            <a:r>
              <a:rPr dirty="0" lang="en-US"/>
              <a:t>n</a:t>
            </a:r>
            <a:r>
              <a:rPr dirty="0" lang="en-US"/>
              <a:t>o</a:t>
            </a:r>
            <a:r>
              <a:rPr dirty="0" lang="en-US"/>
              <a:t>t</a:t>
            </a:r>
            <a:r>
              <a:rPr dirty="0" lang="en-US"/>
              <a:t> </a:t>
            </a:r>
            <a:r>
              <a:rPr dirty="0" lang="en-US"/>
              <a:t>h</a:t>
            </a:r>
            <a:r>
              <a:rPr dirty="0" lang="en-US"/>
              <a:t>i</a:t>
            </a:r>
            <a:r>
              <a:rPr dirty="0" lang="en-US"/>
              <a:t>r</a:t>
            </a:r>
            <a:r>
              <a:rPr dirty="0" lang="en-US"/>
              <a:t>e</a:t>
            </a:r>
            <a:r>
              <a:rPr dirty="0" lang="en-US"/>
              <a:t>d</a:t>
            </a:r>
            <a:r>
              <a:rPr dirty="0" lang="en-US"/>
              <a:t> </a:t>
            </a:r>
            <a:r>
              <a:rPr dirty="0" lang="en-US"/>
              <a:t>m</a:t>
            </a:r>
            <a:r>
              <a:rPr dirty="0" lang="en-US"/>
              <a:t>o</a:t>
            </a:r>
            <a:r>
              <a:rPr dirty="0" lang="en-US"/>
              <a:t>r</a:t>
            </a:r>
            <a:r>
              <a:rPr dirty="0" lang="en-US"/>
              <a:t>e</a:t>
            </a:r>
            <a:r>
              <a:rPr dirty="0" lang="en-US"/>
              <a:t> </a:t>
            </a:r>
            <a:r>
              <a:rPr dirty="0" lang="en-US"/>
              <a:t>s</a:t>
            </a:r>
            <a:r>
              <a:rPr dirty="0" lang="en-US"/>
              <a:t>t</a:t>
            </a:r>
            <a:r>
              <a:rPr dirty="0" lang="en-US"/>
              <a:t>a</a:t>
            </a:r>
            <a:r>
              <a:rPr dirty="0" lang="en-US"/>
              <a:t>f</a:t>
            </a:r>
            <a:r>
              <a:rPr dirty="0" lang="en-US"/>
              <a:t>f</a:t>
            </a:r>
            <a:r>
              <a:rPr dirty="0" lang="en-US"/>
              <a:t> </a:t>
            </a:r>
            <a:r>
              <a:rPr dirty="0" lang="en-US"/>
              <a:t>,</a:t>
            </a:r>
            <a:r>
              <a:rPr dirty="0" lang="en-US"/>
              <a:t> </a:t>
            </a:r>
            <a:endParaRPr dirty="0" lang="en-GB"/>
          </a:p>
          <a:p>
            <a:r>
              <a:rPr dirty="0" lang="en-US"/>
              <a:t>I</a:t>
            </a:r>
            <a:r>
              <a:rPr dirty="0" lang="en-US"/>
              <a:t> </a:t>
            </a:r>
            <a:r>
              <a:rPr dirty="0" lang="en-US"/>
              <a:t>d</a:t>
            </a:r>
            <a:r>
              <a:rPr dirty="0" lang="en-US"/>
              <a:t>o</a:t>
            </a:r>
            <a:r>
              <a:rPr dirty="0" lang="en-US"/>
              <a:t> </a:t>
            </a:r>
            <a:r>
              <a:rPr dirty="0" lang="en-US"/>
              <a:t>s</a:t>
            </a:r>
            <a:r>
              <a:rPr dirty="0" lang="en-US"/>
              <a:t>t</a:t>
            </a:r>
            <a:r>
              <a:rPr dirty="0" lang="en-US"/>
              <a:t>o</a:t>
            </a:r>
            <a:r>
              <a:rPr dirty="0" lang="en-US"/>
              <a:t>c</a:t>
            </a:r>
            <a:r>
              <a:rPr dirty="0" lang="en-US"/>
              <a:t>k</a:t>
            </a:r>
            <a:r>
              <a:rPr dirty="0" lang="en-US"/>
              <a:t> </a:t>
            </a:r>
            <a:r>
              <a:rPr dirty="0" lang="en-US"/>
              <a:t>t</a:t>
            </a:r>
            <a:r>
              <a:rPr dirty="0" lang="en-US"/>
              <a:t>a</a:t>
            </a:r>
            <a:r>
              <a:rPr dirty="0" lang="en-US"/>
              <a:t>k</a:t>
            </a:r>
            <a:r>
              <a:rPr dirty="0" lang="en-US"/>
              <a:t>e</a:t>
            </a:r>
            <a:r>
              <a:rPr dirty="0" lang="en-US"/>
              <a:t> </a:t>
            </a:r>
            <a:r>
              <a:rPr dirty="0" lang="en-US"/>
              <a:t>e</a:t>
            </a:r>
            <a:r>
              <a:rPr dirty="0" lang="en-US"/>
              <a:t>v</a:t>
            </a:r>
            <a:r>
              <a:rPr dirty="0" lang="en-US"/>
              <a:t>e</a:t>
            </a:r>
            <a:r>
              <a:rPr dirty="0" lang="en-US"/>
              <a:t>r</a:t>
            </a:r>
            <a:r>
              <a:rPr dirty="0" lang="en-US"/>
              <a:t>y</a:t>
            </a:r>
            <a:r>
              <a:rPr dirty="0" lang="en-US"/>
              <a:t> </a:t>
            </a:r>
            <a:r>
              <a:rPr dirty="0" lang="en-US"/>
              <a:t>m</a:t>
            </a:r>
            <a:r>
              <a:rPr dirty="0" lang="en-US"/>
              <a:t>o</a:t>
            </a:r>
            <a:r>
              <a:rPr dirty="0" lang="en-US"/>
              <a:t>n</a:t>
            </a:r>
            <a:r>
              <a:rPr dirty="0" lang="en-US"/>
              <a:t>t</a:t>
            </a:r>
            <a:r>
              <a:rPr dirty="0" lang="en-US"/>
              <a:t>h</a:t>
            </a:r>
            <a:r>
              <a:rPr dirty="0" lang="en-US"/>
              <a:t> </a:t>
            </a:r>
            <a:r>
              <a:rPr dirty="0" lang="en-US"/>
              <a:t>c</a:t>
            </a:r>
            <a:r>
              <a:rPr dirty="0" lang="en-US"/>
              <a:t>h</a:t>
            </a:r>
            <a:r>
              <a:rPr dirty="0" lang="en-US"/>
              <a:t>e</a:t>
            </a:r>
            <a:r>
              <a:rPr dirty="0" lang="en-US"/>
              <a:t>c</a:t>
            </a:r>
            <a:r>
              <a:rPr dirty="0" lang="en-US"/>
              <a:t>k</a:t>
            </a:r>
            <a:r>
              <a:rPr dirty="0" lang="en-US"/>
              <a:t>i</a:t>
            </a:r>
            <a:r>
              <a:rPr dirty="0" lang="en-US"/>
              <a:t>n</a:t>
            </a:r>
            <a:r>
              <a:rPr dirty="0" lang="en-US"/>
              <a:t>g</a:t>
            </a:r>
            <a:r>
              <a:rPr dirty="0" lang="en-US"/>
              <a:t> </a:t>
            </a:r>
            <a:r>
              <a:rPr dirty="0" lang="en-US"/>
              <a:t>p</a:t>
            </a:r>
            <a:r>
              <a:rPr dirty="0" lang="en-US"/>
              <a:t>r</a:t>
            </a:r>
            <a:r>
              <a:rPr dirty="0" lang="en-US"/>
              <a:t>o</a:t>
            </a:r>
            <a:r>
              <a:rPr dirty="0" lang="en-US"/>
              <a:t>d</a:t>
            </a:r>
            <a:r>
              <a:rPr dirty="0" lang="en-US"/>
              <a:t>u</a:t>
            </a:r>
            <a:r>
              <a:rPr dirty="0" lang="en-US"/>
              <a:t>ct</a:t>
            </a:r>
            <a:r>
              <a:rPr dirty="0" lang="en-US"/>
              <a:t> </a:t>
            </a:r>
            <a:r>
              <a:rPr dirty="0" lang="en-US"/>
              <a:t>p</a:t>
            </a:r>
            <a:r>
              <a:rPr dirty="0" lang="en-US"/>
              <a:t>u</a:t>
            </a:r>
            <a:r>
              <a:rPr dirty="0" lang="en-US"/>
              <a:t>r</a:t>
            </a:r>
            <a:r>
              <a:rPr dirty="0" lang="en-US"/>
              <a:t>c</a:t>
            </a:r>
            <a:r>
              <a:rPr dirty="0" lang="en-US"/>
              <a:t>h</a:t>
            </a:r>
            <a:r>
              <a:rPr dirty="0" lang="en-US"/>
              <a:t>a</a:t>
            </a:r>
            <a:r>
              <a:rPr dirty="0" lang="en-US"/>
              <a:t>sed</a:t>
            </a:r>
            <a:r>
              <a:rPr dirty="0" lang="en-US"/>
              <a:t> </a:t>
            </a:r>
            <a:r>
              <a:rPr dirty="0" lang="en-US"/>
              <a:t>versu</a:t>
            </a:r>
            <a:r>
              <a:rPr dirty="0" lang="en-US"/>
              <a:t>s</a:t>
            </a:r>
            <a:r>
              <a:rPr dirty="0" lang="en-US"/>
              <a:t> </a:t>
            </a:r>
            <a:r>
              <a:rPr dirty="0" lang="en-US"/>
              <a:t>p</a:t>
            </a:r>
            <a:r>
              <a:rPr dirty="0" lang="en-US"/>
              <a:t>r</a:t>
            </a:r>
            <a:r>
              <a:rPr dirty="0" lang="en-US"/>
              <a:t>o</a:t>
            </a:r>
            <a:r>
              <a:rPr dirty="0" lang="en-US"/>
              <a:t>d</a:t>
            </a:r>
            <a:r>
              <a:rPr dirty="0" lang="en-US"/>
              <a:t>u</a:t>
            </a:r>
            <a:r>
              <a:rPr dirty="0" lang="en-US"/>
              <a:t>cts </a:t>
            </a:r>
            <a:r>
              <a:rPr dirty="0" lang="en-US"/>
              <a:t>i</a:t>
            </a:r>
            <a:r>
              <a:rPr dirty="0" lang="en-US"/>
              <a:t>n</a:t>
            </a:r>
            <a:r>
              <a:rPr dirty="0" lang="en-US"/>
              <a:t> </a:t>
            </a:r>
            <a:r>
              <a:rPr dirty="0" lang="en-US"/>
              <a:t>s</a:t>
            </a:r>
            <a:r>
              <a:rPr dirty="0" lang="en-US"/>
              <a:t>t</a:t>
            </a:r>
            <a:r>
              <a:rPr dirty="0" lang="en-US"/>
              <a:t>o</a:t>
            </a:r>
            <a:r>
              <a:rPr dirty="0" lang="en-US"/>
              <a:t>c</a:t>
            </a:r>
            <a:r>
              <a:rPr dirty="0" lang="en-US"/>
              <a:t>k</a:t>
            </a:r>
            <a:r>
              <a:rPr dirty="0" lang="en-US"/>
              <a:t>.</a:t>
            </a:r>
            <a:r>
              <a:rPr dirty="0" lang="en-US"/>
              <a:t> </a:t>
            </a:r>
            <a:endParaRPr dirty="0" lang="en-GB"/>
          </a:p>
          <a:p>
            <a:r>
              <a:rPr dirty="0" lang="en-US"/>
              <a:t>Y</a:t>
            </a:r>
            <a:r>
              <a:rPr dirty="0" lang="en-US"/>
              <a:t>e</a:t>
            </a:r>
            <a:r>
              <a:rPr dirty="0" lang="en-US"/>
              <a:t>s</a:t>
            </a:r>
            <a:r>
              <a:rPr dirty="0" lang="en-US"/>
              <a:t> </a:t>
            </a:r>
            <a:r>
              <a:rPr dirty="0" lang="en-US"/>
              <a:t>u</a:t>
            </a:r>
            <a:r>
              <a:rPr dirty="0" lang="en-US"/>
              <a:t>s</a:t>
            </a:r>
            <a:r>
              <a:rPr dirty="0" lang="en-US"/>
              <a:t>u</a:t>
            </a:r>
            <a:r>
              <a:rPr dirty="0" lang="en-US"/>
              <a:t>a</a:t>
            </a:r>
            <a:r>
              <a:rPr dirty="0" lang="en-US"/>
              <a:t>lly </a:t>
            </a:r>
            <a:r>
              <a:rPr dirty="0" lang="en-US"/>
              <a:t>I</a:t>
            </a:r>
            <a:r>
              <a:rPr dirty="0" lang="en-US"/>
              <a:t> </a:t>
            </a:r>
            <a:r>
              <a:rPr dirty="0" lang="en-US"/>
              <a:t>p</a:t>
            </a:r>
            <a:r>
              <a:rPr dirty="0" lang="en-US"/>
              <a:t>r</a:t>
            </a:r>
            <a:r>
              <a:rPr dirty="0" lang="en-US"/>
              <a:t>i</a:t>
            </a:r>
            <a:r>
              <a:rPr dirty="0" lang="en-US"/>
              <a:t>c</a:t>
            </a:r>
            <a:r>
              <a:rPr dirty="0" lang="en-US"/>
              <a:t>e</a:t>
            </a:r>
            <a:r>
              <a:rPr dirty="0" lang="en-US"/>
              <a:t> </a:t>
            </a:r>
            <a:r>
              <a:rPr dirty="0" lang="en-US"/>
              <a:t>m</a:t>
            </a:r>
            <a:r>
              <a:rPr dirty="0" lang="en-US"/>
              <a:t>y</a:t>
            </a:r>
            <a:r>
              <a:rPr dirty="0" lang="en-US"/>
              <a:t> </a:t>
            </a:r>
            <a:r>
              <a:rPr dirty="0" lang="en-US"/>
              <a:t>products target</a:t>
            </a:r>
            <a:r>
              <a:rPr dirty="0" lang="en-US"/>
              <a:t>i</a:t>
            </a:r>
            <a:r>
              <a:rPr dirty="0" lang="en-US"/>
              <a:t>n</a:t>
            </a:r>
            <a:r>
              <a:rPr dirty="0" lang="en-US"/>
              <a:t>g</a:t>
            </a:r>
            <a:r>
              <a:rPr dirty="0" lang="en-US"/>
              <a:t> </a:t>
            </a:r>
            <a:r>
              <a:rPr dirty="0" lang="en-US"/>
              <a:t>a</a:t>
            </a:r>
            <a:r>
              <a:rPr dirty="0" lang="en-US"/>
              <a:t>b</a:t>
            </a:r>
            <a:r>
              <a:rPr dirty="0" lang="en-US"/>
              <a:t>o</a:t>
            </a:r>
            <a:r>
              <a:rPr dirty="0" lang="en-US"/>
              <a:t>u</a:t>
            </a:r>
            <a:r>
              <a:rPr dirty="0" lang="en-US"/>
              <a:t>t</a:t>
            </a:r>
            <a:r>
              <a:rPr dirty="0" lang="en-US"/>
              <a:t> </a:t>
            </a:r>
            <a:r>
              <a:rPr dirty="0" lang="en-US"/>
              <a:t>4</a:t>
            </a:r>
            <a:r>
              <a:rPr dirty="0" lang="en-US"/>
              <a:t>0</a:t>
            </a:r>
            <a:r>
              <a:rPr dirty="0" lang="en-US"/>
              <a:t> </a:t>
            </a:r>
            <a:r>
              <a:rPr dirty="0" lang="en-US"/>
              <a:t>p</a:t>
            </a:r>
            <a:r>
              <a:rPr dirty="0" lang="en-US"/>
              <a:t>e</a:t>
            </a:r>
            <a:r>
              <a:rPr dirty="0" lang="en-US"/>
              <a:t>r</a:t>
            </a:r>
            <a:r>
              <a:rPr dirty="0" lang="en-US"/>
              <a:t>c</a:t>
            </a:r>
            <a:r>
              <a:rPr dirty="0" lang="en-US"/>
              <a:t>entage</a:t>
            </a:r>
            <a:r>
              <a:rPr dirty="0" lang="en-US"/>
              <a:t> </a:t>
            </a:r>
            <a:r>
              <a:rPr dirty="0" lang="en-US"/>
              <a:t>t</a:t>
            </a:r>
            <a:r>
              <a:rPr dirty="0" lang="en-US"/>
              <a:t>he</a:t>
            </a:r>
            <a:r>
              <a:rPr dirty="0" lang="en-US"/>
              <a:t> </a:t>
            </a:r>
            <a:r>
              <a:rPr dirty="0" lang="en-US"/>
              <a:t>amoun</a:t>
            </a:r>
            <a:r>
              <a:rPr dirty="0" lang="en-US"/>
              <a:t>t</a:t>
            </a:r>
            <a:r>
              <a:rPr dirty="0" lang="en-US"/>
              <a:t> </a:t>
            </a:r>
            <a:r>
              <a:rPr dirty="0" lang="en-US"/>
              <a:t>I </a:t>
            </a:r>
            <a:r>
              <a:rPr dirty="0" lang="en-US"/>
              <a:t>o</a:t>
            </a:r>
            <a:r>
              <a:rPr dirty="0" lang="en-US"/>
              <a:t>r</a:t>
            </a:r>
            <a:r>
              <a:rPr dirty="0" lang="en-US"/>
              <a:t>d</a:t>
            </a:r>
            <a:r>
              <a:rPr dirty="0" lang="en-US"/>
              <a:t>e</a:t>
            </a:r>
            <a:r>
              <a:rPr dirty="0" lang="en-US"/>
              <a:t>r </a:t>
            </a:r>
            <a:r>
              <a:rPr dirty="0" lang="en-US"/>
              <a:t>w</a:t>
            </a:r>
            <a:r>
              <a:rPr dirty="0" lang="en-US"/>
              <a:t>i</a:t>
            </a:r>
            <a:r>
              <a:rPr dirty="0" lang="en-US"/>
              <a:t>t</a:t>
            </a:r>
            <a:r>
              <a:rPr dirty="0" lang="en-US"/>
              <a:t>h</a:t>
            </a:r>
            <a:r>
              <a:rPr dirty="0" lang="en-US"/>
              <a:t>,</a:t>
            </a:r>
            <a:r>
              <a:rPr dirty="0" lang="en-US"/>
              <a:t>this</a:t>
            </a:r>
            <a:r>
              <a:rPr dirty="0" lang="en-US"/>
              <a:t> </a:t>
            </a:r>
            <a:r>
              <a:rPr dirty="0" lang="en-US"/>
              <a:t>g</a:t>
            </a:r>
            <a:r>
              <a:rPr dirty="0" lang="en-US"/>
              <a:t>i</a:t>
            </a:r>
            <a:r>
              <a:rPr dirty="0" lang="en-US"/>
              <a:t>v</a:t>
            </a:r>
            <a:r>
              <a:rPr dirty="0" lang="en-US"/>
              <a:t>e</a:t>
            </a:r>
            <a:r>
              <a:rPr dirty="0" lang="en-US"/>
              <a:t>s</a:t>
            </a:r>
            <a:r>
              <a:rPr dirty="0" lang="en-US"/>
              <a:t> </a:t>
            </a:r>
            <a:r>
              <a:rPr dirty="0" lang="en-US"/>
              <a:t>m</a:t>
            </a:r>
            <a:r>
              <a:rPr dirty="0" lang="en-US"/>
              <a:t>y</a:t>
            </a:r>
            <a:r>
              <a:rPr dirty="0" lang="en-US"/>
              <a:t> </a:t>
            </a:r>
            <a:r>
              <a:rPr dirty="0" lang="en-US"/>
              <a:t>buss</a:t>
            </a:r>
            <a:r>
              <a:rPr dirty="0" lang="en-US"/>
              <a:t>i</a:t>
            </a:r>
            <a:r>
              <a:rPr dirty="0" lang="en-US"/>
              <a:t>n</a:t>
            </a:r>
            <a:r>
              <a:rPr dirty="0" lang="en-US"/>
              <a:t>e</a:t>
            </a:r>
            <a:r>
              <a:rPr dirty="0" lang="en-US"/>
              <a:t>s</a:t>
            </a:r>
            <a:r>
              <a:rPr dirty="0" lang="en-US"/>
              <a:t>s</a:t>
            </a:r>
            <a:r>
              <a:rPr dirty="0" lang="en-US"/>
              <a:t> </a:t>
            </a:r>
            <a:r>
              <a:rPr dirty="0" lang="en-US"/>
              <a:t>s</a:t>
            </a:r>
            <a:r>
              <a:rPr dirty="0" lang="en-US"/>
              <a:t>urp</a:t>
            </a:r>
            <a:r>
              <a:rPr dirty="0" lang="en-US"/>
              <a:t>l</a:t>
            </a:r>
            <a:r>
              <a:rPr dirty="0" lang="en-US"/>
              <a:t>us</a:t>
            </a:r>
            <a:r>
              <a:rPr dirty="0" lang="en-US"/>
              <a:t>.</a:t>
            </a:r>
            <a:endParaRPr dirty="0" lang="en-GB"/>
          </a:p>
        </p:txBody>
      </p:sp>
      <p:sp>
        <p:nvSpPr>
          <p:cNvPr id="1048619" name="TextBox 4"/>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39" name=""/>
        <p:cNvGrpSpPr/>
        <p:nvPr/>
      </p:nvGrpSpPr>
      <p:grpSpPr>
        <a:xfrm>
          <a:off x="0" y="0"/>
          <a:ext cx="0" cy="0"/>
          <a:chOff x="0" y="0"/>
          <a:chExt cx="0" cy="0"/>
        </a:xfrm>
      </p:grpSpPr>
      <p:sp>
        <p:nvSpPr>
          <p:cNvPr id="1048620" name="Title 1"/>
          <p:cNvSpPr>
            <a:spLocks noGrp="1"/>
          </p:cNvSpPr>
          <p:nvPr>
            <p:ph type="title"/>
          </p:nvPr>
        </p:nvSpPr>
        <p:spPr/>
        <p:txBody>
          <a:bodyPr/>
          <a:p>
            <a:pPr algn="ctr"/>
            <a:r>
              <a:rPr b="1" dirty="0" lang="en-ZA" smtClean="0">
                <a:latin typeface="+mn-lt"/>
              </a:rPr>
              <a:t>FINANCIAL MANAGEMENT </a:t>
            </a:r>
            <a:endParaRPr b="1" dirty="0" lang="en-ZA">
              <a:latin typeface="+mn-lt"/>
            </a:endParaRPr>
          </a:p>
        </p:txBody>
      </p:sp>
      <p:sp>
        <p:nvSpPr>
          <p:cNvPr id="1048621" name="Content Placeholder 2"/>
          <p:cNvSpPr>
            <a:spLocks noGrp="1"/>
          </p:cNvSpPr>
          <p:nvPr>
            <p:ph sz="half" idx="1"/>
          </p:nvPr>
        </p:nvSpPr>
        <p:spPr>
          <a:ln w="3175">
            <a:solidFill>
              <a:schemeClr val="tx1"/>
            </a:solidFill>
          </a:ln>
        </p:spPr>
        <p:txBody>
          <a:bodyPr>
            <a:normAutofit/>
          </a:bodyPr>
          <a:p>
            <a:r>
              <a:rPr dirty="0" sz="2600" lang="en-ZA"/>
              <a:t>Do you have a </a:t>
            </a:r>
            <a:r>
              <a:rPr dirty="0" sz="2600" lang="en-ZA" smtClean="0"/>
              <a:t>record-keeping system in place? Explain.</a:t>
            </a:r>
            <a:endParaRPr dirty="0" sz="2600" lang="en-ZA"/>
          </a:p>
          <a:p>
            <a:r>
              <a:rPr dirty="0" lang="en-ZA"/>
              <a:t>If yes, how is </a:t>
            </a:r>
            <a:r>
              <a:rPr dirty="0" lang="en-ZA" smtClean="0"/>
              <a:t>it helping </a:t>
            </a:r>
            <a:r>
              <a:rPr dirty="0" lang="en-ZA"/>
              <a:t>you to manage your business</a:t>
            </a:r>
            <a:r>
              <a:rPr dirty="0" lang="en-ZA" smtClean="0"/>
              <a:t>?</a:t>
            </a:r>
          </a:p>
          <a:p>
            <a:r>
              <a:rPr dirty="0" lang="en-ZA" smtClean="0"/>
              <a:t>Do you have a bank account for your business?  </a:t>
            </a:r>
          </a:p>
          <a:p>
            <a:endParaRPr dirty="0" lang="en-ZA"/>
          </a:p>
        </p:txBody>
      </p:sp>
      <p:sp>
        <p:nvSpPr>
          <p:cNvPr id="1048622" name="Content Placeholder 3"/>
          <p:cNvSpPr>
            <a:spLocks noGrp="1"/>
          </p:cNvSpPr>
          <p:nvPr>
            <p:ph sz="half" idx="2"/>
          </p:nvPr>
        </p:nvSpPr>
        <p:spPr>
          <a:ln w="3175">
            <a:solidFill>
              <a:schemeClr val="tx1"/>
            </a:solidFill>
          </a:ln>
        </p:spPr>
        <p:txBody>
          <a:bodyPr>
            <a:normAutofit/>
          </a:bodyPr>
          <a:p>
            <a:r>
              <a:rPr dirty="0" lang="en-US"/>
              <a:t> </a:t>
            </a:r>
            <a:r>
              <a:rPr dirty="0" lang="en-US"/>
              <a:t>I</a:t>
            </a:r>
            <a:r>
              <a:rPr dirty="0" lang="en-US"/>
              <a:t> </a:t>
            </a:r>
            <a:r>
              <a:rPr dirty="0" lang="en-US"/>
              <a:t>d</a:t>
            </a:r>
            <a:r>
              <a:rPr dirty="0" lang="en-US"/>
              <a:t>o</a:t>
            </a:r>
            <a:r>
              <a:rPr dirty="0" lang="en-US"/>
              <a:t> </a:t>
            </a:r>
            <a:r>
              <a:rPr dirty="0" lang="en-US"/>
              <a:t>h</a:t>
            </a:r>
            <a:r>
              <a:rPr dirty="0" lang="en-US"/>
              <a:t>a</a:t>
            </a:r>
            <a:r>
              <a:rPr dirty="0" lang="en-US"/>
              <a:t>v</a:t>
            </a:r>
            <a:r>
              <a:rPr dirty="0" lang="en-US"/>
              <a:t>e</a:t>
            </a:r>
            <a:r>
              <a:rPr dirty="0" lang="en-US"/>
              <a:t> </a:t>
            </a:r>
            <a:r>
              <a:rPr dirty="0" lang="en-US"/>
              <a:t>a</a:t>
            </a:r>
            <a:r>
              <a:rPr dirty="0" lang="en-US"/>
              <a:t> </a:t>
            </a:r>
            <a:r>
              <a:rPr dirty="0" lang="en-US"/>
              <a:t>r</a:t>
            </a:r>
            <a:r>
              <a:rPr dirty="0" lang="en-US"/>
              <a:t>e</a:t>
            </a:r>
            <a:r>
              <a:rPr dirty="0" lang="en-US"/>
              <a:t>c</a:t>
            </a:r>
            <a:r>
              <a:rPr dirty="0" lang="en-US"/>
              <a:t>o</a:t>
            </a:r>
            <a:r>
              <a:rPr dirty="0" lang="en-US"/>
              <a:t>r</a:t>
            </a:r>
            <a:r>
              <a:rPr dirty="0" lang="en-US"/>
              <a:t>d</a:t>
            </a:r>
            <a:r>
              <a:rPr dirty="0" lang="en-US"/>
              <a:t> </a:t>
            </a:r>
            <a:r>
              <a:rPr dirty="0" lang="en-US"/>
              <a:t>b</a:t>
            </a:r>
            <a:r>
              <a:rPr dirty="0" lang="en-US"/>
              <a:t>o</a:t>
            </a:r>
            <a:r>
              <a:rPr dirty="0" lang="en-US"/>
              <a:t>o</a:t>
            </a:r>
            <a:r>
              <a:rPr dirty="0" lang="en-US"/>
              <a:t>k</a:t>
            </a:r>
            <a:r>
              <a:rPr dirty="0" lang="en-US"/>
              <a:t> </a:t>
            </a:r>
            <a:r>
              <a:rPr dirty="0" lang="en-US"/>
              <a:t>i</a:t>
            </a:r>
            <a:r>
              <a:rPr dirty="0" lang="en-US"/>
              <a:t>n</a:t>
            </a:r>
            <a:r>
              <a:rPr dirty="0" lang="en-US"/>
              <a:t> </a:t>
            </a:r>
            <a:r>
              <a:rPr dirty="0" lang="en-US"/>
              <a:t>p</a:t>
            </a:r>
            <a:r>
              <a:rPr dirty="0" lang="en-US"/>
              <a:t>l</a:t>
            </a:r>
            <a:r>
              <a:rPr dirty="0" lang="en-US"/>
              <a:t>a</a:t>
            </a:r>
            <a:r>
              <a:rPr dirty="0" lang="en-US"/>
              <a:t>c</a:t>
            </a:r>
            <a:r>
              <a:rPr dirty="0" lang="en-US"/>
              <a:t>e</a:t>
            </a:r>
            <a:r>
              <a:rPr dirty="0" lang="en-US"/>
              <a:t> </a:t>
            </a:r>
            <a:r>
              <a:rPr dirty="0" lang="en-US"/>
              <a:t>w</a:t>
            </a:r>
            <a:r>
              <a:rPr dirty="0" lang="en-US"/>
              <a:t>h</a:t>
            </a:r>
            <a:r>
              <a:rPr dirty="0" lang="en-US"/>
              <a:t>e</a:t>
            </a:r>
            <a:r>
              <a:rPr dirty="0" lang="en-US"/>
              <a:t>r</a:t>
            </a:r>
            <a:r>
              <a:rPr dirty="0" lang="en-US"/>
              <a:t>e</a:t>
            </a:r>
            <a:r>
              <a:rPr dirty="0" lang="en-US"/>
              <a:t> </a:t>
            </a:r>
            <a:r>
              <a:rPr dirty="0" lang="en-US"/>
              <a:t>I </a:t>
            </a:r>
            <a:r>
              <a:rPr dirty="0" lang="en-US"/>
              <a:t> </a:t>
            </a:r>
            <a:r>
              <a:rPr dirty="0" lang="en-US"/>
              <a:t>r</a:t>
            </a:r>
            <a:r>
              <a:rPr dirty="0" lang="en-US"/>
              <a:t>e</a:t>
            </a:r>
            <a:r>
              <a:rPr dirty="0" lang="en-US"/>
              <a:t>c</a:t>
            </a:r>
            <a:r>
              <a:rPr dirty="0" lang="en-US"/>
              <a:t>o</a:t>
            </a:r>
            <a:r>
              <a:rPr dirty="0" lang="en-US"/>
              <a:t>r</a:t>
            </a:r>
            <a:r>
              <a:rPr dirty="0" lang="en-US"/>
              <a:t>d</a:t>
            </a:r>
            <a:r>
              <a:rPr dirty="0" lang="en-US"/>
              <a:t> </a:t>
            </a:r>
            <a:r>
              <a:rPr dirty="0" lang="en-US"/>
              <a:t>e</a:t>
            </a:r>
            <a:r>
              <a:rPr dirty="0" lang="en-US"/>
              <a:t>v</a:t>
            </a:r>
            <a:r>
              <a:rPr dirty="0" lang="en-US"/>
              <a:t>e</a:t>
            </a:r>
            <a:r>
              <a:rPr dirty="0" lang="en-US"/>
              <a:t>r</a:t>
            </a:r>
            <a:r>
              <a:rPr dirty="0" lang="en-US"/>
              <a:t>y</a:t>
            </a:r>
            <a:r>
              <a:rPr dirty="0" lang="en-US"/>
              <a:t>d</a:t>
            </a:r>
            <a:r>
              <a:rPr dirty="0" lang="en-US"/>
              <a:t>a</a:t>
            </a:r>
            <a:r>
              <a:rPr dirty="0" lang="en-US"/>
              <a:t>y</a:t>
            </a:r>
            <a:r>
              <a:rPr dirty="0" lang="en-US"/>
              <a:t> </a:t>
            </a:r>
            <a:r>
              <a:rPr dirty="0" lang="en-US"/>
              <a:t>income </a:t>
            </a:r>
            <a:r>
              <a:rPr dirty="0" lang="en-US"/>
              <a:t>a</a:t>
            </a:r>
            <a:r>
              <a:rPr dirty="0" lang="en-US"/>
              <a:t>n</a:t>
            </a:r>
            <a:r>
              <a:rPr dirty="0" lang="en-US"/>
              <a:t>d</a:t>
            </a:r>
            <a:r>
              <a:rPr dirty="0" lang="en-US"/>
              <a:t> </a:t>
            </a:r>
            <a:r>
              <a:rPr dirty="0" lang="en-US"/>
              <a:t>expenses </a:t>
            </a:r>
            <a:endParaRPr dirty="0" lang="en-GB"/>
          </a:p>
          <a:p>
            <a:r>
              <a:rPr dirty="0" lang="en-US"/>
              <a:t>It helps me to identify and understand where money is coming in and going out from and have an accurate projection </a:t>
            </a:r>
            <a:r>
              <a:rPr dirty="0" lang="en-US"/>
              <a:t> </a:t>
            </a:r>
            <a:r>
              <a:rPr dirty="0" lang="en-US"/>
              <a:t>for the near future of my business </a:t>
            </a:r>
            <a:endParaRPr dirty="0" lang="en-GB"/>
          </a:p>
          <a:p>
            <a:r>
              <a:rPr dirty="0" lang="en-US"/>
              <a:t>I</a:t>
            </a:r>
            <a:r>
              <a:rPr dirty="0" lang="en-US"/>
              <a:t> </a:t>
            </a:r>
            <a:r>
              <a:rPr dirty="0" lang="en-US"/>
              <a:t>r</a:t>
            </a:r>
            <a:r>
              <a:rPr dirty="0" lang="en-US"/>
              <a:t>e</a:t>
            </a:r>
            <a:r>
              <a:rPr dirty="0" lang="en-US"/>
              <a:t>c</a:t>
            </a:r>
            <a:r>
              <a:rPr dirty="0" lang="en-US"/>
              <a:t>e</a:t>
            </a:r>
            <a:r>
              <a:rPr dirty="0" lang="en-US"/>
              <a:t>n</a:t>
            </a:r>
            <a:r>
              <a:rPr dirty="0" lang="en-US"/>
              <a:t>t</a:t>
            </a:r>
            <a:r>
              <a:rPr dirty="0" lang="en-US"/>
              <a:t> </a:t>
            </a:r>
            <a:r>
              <a:rPr dirty="0" lang="en-US"/>
              <a:t>o</a:t>
            </a:r>
            <a:r>
              <a:rPr dirty="0" lang="en-US"/>
              <a:t>p</a:t>
            </a:r>
            <a:r>
              <a:rPr dirty="0" lang="en-US"/>
              <a:t>n</a:t>
            </a:r>
            <a:r>
              <a:rPr dirty="0" lang="en-US"/>
              <a:t>e</a:t>
            </a:r>
            <a:r>
              <a:rPr dirty="0" lang="en-US"/>
              <a:t>d</a:t>
            </a:r>
            <a:r>
              <a:rPr dirty="0" lang="en-US"/>
              <a:t> </a:t>
            </a:r>
            <a:r>
              <a:rPr dirty="0" lang="en-US"/>
              <a:t>a</a:t>
            </a:r>
            <a:r>
              <a:rPr dirty="0" lang="en-US"/>
              <a:t> </a:t>
            </a:r>
            <a:r>
              <a:rPr dirty="0" lang="en-US"/>
              <a:t>p</a:t>
            </a:r>
            <a:r>
              <a:rPr dirty="0" lang="en-US"/>
              <a:t>e</a:t>
            </a:r>
            <a:r>
              <a:rPr dirty="0" lang="en-US"/>
              <a:t>r</a:t>
            </a:r>
            <a:r>
              <a:rPr dirty="0" lang="en-US"/>
              <a:t>s</a:t>
            </a:r>
            <a:r>
              <a:rPr dirty="0" lang="en-US"/>
              <a:t>o</a:t>
            </a:r>
            <a:r>
              <a:rPr dirty="0" lang="en-US"/>
              <a:t>n</a:t>
            </a:r>
            <a:r>
              <a:rPr dirty="0" lang="en-US"/>
              <a:t>a</a:t>
            </a:r>
            <a:r>
              <a:rPr dirty="0" lang="en-US"/>
              <a:t>l</a:t>
            </a:r>
            <a:r>
              <a:rPr dirty="0" lang="en-US"/>
              <a:t>bank</a:t>
            </a:r>
            <a:r>
              <a:rPr dirty="0" lang="en-US"/>
              <a:t> </a:t>
            </a:r>
            <a:r>
              <a:rPr dirty="0" lang="en-US"/>
              <a:t>acc</a:t>
            </a:r>
            <a:r>
              <a:rPr dirty="0" lang="en-US"/>
              <a:t>o</a:t>
            </a:r>
            <a:r>
              <a:rPr dirty="0" lang="en-US"/>
              <a:t>unt</a:t>
            </a:r>
            <a:r>
              <a:rPr dirty="0" lang="en-US"/>
              <a:t> </a:t>
            </a:r>
            <a:r>
              <a:rPr dirty="0" lang="en-US"/>
              <a:t>which</a:t>
            </a:r>
            <a:r>
              <a:rPr dirty="0" lang="en-US"/>
              <a:t> </a:t>
            </a:r>
            <a:r>
              <a:rPr dirty="0" lang="en-US"/>
              <a:t> </a:t>
            </a:r>
            <a:r>
              <a:rPr dirty="0" lang="en-US"/>
              <a:t>I </a:t>
            </a:r>
            <a:r>
              <a:rPr dirty="0" lang="en-US"/>
              <a:t>a</a:t>
            </a:r>
            <a:r>
              <a:rPr dirty="0" lang="en-US"/>
              <a:t>m</a:t>
            </a:r>
            <a:r>
              <a:rPr dirty="0" lang="en-US"/>
              <a:t> </a:t>
            </a:r>
            <a:r>
              <a:rPr dirty="0" lang="en-US"/>
              <a:t>l</a:t>
            </a:r>
            <a:r>
              <a:rPr dirty="0" lang="en-US"/>
              <a:t>oo</a:t>
            </a:r>
            <a:r>
              <a:rPr dirty="0" lang="en-US"/>
              <a:t>k</a:t>
            </a:r>
            <a:r>
              <a:rPr dirty="0" lang="en-US"/>
              <a:t>i</a:t>
            </a:r>
            <a:r>
              <a:rPr dirty="0" lang="en-US"/>
              <a:t>n</a:t>
            </a:r>
            <a:r>
              <a:rPr dirty="0" lang="en-US"/>
              <a:t>g</a:t>
            </a:r>
            <a:r>
              <a:rPr dirty="0" lang="en-US"/>
              <a:t> </a:t>
            </a:r>
            <a:r>
              <a:rPr dirty="0" lang="en-US"/>
              <a:t>forward</a:t>
            </a:r>
            <a:r>
              <a:rPr dirty="0" lang="en-US"/>
              <a:t> </a:t>
            </a:r>
            <a:r>
              <a:rPr dirty="0" lang="en-US"/>
              <a:t>t</a:t>
            </a:r>
            <a:r>
              <a:rPr dirty="0" lang="en-US"/>
              <a:t>o</a:t>
            </a:r>
            <a:r>
              <a:rPr dirty="0" lang="en-US"/>
              <a:t> </a:t>
            </a:r>
            <a:r>
              <a:rPr dirty="0" lang="en-US"/>
              <a:t>u</a:t>
            </a:r>
            <a:r>
              <a:rPr dirty="0" lang="en-US"/>
              <a:t>se </a:t>
            </a:r>
            <a:r>
              <a:rPr dirty="0" lang="en-US"/>
              <a:t>i</a:t>
            </a:r>
            <a:r>
              <a:rPr dirty="0" lang="en-US"/>
              <a:t>n</a:t>
            </a:r>
            <a:r>
              <a:rPr dirty="0" lang="en-US"/>
              <a:t> </a:t>
            </a:r>
            <a:r>
              <a:rPr dirty="0" lang="en-US"/>
              <a:t>m</a:t>
            </a:r>
            <a:r>
              <a:rPr dirty="0" lang="en-US"/>
              <a:t>y</a:t>
            </a:r>
            <a:r>
              <a:rPr dirty="0" lang="en-US"/>
              <a:t> </a:t>
            </a:r>
            <a:r>
              <a:rPr dirty="0" lang="en-US"/>
              <a:t>b</a:t>
            </a:r>
            <a:r>
              <a:rPr dirty="0" lang="en-US"/>
              <a:t>u</a:t>
            </a:r>
            <a:r>
              <a:rPr dirty="0" lang="en-US"/>
              <a:t>s</a:t>
            </a:r>
            <a:r>
              <a:rPr dirty="0" lang="en-US"/>
              <a:t>i</a:t>
            </a:r>
            <a:r>
              <a:rPr dirty="0" lang="en-US"/>
              <a:t>n</a:t>
            </a:r>
            <a:r>
              <a:rPr dirty="0" lang="en-US"/>
              <a:t>e</a:t>
            </a:r>
            <a:r>
              <a:rPr dirty="0" lang="en-US"/>
              <a:t>s</a:t>
            </a:r>
            <a:r>
              <a:rPr dirty="0" lang="en-US"/>
              <a:t>s</a:t>
            </a:r>
            <a:endParaRPr dirty="0" lang="en-GB"/>
          </a:p>
        </p:txBody>
      </p:sp>
      <p:sp>
        <p:nvSpPr>
          <p:cNvPr id="1048623" name="TextBox 4"/>
          <p:cNvSpPr txBox="1"/>
          <p:nvPr/>
        </p:nvSpPr>
        <p:spPr>
          <a:xfrm>
            <a:off x="0" y="6394104"/>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24" name="Title 1"/>
          <p:cNvSpPr>
            <a:spLocks noGrp="1"/>
          </p:cNvSpPr>
          <p:nvPr>
            <p:ph type="title"/>
          </p:nvPr>
        </p:nvSpPr>
        <p:spPr/>
        <p:txBody>
          <a:bodyPr>
            <a:normAutofit/>
          </a:bodyPr>
          <a:p>
            <a:pPr algn="ctr"/>
            <a:r>
              <a:rPr b="1" dirty="0" sz="3600" lang="en-ZA" smtClean="0">
                <a:latin typeface="+mn-lt"/>
              </a:rPr>
              <a:t>SAVINGS AND SELF SUFFICIENCY</a:t>
            </a:r>
            <a:endParaRPr b="1" dirty="0" sz="3600" lang="en-ZA">
              <a:latin typeface="+mn-lt"/>
            </a:endParaRPr>
          </a:p>
        </p:txBody>
      </p:sp>
      <p:sp>
        <p:nvSpPr>
          <p:cNvPr id="1048625"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p>
            <a:r>
              <a:rPr dirty="0" lang="en-ZA" smtClean="0"/>
              <a:t>Are you a member of a savings gro</a:t>
            </a:r>
            <a:r>
              <a:rPr dirty="0" lang="en-US" smtClean="0"/>
              <a:t>u</a:t>
            </a:r>
            <a:r>
              <a:rPr dirty="0" lang="en-ZA" smtClean="0"/>
              <a:t>p?</a:t>
            </a:r>
            <a:r>
              <a:rPr dirty="0" lang="en-US" smtClean="0"/>
              <a:t> </a:t>
            </a:r>
            <a:r>
              <a:rPr dirty="0" lang="en-US" smtClean="0"/>
              <a:t>Y</a:t>
            </a:r>
            <a:r>
              <a:rPr dirty="0" lang="en-US" smtClean="0"/>
              <a:t>e</a:t>
            </a:r>
            <a:r>
              <a:rPr dirty="0" lang="en-US" smtClean="0"/>
              <a:t>s</a:t>
            </a:r>
            <a:r>
              <a:rPr dirty="0" lang="en-US" smtClean="0"/>
              <a:t> </a:t>
            </a:r>
            <a:r>
              <a:rPr dirty="0" lang="en-US" smtClean="0"/>
              <a:t>I </a:t>
            </a:r>
            <a:r>
              <a:rPr dirty="0" lang="en-US" smtClean="0"/>
              <a:t>a</a:t>
            </a:r>
            <a:r>
              <a:rPr dirty="0" lang="en-US" smtClean="0"/>
              <a:t>m</a:t>
            </a:r>
            <a:r>
              <a:rPr dirty="0" lang="en-US" smtClean="0"/>
              <a:t> </a:t>
            </a:r>
            <a:r>
              <a:rPr dirty="0" lang="en-US" smtClean="0"/>
              <a:t>m</a:t>
            </a:r>
            <a:r>
              <a:rPr dirty="0" lang="en-US" smtClean="0"/>
              <a:t>e</a:t>
            </a:r>
            <a:r>
              <a:rPr dirty="0" lang="en-US" smtClean="0"/>
              <a:t>m</a:t>
            </a:r>
            <a:r>
              <a:rPr dirty="0" lang="en-US" smtClean="0"/>
              <a:t>b</a:t>
            </a:r>
            <a:r>
              <a:rPr dirty="0" lang="en-US" smtClean="0"/>
              <a:t>e</a:t>
            </a:r>
            <a:r>
              <a:rPr dirty="0" lang="en-US" smtClean="0"/>
              <a:t>r</a:t>
            </a:r>
            <a:r>
              <a:rPr dirty="0" lang="en-US" smtClean="0"/>
              <a:t> </a:t>
            </a:r>
            <a:r>
              <a:rPr dirty="0" lang="en-US" smtClean="0"/>
              <a:t>o</a:t>
            </a:r>
            <a:r>
              <a:rPr dirty="0" lang="en-US" smtClean="0"/>
              <a:t>f</a:t>
            </a:r>
            <a:r>
              <a:rPr dirty="0" lang="en-US" smtClean="0"/>
              <a:t> </a:t>
            </a:r>
            <a:r>
              <a:rPr dirty="0" lang="en-US" smtClean="0"/>
              <a:t>m</a:t>
            </a:r>
            <a:r>
              <a:rPr dirty="0" lang="en-US" smtClean="0"/>
              <a:t>u</a:t>
            </a:r>
            <a:r>
              <a:rPr dirty="0" lang="en-US" smtClean="0"/>
              <a:t>kando</a:t>
            </a:r>
            <a:endParaRPr altLang="en-US" lang="zh-CN"/>
          </a:p>
          <a:p>
            <a:r>
              <a:rPr dirty="0" lang="en-ZA" smtClean="0"/>
              <a:t>Are you saving money? How much have y</a:t>
            </a:r>
            <a:r>
              <a:rPr dirty="0" lang="en-ZA" smtClean="0"/>
              <a:t>o</a:t>
            </a:r>
            <a:r>
              <a:rPr dirty="0" lang="en-ZA" smtClean="0"/>
              <a:t>u been able to save so far?</a:t>
            </a:r>
            <a:r>
              <a:rPr dirty="0" lang="en-US" smtClean="0"/>
              <a:t> </a:t>
            </a:r>
            <a:r>
              <a:rPr dirty="0" lang="en-US" smtClean="0"/>
              <a:t> </a:t>
            </a:r>
            <a:r>
              <a:rPr dirty="0" lang="en-US" smtClean="0"/>
              <a:t>I</a:t>
            </a:r>
            <a:r>
              <a:rPr dirty="0" lang="en-US" smtClean="0"/>
              <a:t>save</a:t>
            </a:r>
            <a:r>
              <a:rPr dirty="0" lang="en-US" smtClean="0"/>
              <a:t>d</a:t>
            </a:r>
            <a:r>
              <a:rPr dirty="0" lang="en-US" smtClean="0"/>
              <a:t> </a:t>
            </a:r>
            <a:r>
              <a:rPr dirty="0" lang="en-US" smtClean="0"/>
              <a:t>a</a:t>
            </a:r>
            <a:r>
              <a:rPr dirty="0" lang="en-US" smtClean="0"/>
              <a:t>b</a:t>
            </a:r>
            <a:r>
              <a:rPr dirty="0" lang="en-US" smtClean="0"/>
              <a:t>o</a:t>
            </a:r>
            <a:r>
              <a:rPr dirty="0" lang="en-US" smtClean="0"/>
              <a:t>u</a:t>
            </a:r>
            <a:r>
              <a:rPr dirty="0" lang="en-US" smtClean="0"/>
              <a:t>t</a:t>
            </a:r>
            <a:r>
              <a:rPr dirty="0" lang="en-US" smtClean="0"/>
              <a:t> </a:t>
            </a:r>
            <a:r>
              <a:rPr dirty="0" lang="en-US" smtClean="0"/>
              <a:t>$</a:t>
            </a:r>
            <a:r>
              <a:rPr dirty="0" lang="en-US" smtClean="0"/>
              <a:t>6</a:t>
            </a:r>
            <a:r>
              <a:rPr dirty="0" lang="en-US" smtClean="0"/>
              <a:t>0</a:t>
            </a:r>
            <a:r>
              <a:rPr dirty="0" lang="en-US" smtClean="0"/>
              <a:t>0</a:t>
            </a:r>
            <a:endParaRPr altLang="en-US" lang="zh-CN"/>
          </a:p>
          <a:p>
            <a:pPr>
              <a:lnSpc>
                <a:spcPct val="100000"/>
              </a:lnSpc>
            </a:pPr>
            <a:r>
              <a:rPr dirty="0" lang="en-GB" smtClean="0">
                <a:latin typeface="Tahoma" panose="020B0604030504040204" pitchFamily="34" charset="0"/>
                <a:ea typeface="Calibri" panose="020F0502020204030204" pitchFamily="34" charset="0"/>
              </a:rPr>
              <a:t>Have you managed </a:t>
            </a:r>
            <a:r>
              <a:rPr dirty="0" lang="en-GB">
                <a:latin typeface="Tahoma" panose="020B0604030504040204" pitchFamily="34" charset="0"/>
                <a:ea typeface="Calibri" panose="020F0502020204030204" pitchFamily="34" charset="0"/>
              </a:rPr>
              <a:t>to </a:t>
            </a:r>
            <a:r>
              <a:rPr b="1" dirty="0" i="1" lang="en-GB">
                <a:latin typeface="Tahoma" panose="020B0604030504040204" pitchFamily="34" charset="0"/>
                <a:ea typeface="Calibri" panose="020F0502020204030204" pitchFamily="34" charset="0"/>
              </a:rPr>
              <a:t>increase household </a:t>
            </a:r>
            <a:r>
              <a:rPr b="1" dirty="0" i="1" lang="en-GB" smtClean="0">
                <a:latin typeface="Tahoma" panose="020B0604030504040204" pitchFamily="34" charset="0"/>
                <a:ea typeface="Calibri" panose="020F0502020204030204" pitchFamily="34" charset="0"/>
              </a:rPr>
              <a:t>income?</a:t>
            </a:r>
            <a:r>
              <a:rPr dirty="0" lang="en-GB" smtClean="0">
                <a:latin typeface="Tahoma" panose="020B0604030504040204" pitchFamily="34" charset="0"/>
                <a:ea typeface="Calibri" panose="020F0502020204030204" pitchFamily="34" charset="0"/>
              </a:rPr>
              <a:t> </a:t>
            </a:r>
            <a:r>
              <a:rPr dirty="0" lang="en-US" smtClean="0">
                <a:latin typeface="Tahoma" panose="020B0604030504040204" pitchFamily="34" charset="0"/>
                <a:ea typeface="Calibri" panose="020F0502020204030204" pitchFamily="34" charset="0"/>
              </a:rPr>
              <a:t> </a:t>
            </a:r>
            <a:r>
              <a:rPr dirty="0" lang="en-US" smtClean="0">
                <a:latin typeface="Tahoma" panose="020B0604030504040204" pitchFamily="34" charset="0"/>
                <a:ea typeface="Calibri" panose="020F0502020204030204" pitchFamily="34" charset="0"/>
              </a:rPr>
              <a:t>Y</a:t>
            </a:r>
            <a:r>
              <a:rPr dirty="0" lang="en-US" smtClean="0">
                <a:latin typeface="Tahoma" panose="020B0604030504040204" pitchFamily="34" charset="0"/>
                <a:ea typeface="Calibri" panose="020F0502020204030204" pitchFamily="34" charset="0"/>
              </a:rPr>
              <a:t>e</a:t>
            </a:r>
            <a:r>
              <a:rPr dirty="0" lang="en-US" smtClean="0">
                <a:latin typeface="Tahoma" panose="020B0604030504040204" pitchFamily="34" charset="0"/>
                <a:ea typeface="Calibri" panose="020F0502020204030204" pitchFamily="34" charset="0"/>
              </a:rPr>
              <a:t>s</a:t>
            </a:r>
            <a:r>
              <a:rPr dirty="0" lang="en-US" smtClean="0">
                <a:latin typeface="Tahoma" panose="020B0604030504040204" pitchFamily="34" charset="0"/>
                <a:ea typeface="Calibri" panose="020F0502020204030204" pitchFamily="34" charset="0"/>
              </a:rPr>
              <a:t> </a:t>
            </a:r>
            <a:r>
              <a:rPr dirty="0" lang="en-US" smtClean="0">
                <a:latin typeface="Tahoma" panose="020B0604030504040204" pitchFamily="34" charset="0"/>
                <a:ea typeface="Calibri" panose="020F0502020204030204" pitchFamily="34" charset="0"/>
              </a:rPr>
              <a:t>I managed </a:t>
            </a:r>
            <a:r>
              <a:rPr dirty="0" lang="en-US" smtClean="0">
                <a:latin typeface="Tahoma" panose="020B0604030504040204" pitchFamily="34" charset="0"/>
                <a:ea typeface="Calibri" panose="020F0502020204030204" pitchFamily="34" charset="0"/>
              </a:rPr>
              <a:t>to </a:t>
            </a:r>
            <a:r>
              <a:rPr dirty="0" lang="en-US" smtClean="0">
                <a:latin typeface="Tahoma" panose="020B0604030504040204" pitchFamily="34" charset="0"/>
                <a:ea typeface="Calibri" panose="020F0502020204030204" pitchFamily="34" charset="0"/>
              </a:rPr>
              <a:t>i</a:t>
            </a:r>
            <a:r>
              <a:rPr dirty="0" lang="en-US" smtClean="0">
                <a:latin typeface="Tahoma" panose="020B0604030504040204" pitchFamily="34" charset="0"/>
                <a:ea typeface="Calibri" panose="020F0502020204030204" pitchFamily="34" charset="0"/>
              </a:rPr>
              <a:t>n</a:t>
            </a:r>
            <a:r>
              <a:rPr dirty="0" lang="en-US" smtClean="0">
                <a:latin typeface="Tahoma" panose="020B0604030504040204" pitchFamily="34" charset="0"/>
                <a:ea typeface="Calibri" panose="020F0502020204030204" pitchFamily="34" charset="0"/>
              </a:rPr>
              <a:t>c</a:t>
            </a:r>
            <a:r>
              <a:rPr dirty="0" lang="en-US" smtClean="0">
                <a:latin typeface="Tahoma" panose="020B0604030504040204" pitchFamily="34" charset="0"/>
                <a:ea typeface="Calibri" panose="020F0502020204030204" pitchFamily="34" charset="0"/>
              </a:rPr>
              <a:t>r</a:t>
            </a:r>
            <a:r>
              <a:rPr dirty="0" lang="en-US" smtClean="0">
                <a:latin typeface="Tahoma" panose="020B0604030504040204" pitchFamily="34" charset="0"/>
                <a:ea typeface="Calibri" panose="020F0502020204030204" pitchFamily="34" charset="0"/>
              </a:rPr>
              <a:t>ease</a:t>
            </a:r>
            <a:r>
              <a:rPr dirty="0" lang="en-US" smtClean="0">
                <a:latin typeface="Tahoma" panose="020B0604030504040204" pitchFamily="34" charset="0"/>
                <a:ea typeface="Calibri" panose="020F0502020204030204" pitchFamily="34" charset="0"/>
              </a:rPr>
              <a:t> </a:t>
            </a:r>
            <a:r>
              <a:rPr dirty="0" lang="en-US" smtClean="0">
                <a:latin typeface="Tahoma" panose="020B0604030504040204" pitchFamily="34" charset="0"/>
                <a:ea typeface="Calibri" panose="020F0502020204030204" pitchFamily="34" charset="0"/>
              </a:rPr>
              <a:t>i</a:t>
            </a:r>
            <a:r>
              <a:rPr dirty="0" lang="en-US" smtClean="0">
                <a:latin typeface="Tahoma" panose="020B0604030504040204" pitchFamily="34" charset="0"/>
                <a:ea typeface="Calibri" panose="020F0502020204030204" pitchFamily="34" charset="0"/>
              </a:rPr>
              <a:t>n</a:t>
            </a:r>
            <a:r>
              <a:rPr dirty="0" lang="en-US" smtClean="0">
                <a:latin typeface="Tahoma" panose="020B0604030504040204" pitchFamily="34" charset="0"/>
                <a:ea typeface="Calibri" panose="020F0502020204030204" pitchFamily="34" charset="0"/>
              </a:rPr>
              <a:t>c</a:t>
            </a:r>
            <a:r>
              <a:rPr dirty="0" lang="en-US" smtClean="0">
                <a:latin typeface="Tahoma" panose="020B0604030504040204" pitchFamily="34" charset="0"/>
                <a:ea typeface="Calibri" panose="020F0502020204030204" pitchFamily="34" charset="0"/>
              </a:rPr>
              <a:t>o</a:t>
            </a:r>
            <a:r>
              <a:rPr dirty="0" lang="en-US" smtClean="0">
                <a:latin typeface="Tahoma" panose="020B0604030504040204" pitchFamily="34" charset="0"/>
                <a:ea typeface="Calibri" panose="020F0502020204030204" pitchFamily="34" charset="0"/>
              </a:rPr>
              <a:t>m</a:t>
            </a:r>
            <a:r>
              <a:rPr dirty="0" lang="en-US" smtClean="0">
                <a:latin typeface="Tahoma" panose="020B0604030504040204" pitchFamily="34" charset="0"/>
                <a:ea typeface="Calibri" panose="020F0502020204030204" pitchFamily="34" charset="0"/>
              </a:rPr>
              <a:t>e</a:t>
            </a:r>
            <a:r>
              <a:rPr dirty="0" lang="en-US" smtClean="0">
                <a:latin typeface="Tahoma" panose="020B0604030504040204" pitchFamily="34" charset="0"/>
                <a:ea typeface="Calibri" panose="020F0502020204030204" pitchFamily="34" charset="0"/>
              </a:rPr>
              <a:t> </a:t>
            </a:r>
            <a:r>
              <a:rPr dirty="0" lang="en-US" smtClean="0">
                <a:latin typeface="Tahoma" panose="020B0604030504040204" pitchFamily="34" charset="0"/>
                <a:ea typeface="Calibri" panose="020F0502020204030204" pitchFamily="34" charset="0"/>
              </a:rPr>
              <a:t>a</a:t>
            </a:r>
            <a:r>
              <a:rPr dirty="0" lang="en-US" smtClean="0">
                <a:latin typeface="Tahoma" panose="020B0604030504040204" pitchFamily="34" charset="0"/>
                <a:ea typeface="Calibri" panose="020F0502020204030204" pitchFamily="34" charset="0"/>
              </a:rPr>
              <a:t>t</a:t>
            </a:r>
            <a:r>
              <a:rPr dirty="0" lang="en-US" smtClean="0">
                <a:latin typeface="Tahoma" panose="020B0604030504040204" pitchFamily="34" charset="0"/>
                <a:ea typeface="Calibri" panose="020F0502020204030204" pitchFamily="34" charset="0"/>
              </a:rPr>
              <a:t> </a:t>
            </a:r>
            <a:r>
              <a:rPr dirty="0" lang="en-US" smtClean="0">
                <a:latin typeface="Tahoma" panose="020B0604030504040204" pitchFamily="34" charset="0"/>
                <a:ea typeface="Calibri" panose="020F0502020204030204" pitchFamily="34" charset="0"/>
              </a:rPr>
              <a:t>h</a:t>
            </a:r>
            <a:r>
              <a:rPr dirty="0" lang="en-US" smtClean="0">
                <a:latin typeface="Tahoma" panose="020B0604030504040204" pitchFamily="34" charset="0"/>
                <a:ea typeface="Calibri" panose="020F0502020204030204" pitchFamily="34" charset="0"/>
              </a:rPr>
              <a:t>o</a:t>
            </a:r>
            <a:r>
              <a:rPr dirty="0" lang="en-US" smtClean="0">
                <a:latin typeface="Tahoma" panose="020B0604030504040204" pitchFamily="34" charset="0"/>
                <a:ea typeface="Calibri" panose="020F0502020204030204" pitchFamily="34" charset="0"/>
              </a:rPr>
              <a:t>m</a:t>
            </a:r>
            <a:r>
              <a:rPr dirty="0" lang="en-US" smtClean="0">
                <a:latin typeface="Tahoma" panose="020B0604030504040204" pitchFamily="34" charset="0"/>
                <a:ea typeface="Calibri" panose="020F0502020204030204" pitchFamily="34" charset="0"/>
              </a:rPr>
              <a:t>e</a:t>
            </a:r>
            <a:endParaRPr dirty="0" sz="2200" lang="en-ZA">
              <a:latin typeface="Tahoma" panose="020B0604030504040204" pitchFamily="34" charset="0"/>
              <a:ea typeface="Tahoma" panose="020B0604030504040204" pitchFamily="34" charset="0"/>
              <a:cs typeface="Tahoma" panose="020B0604030504040204" pitchFamily="34" charset="0"/>
            </a:endParaRPr>
          </a:p>
        </p:txBody>
      </p:sp>
      <p:sp>
        <p:nvSpPr>
          <p:cNvPr id="1048626"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p>
            <a:r>
              <a:rPr dirty="0" lang="en-ZA">
                <a:solidFill>
                  <a:srgbClr val="FF0000"/>
                </a:solidFill>
              </a:rPr>
              <a:t> Insert Photo</a:t>
            </a:r>
            <a:r>
              <a:rPr dirty="0" lang="en-ZA"/>
              <a:t> </a:t>
            </a:r>
            <a:endParaRPr dirty="0" lang="en-GB"/>
          </a:p>
          <a:p>
            <a:endParaRPr dirty="0" lang="en-GB"/>
          </a:p>
        </p:txBody>
      </p:sp>
      <p:sp>
        <p:nvSpPr>
          <p:cNvPr id="1048627" name="TextBox 4"/>
          <p:cNvSpPr txBox="1"/>
          <p:nvPr/>
        </p:nvSpPr>
        <p:spPr>
          <a:xfrm>
            <a:off x="0" y="6398786"/>
            <a:ext cx="12192000" cy="470000"/>
          </a:xfrm>
          <a:prstGeom prst="rect"/>
          <a:solidFill>
            <a:srgbClr val="92D050"/>
          </a:solidFill>
        </p:spPr>
        <p:style>
          <a:lnRef idx="0">
            <a:schemeClr val="accent3"/>
          </a:lnRef>
          <a:fillRef idx="3">
            <a:schemeClr val="accent3"/>
          </a:fillRef>
          <a:effectRef idx="3">
            <a:schemeClr val="accent3"/>
          </a:effectRef>
          <a:fontRef idx="minor">
            <a:schemeClr val="lt1"/>
          </a:fontRef>
        </p:style>
        <p:txBody>
          <a:bodyPr rtlCol="0" wrap="square">
            <a:spAutoFit/>
          </a:bodyPr>
          <a:p>
            <a:pPr algn="ctr">
              <a:lnSpc>
                <a:spcPct val="107000"/>
              </a:lnSpc>
              <a:spcAft>
                <a:spcPts val="0"/>
              </a:spcAft>
            </a:pPr>
            <a:endParaRPr dirty="0" sz="2400" lang="en-ZW">
              <a:solidFill>
                <a:srgbClr val="FF00FF"/>
              </a:solidFill>
            </a:endParaRPr>
          </a:p>
        </p:txBody>
      </p:sp>
      <p:pic>
        <p:nvPicPr>
          <p:cNvPr id="2097158" name=""/>
          <p:cNvPicPr>
            <a:picLocks/>
          </p:cNvPicPr>
          <p:nvPr/>
        </p:nvPicPr>
        <p:blipFill>
          <a:blip xmlns:r="http://schemas.openxmlformats.org/officeDocument/2006/relationships" r:embed="rId1"/>
          <a:stretch>
            <a:fillRect/>
          </a:stretch>
        </p:blipFill>
        <p:spPr>
          <a:xfrm rot="68247">
            <a:off x="6355352" y="-261280"/>
            <a:ext cx="5404353" cy="6549229"/>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0"/>
    </mc:Choice>
    <mc:Fallback>
      <p:transition spd="slow">
        <p:fade/>
      </p:transition>
    </mc:Fallback>
  </mc:AlternateContent>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customXml/item1.xml>
</file>

<file path=customXml/itemProps1.xml>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Business name</dc:title>
  <dc:creator>Anne Hilton - Entrepreneurship Mananger</dc:creator>
  <cp:lastModifiedBy>Zvaraya Tapiwa -  Programme Coordinator, GL Zimbabwe</cp:lastModifiedBy>
  <dcterms:created xsi:type="dcterms:W3CDTF">2015-03-23T00:09:40Z</dcterms:created>
  <dcterms:modified xsi:type="dcterms:W3CDTF">2024-11-08T00:15:56Z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ICV">
    <vt:lpwstr>ccf9075d0aea49c0aeaaa4bf4ffd277b</vt:lpwstr>
  </property>
</Properties>
</file>