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4"/>
  </p:sldMasterIdLst>
  <p:sldIdLst>
    <p:sldId id="256" r:id="rId5"/>
    <p:sldId id="270" r:id="rId6"/>
    <p:sldId id="262" r:id="rId7"/>
    <p:sldId id="261" r:id="rId8"/>
    <p:sldId id="271" r:id="rId9"/>
    <p:sldId id="272" r:id="rId10"/>
    <p:sldId id="273" r:id="rId11"/>
    <p:sldId id="274" r:id="rId12"/>
    <p:sldId id="277" r:id="rId13"/>
    <p:sldId id="264" r:id="rId14"/>
    <p:sldId id="279" r:id="rId15"/>
    <p:sldId id="266" r:id="rId16"/>
    <p:sldId id="258" r:id="rId17"/>
    <p:sldId id="278" r:id="rId18"/>
    <p:sldId id="2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7963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1518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988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5566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6541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248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000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108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915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0416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151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70C4-1ED9-47B2-AFD9-E1951BFB614D}" type="datetimeFigureOut">
              <a:rPr lang="en-ZA" smtClean="0"/>
              <a:t>2024/11/08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15541-44CE-4F1C-894B-7AB6EF58C7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607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8963" y="1901948"/>
            <a:ext cx="9144000" cy="2040608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/>
            </a:r>
            <a:br>
              <a:rPr lang="en-ZA" dirty="0"/>
            </a:br>
            <a:r>
              <a:rPr lang="en-ZA" sz="4400" b="1" dirty="0" smtClean="0">
                <a:latin typeface="+mn-lt"/>
              </a:rPr>
              <a:t>PROMOTING GENDER-INCLUSIVEE LOCAL ECONOMIC DEVELOPMENT IN ZIMBABWE </a:t>
            </a:r>
            <a:r>
              <a:rPr lang="en-ZA" sz="4400" b="1" dirty="0" smtClean="0"/>
              <a:t/>
            </a:r>
            <a:br>
              <a:rPr lang="en-ZA" sz="4400" b="1" dirty="0" smtClean="0"/>
            </a:br>
            <a:endParaRPr lang="en-Z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4272" y="4076806"/>
            <a:ext cx="6987645" cy="1326524"/>
          </a:xfrm>
        </p:spPr>
        <p:txBody>
          <a:bodyPr>
            <a:normAutofit/>
          </a:bodyPr>
          <a:lstStyle/>
          <a:p>
            <a:pPr algn="l"/>
            <a:r>
              <a:rPr lang="en-ZA" dirty="0" smtClean="0"/>
              <a:t>Business Name: Mother and daughters grocery shop</a:t>
            </a:r>
            <a:endParaRPr lang="en-ZA" dirty="0" smtClean="0">
              <a:solidFill>
                <a:schemeClr val="tx1"/>
              </a:solidFill>
            </a:endParaRPr>
          </a:p>
          <a:p>
            <a:pPr algn="l"/>
            <a:r>
              <a:rPr lang="en-ZA" dirty="0" smtClean="0">
                <a:solidFill>
                  <a:schemeClr val="tx1"/>
                </a:solidFill>
              </a:rPr>
              <a:t>Council: Norton Town Council </a:t>
            </a:r>
          </a:p>
          <a:p>
            <a:pPr algn="l"/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486399" y="5403330"/>
            <a:ext cx="5872766" cy="7244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400" b="1" dirty="0" smtClean="0">
                <a:solidFill>
                  <a:schemeClr val="tx1"/>
                </a:solidFill>
              </a:rPr>
              <a:t>Please include photographs of the business!</a:t>
            </a:r>
            <a:endParaRPr lang="en-ZA" sz="2400" b="1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13616" y="473900"/>
            <a:ext cx="11206620" cy="1314506"/>
            <a:chOff x="543012" y="237175"/>
            <a:chExt cx="11206620" cy="1314506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9638" y="638675"/>
              <a:ext cx="3237986" cy="77875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3012" y="237175"/>
              <a:ext cx="1506626" cy="1314506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018" y="679918"/>
              <a:ext cx="2780614" cy="80770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0412" y="708948"/>
              <a:ext cx="3315817" cy="623788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2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6334" y="322617"/>
            <a:ext cx="10018713" cy="720935"/>
          </a:xfrm>
        </p:spPr>
        <p:txBody>
          <a:bodyPr>
            <a:noAutofit/>
          </a:bodyPr>
          <a:lstStyle/>
          <a:p>
            <a:pPr algn="ctr"/>
            <a:r>
              <a:rPr lang="en-ZA" sz="2800" b="1" dirty="0" smtClean="0">
                <a:latin typeface="+mn-lt"/>
              </a:rPr>
              <a:t>INCOME AND EXPENSES FOR THE BUSINESS FOR THE  PAST</a:t>
            </a:r>
            <a:r>
              <a:rPr lang="en-ZA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ZA" sz="2800" b="1" dirty="0" smtClean="0">
                <a:latin typeface="+mn-lt"/>
              </a:rPr>
              <a:t> SIX MONTHS</a:t>
            </a:r>
            <a:endParaRPr lang="en-ZA" sz="2800" b="1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0377" y="965915"/>
            <a:ext cx="4895056" cy="576262"/>
          </a:xfrm>
        </p:spPr>
        <p:txBody>
          <a:bodyPr/>
          <a:lstStyle/>
          <a:p>
            <a:pPr algn="ctr"/>
            <a:r>
              <a:rPr lang="en-ZA" dirty="0" smtClean="0"/>
              <a:t>Income</a:t>
            </a:r>
            <a:endParaRPr lang="en-Z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43158198"/>
              </p:ext>
            </p:extLst>
          </p:nvPr>
        </p:nvGraphicFramePr>
        <p:xfrm>
          <a:off x="965915" y="1541463"/>
          <a:ext cx="5269785" cy="49016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4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5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ITEM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AMOUNT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Sugar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$200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Rice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526">
                <a:tc>
                  <a:txBody>
                    <a:bodyPr/>
                    <a:lstStyle/>
                    <a:p>
                      <a:r>
                        <a:rPr lang="en-ZA" dirty="0" smtClean="0"/>
                        <a:t>Cooking</a:t>
                      </a:r>
                      <a:r>
                        <a:rPr lang="en-ZA" baseline="0" dirty="0" smtClean="0"/>
                        <a:t> oil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Surf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Flour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Fruits and vegetables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Cosmetics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$700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7967" y="970710"/>
            <a:ext cx="4895056" cy="576262"/>
          </a:xfrm>
        </p:spPr>
        <p:txBody>
          <a:bodyPr/>
          <a:lstStyle/>
          <a:p>
            <a:pPr algn="ctr"/>
            <a:r>
              <a:rPr lang="en-ZA" dirty="0" smtClean="0"/>
              <a:t>Expenses</a:t>
            </a:r>
            <a:endParaRPr lang="en-ZA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92054052"/>
              </p:ext>
            </p:extLst>
          </p:nvPr>
        </p:nvGraphicFramePr>
        <p:xfrm>
          <a:off x="6607174" y="1550988"/>
          <a:ext cx="5189873" cy="4820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99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ITEM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AMOUNT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Transport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Rent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Salary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Electricity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$20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Food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$ 80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$350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b="1" dirty="0" smtClean="0"/>
              <a:t>CHALLENGES</a:t>
            </a:r>
            <a:endParaRPr lang="en-ZW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en-ZW" dirty="0" smtClean="0"/>
              <a:t>What challenges have you experienced in your business?</a:t>
            </a:r>
          </a:p>
          <a:p>
            <a:r>
              <a:rPr lang="en-ZW" dirty="0" smtClean="0"/>
              <a:t>How have you addressed these?</a:t>
            </a:r>
            <a:endParaRPr lang="en-ZW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en-ZW" dirty="0" smtClean="0"/>
              <a:t>Electricity and transport</a:t>
            </a:r>
            <a:endParaRPr lang="en-ZW" dirty="0"/>
          </a:p>
          <a:p>
            <a:endParaRPr lang="en-ZW" dirty="0" smtClean="0"/>
          </a:p>
          <a:p>
            <a:r>
              <a:rPr lang="en-ZW" dirty="0" smtClean="0"/>
              <a:t>Buying ice blocks to maintain freshness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999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6334" y="423424"/>
            <a:ext cx="10018713" cy="553510"/>
          </a:xfrm>
        </p:spPr>
        <p:txBody>
          <a:bodyPr>
            <a:noAutofit/>
          </a:bodyPr>
          <a:lstStyle/>
          <a:p>
            <a:pPr algn="ctr"/>
            <a:r>
              <a:rPr lang="en-ZA" sz="3200" b="1" dirty="0" smtClean="0">
                <a:latin typeface="+mn-lt"/>
              </a:rPr>
              <a:t>INCOME AND EXPENSES FOR THE BUSINESS FOR </a:t>
            </a:r>
            <a:br>
              <a:rPr lang="en-ZA" sz="3200" b="1" dirty="0" smtClean="0">
                <a:latin typeface="+mn-lt"/>
              </a:rPr>
            </a:br>
            <a:r>
              <a:rPr lang="en-ZA" sz="3200" b="1" dirty="0" smtClean="0">
                <a:latin typeface="+mn-lt"/>
              </a:rPr>
              <a:t>NEXT SIX MONTHS</a:t>
            </a:r>
            <a:endParaRPr lang="en-ZA" sz="3200" b="1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0377" y="965915"/>
            <a:ext cx="4895056" cy="576262"/>
          </a:xfrm>
        </p:spPr>
        <p:txBody>
          <a:bodyPr/>
          <a:lstStyle/>
          <a:p>
            <a:pPr algn="ctr"/>
            <a:r>
              <a:rPr lang="en-ZA" dirty="0" smtClean="0"/>
              <a:t>Income</a:t>
            </a:r>
            <a:endParaRPr lang="en-Z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86034728"/>
              </p:ext>
            </p:extLst>
          </p:nvPr>
        </p:nvGraphicFramePr>
        <p:xfrm>
          <a:off x="978794" y="1541463"/>
          <a:ext cx="5256906" cy="4820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1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ITEM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AMOUNT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Sugar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Rice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Cooking 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$200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Flour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Cosmetics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Surf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Fruits and vegetable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Jewellery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$1 100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7967" y="970710"/>
            <a:ext cx="4895056" cy="576262"/>
          </a:xfrm>
        </p:spPr>
        <p:txBody>
          <a:bodyPr/>
          <a:lstStyle/>
          <a:p>
            <a:pPr algn="ctr"/>
            <a:r>
              <a:rPr lang="en-ZA" dirty="0" smtClean="0"/>
              <a:t>Expenses</a:t>
            </a:r>
            <a:endParaRPr lang="en-ZA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00974175"/>
              </p:ext>
            </p:extLst>
          </p:nvPr>
        </p:nvGraphicFramePr>
        <p:xfrm>
          <a:off x="6607175" y="1550988"/>
          <a:ext cx="5151236" cy="4820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14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6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ITEM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AMOUNT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Rent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Transport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Electricity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$20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Salary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$150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Food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$100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Fees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$200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Water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$30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$670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36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3200" b="1" dirty="0" smtClean="0">
                <a:latin typeface="+mn-lt"/>
              </a:rPr>
              <a:t>WHAT PLANS HAVE YOU MADE TO GROW YOUR BUSINESS IN THE NEXT 6 MONTHS?  </a:t>
            </a:r>
            <a:endParaRPr lang="en-ZA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/>
              <a:t>Purchasing a vehicle and Marketing online and word of mouth </a:t>
            </a:r>
            <a:endParaRPr lang="en-ZW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65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b="1" dirty="0" smtClean="0">
                <a:latin typeface="+mn-lt"/>
              </a:rPr>
              <a:t>SUSTAINABILITY</a:t>
            </a:r>
            <a:endParaRPr lang="en-ZW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en-ZW" dirty="0" smtClean="0"/>
              <a:t>How will you sustain your business?</a:t>
            </a:r>
          </a:p>
          <a:p>
            <a:r>
              <a:rPr lang="en-ZW" dirty="0" smtClean="0"/>
              <a:t>What other sustainability measures are you putting in place for your business?</a:t>
            </a:r>
            <a:endParaRPr lang="en-ZW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ZW" dirty="0" smtClean="0"/>
              <a:t>Minimising expenses and bulk orders</a:t>
            </a:r>
          </a:p>
          <a:p>
            <a:r>
              <a:rPr lang="en-ZW" dirty="0" smtClean="0"/>
              <a:t>Buying goods needed by customers </a:t>
            </a:r>
            <a:endParaRPr lang="en-ZW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323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15910"/>
            <a:ext cx="10018713" cy="772732"/>
          </a:xfrm>
        </p:spPr>
        <p:txBody>
          <a:bodyPr/>
          <a:lstStyle/>
          <a:p>
            <a:pPr algn="ctr"/>
            <a:r>
              <a:rPr lang="en-ZA" b="1" dirty="0" smtClean="0">
                <a:latin typeface="+mn-lt"/>
              </a:rPr>
              <a:t>ADDITIONAL INFORMATION?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91673"/>
            <a:ext cx="10325617" cy="5563673"/>
          </a:xfrm>
        </p:spPr>
        <p:txBody>
          <a:bodyPr/>
          <a:lstStyle/>
          <a:p>
            <a:pPr marL="0" indent="0">
              <a:buNone/>
            </a:pPr>
            <a:endParaRPr lang="en-ZA" dirty="0" smtClean="0"/>
          </a:p>
          <a:p>
            <a:r>
              <a:rPr lang="en-ZA" dirty="0" smtClean="0"/>
              <a:t>What other changes have you experienced in your business? Explain</a:t>
            </a:r>
          </a:p>
          <a:p>
            <a:r>
              <a:rPr lang="en-ZA" dirty="0" smtClean="0"/>
              <a:t>Do you have any additional information to share?</a:t>
            </a:r>
          </a:p>
          <a:p>
            <a:r>
              <a:rPr lang="en-ZA" dirty="0" smtClean="0"/>
              <a:t>I am thinking into buying  cosmetics and jewellery </a:t>
            </a:r>
          </a:p>
          <a:p>
            <a:r>
              <a:rPr lang="en-ZA" dirty="0" smtClean="0"/>
              <a:t>No</a:t>
            </a:r>
            <a:endParaRPr lang="en-ZA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804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b="1" dirty="0" smtClean="0">
                <a:latin typeface="+mn-lt"/>
              </a:rPr>
              <a:t>PLEASE DESCRIBE THE BUSINESS  </a:t>
            </a:r>
            <a:endParaRPr lang="en-ZA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Grocery ,fruits and vegetables ,jewellery and cosmetics 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248" y="1825625"/>
            <a:ext cx="3263503" cy="4351338"/>
          </a:xfrm>
        </p:spPr>
      </p:pic>
      <p:sp>
        <p:nvSpPr>
          <p:cNvPr id="6" name="TextBox 5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00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b="1" dirty="0" smtClean="0">
                <a:latin typeface="+mn-lt"/>
              </a:rPr>
              <a:t>CUSTOMER BASE?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 w="31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ZA" dirty="0" smtClean="0"/>
              <a:t>Who are your customers?</a:t>
            </a:r>
          </a:p>
          <a:p>
            <a:r>
              <a:rPr lang="en-ZA" dirty="0" smtClean="0"/>
              <a:t>School children and the surrounding community</a:t>
            </a:r>
            <a:endParaRPr lang="en-ZA" dirty="0"/>
          </a:p>
          <a:p>
            <a:endParaRPr lang="en-ZA" dirty="0" smtClean="0"/>
          </a:p>
          <a:p>
            <a:r>
              <a:rPr lang="en-ZA" dirty="0" smtClean="0"/>
              <a:t>Have you increased the number of customers since starting the LED Programme?   Yes or No</a:t>
            </a:r>
          </a:p>
          <a:p>
            <a:endParaRPr lang="en-ZA" dirty="0"/>
          </a:p>
          <a:p>
            <a:r>
              <a:rPr lang="en-ZA" dirty="0" smtClean="0"/>
              <a:t>How did you do this?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172200" y="1842328"/>
            <a:ext cx="5181600" cy="4351338"/>
          </a:xfrm>
          <a:ln w="31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Yes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Advertising online and word of mouth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993465" y="2032000"/>
            <a:ext cx="3835399" cy="31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3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b="1" dirty="0" smtClean="0">
                <a:latin typeface="+mn-lt"/>
              </a:rPr>
              <a:t>COMPETITION</a:t>
            </a:r>
            <a:endParaRPr lang="en-ZA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9344"/>
            <a:ext cx="5181600" cy="4351338"/>
          </a:xfrm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en-GB" dirty="0" smtClean="0"/>
              <a:t>Who is your competition?</a:t>
            </a:r>
          </a:p>
          <a:p>
            <a:r>
              <a:rPr lang="en-GB" dirty="0" smtClean="0"/>
              <a:t>How do you handle competition in your business?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en-GB" dirty="0" smtClean="0"/>
              <a:t>Neighbouring shops </a:t>
            </a:r>
          </a:p>
          <a:p>
            <a:r>
              <a:rPr lang="en-GB" dirty="0" smtClean="0"/>
              <a:t>Giving discounts and promotions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9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>
                <a:latin typeface="+mn-lt"/>
              </a:rPr>
              <a:t>NEW PRODUCTS OR SERVICES?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ZA" dirty="0" smtClean="0"/>
              <a:t>Do you have any new business products or services?</a:t>
            </a:r>
          </a:p>
          <a:p>
            <a:r>
              <a:rPr lang="en-ZA" dirty="0" smtClean="0"/>
              <a:t>What new products are in the business?</a:t>
            </a:r>
          </a:p>
          <a:p>
            <a:r>
              <a:rPr lang="en-ZA" dirty="0" smtClean="0"/>
              <a:t>How are they performing compared to your initial products?</a:t>
            </a:r>
          </a:p>
          <a:p>
            <a:r>
              <a:rPr lang="en-ZA" dirty="0" smtClean="0"/>
              <a:t>How do you advertise/market your products?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dirty="0" smtClean="0"/>
              <a:t>Yes</a:t>
            </a:r>
          </a:p>
          <a:p>
            <a:endParaRPr lang="en-GB" dirty="0"/>
          </a:p>
          <a:p>
            <a:r>
              <a:rPr lang="en-GB" dirty="0" smtClean="0"/>
              <a:t>Fruits ,vegetables and cosmetics </a:t>
            </a:r>
          </a:p>
          <a:p>
            <a:endParaRPr lang="en-GB" dirty="0"/>
          </a:p>
          <a:p>
            <a:r>
              <a:rPr lang="en-GB" dirty="0" smtClean="0"/>
              <a:t>Adding value and profits </a:t>
            </a:r>
          </a:p>
          <a:p>
            <a:endParaRPr lang="en-GB" dirty="0"/>
          </a:p>
          <a:p>
            <a:r>
              <a:rPr lang="en-GB" dirty="0" smtClean="0"/>
              <a:t>Word of mouth and online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412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>
                <a:latin typeface="+mn-lt"/>
              </a:rPr>
              <a:t>QUALITY AND PACKAGING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ZA" dirty="0" smtClean="0"/>
              <a:t>Are your customers happy with the quality of your products or services? </a:t>
            </a:r>
          </a:p>
          <a:p>
            <a:pPr>
              <a:lnSpc>
                <a:spcPct val="100000"/>
              </a:lnSpc>
            </a:pPr>
            <a:r>
              <a:rPr lang="en-ZA" dirty="0" smtClean="0"/>
              <a:t>If you have answered yes please give more information.</a:t>
            </a:r>
          </a:p>
          <a:p>
            <a:pPr>
              <a:lnSpc>
                <a:spcPct val="100000"/>
              </a:lnSpc>
            </a:pPr>
            <a:r>
              <a:rPr lang="en-ZA" dirty="0" smtClean="0"/>
              <a:t>Do you have any branding available for your products? Explain</a:t>
            </a:r>
          </a:p>
          <a:p>
            <a:pPr>
              <a:lnSpc>
                <a:spcPct val="100000"/>
              </a:lnSpc>
            </a:pPr>
            <a:r>
              <a:rPr lang="en-ZA" dirty="0" smtClean="0"/>
              <a:t>Have you changed the packaging or marketing of your business to attract more customers? Please explain.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Yes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By treating the customers as Kings and giving them promotions </a:t>
            </a:r>
          </a:p>
          <a:p>
            <a:r>
              <a:rPr lang="en-GB" dirty="0" smtClean="0"/>
              <a:t>No</a:t>
            </a:r>
          </a:p>
          <a:p>
            <a:endParaRPr lang="en-GB" dirty="0"/>
          </a:p>
          <a:p>
            <a:r>
              <a:rPr lang="en-GB" dirty="0" smtClean="0"/>
              <a:t>No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92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>
                <a:latin typeface="+mn-lt"/>
              </a:rPr>
              <a:t>BUSINESS MANAGEMENT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1958" y="1825625"/>
            <a:ext cx="4878389" cy="3806257"/>
          </a:xfrm>
          <a:noFill/>
          <a:ln w="317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ZA" sz="4000" dirty="0" smtClean="0"/>
              <a:t>Have you hired more staff? How many full-time and how many part-time?</a:t>
            </a:r>
          </a:p>
          <a:p>
            <a:r>
              <a:rPr lang="en-ZA" sz="4000" dirty="0" smtClean="0"/>
              <a:t>How do you manage your stock and check regularly? Please explain.</a:t>
            </a:r>
            <a:endParaRPr lang="en-ZA" sz="4000" dirty="0"/>
          </a:p>
          <a:p>
            <a:r>
              <a:rPr lang="en-ZA" sz="4000" dirty="0" smtClean="0"/>
              <a:t>Have you been able to price your products better so that you can earn a surplus from the business? Please explain.</a:t>
            </a:r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 w="317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One full time staff and myself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Weekly stock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Yes because I calculate the buying price and the selling price so that I can earn a surplus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73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>
                <a:latin typeface="+mn-lt"/>
              </a:rPr>
              <a:t>FINANCIAL MANAGEMENT </a:t>
            </a:r>
            <a:endParaRPr lang="en-ZA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ZA" sz="2600" dirty="0"/>
              <a:t>Do you have a </a:t>
            </a:r>
            <a:r>
              <a:rPr lang="en-ZA" sz="2600" dirty="0" smtClean="0"/>
              <a:t>record-keeping system in place? Explain.</a:t>
            </a:r>
            <a:endParaRPr lang="en-ZA" sz="2600" dirty="0"/>
          </a:p>
          <a:p>
            <a:r>
              <a:rPr lang="en-ZA" dirty="0"/>
              <a:t>If yes, how is </a:t>
            </a:r>
            <a:r>
              <a:rPr lang="en-ZA" dirty="0" smtClean="0"/>
              <a:t>it helping </a:t>
            </a:r>
            <a:r>
              <a:rPr lang="en-ZA" dirty="0"/>
              <a:t>you to manage your business</a:t>
            </a:r>
            <a:r>
              <a:rPr lang="en-ZA" dirty="0" smtClean="0"/>
              <a:t>?</a:t>
            </a:r>
          </a:p>
          <a:p>
            <a:r>
              <a:rPr lang="en-ZA" dirty="0" smtClean="0"/>
              <a:t>Do you have a bank account for your business?  </a:t>
            </a:r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dirty="0" smtClean="0"/>
              <a:t>Yes </a:t>
            </a:r>
          </a:p>
          <a:p>
            <a:endParaRPr lang="en-GB" dirty="0"/>
          </a:p>
          <a:p>
            <a:r>
              <a:rPr lang="en-GB" dirty="0" smtClean="0"/>
              <a:t>It helps me to see whether  I am getting profits and to minimise expenses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4104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0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3600" b="1" dirty="0" smtClean="0">
                <a:latin typeface="+mn-lt"/>
              </a:rPr>
              <a:t>SAVINGS AND SELF SUFFICIENCY</a:t>
            </a:r>
            <a:endParaRPr lang="en-ZA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ZA" dirty="0" smtClean="0"/>
              <a:t>Are you a member of a savings group?</a:t>
            </a:r>
          </a:p>
          <a:p>
            <a:r>
              <a:rPr lang="en-ZA" dirty="0" smtClean="0"/>
              <a:t>Are you saving money? How much have you been able to save so far?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latin typeface="Tahoma" panose="020B0604030504040204" pitchFamily="34" charset="0"/>
                <a:ea typeface="Calibri" panose="020F0502020204030204" pitchFamily="34" charset="0"/>
              </a:rPr>
              <a:t>Have you managed </a:t>
            </a:r>
            <a:r>
              <a:rPr lang="en-GB" dirty="0">
                <a:latin typeface="Tahoma" panose="020B0604030504040204" pitchFamily="34" charset="0"/>
                <a:ea typeface="Calibri" panose="020F0502020204030204" pitchFamily="34" charset="0"/>
              </a:rPr>
              <a:t>to </a:t>
            </a:r>
            <a:r>
              <a:rPr lang="en-GB" b="1" i="1" dirty="0">
                <a:latin typeface="Tahoma" panose="020B0604030504040204" pitchFamily="34" charset="0"/>
                <a:ea typeface="Calibri" panose="020F0502020204030204" pitchFamily="34" charset="0"/>
              </a:rPr>
              <a:t>increase household </a:t>
            </a:r>
            <a:r>
              <a:rPr lang="en-GB" b="1" i="1" dirty="0" smtClean="0">
                <a:latin typeface="Tahoma" panose="020B0604030504040204" pitchFamily="34" charset="0"/>
                <a:ea typeface="Calibri" panose="020F0502020204030204" pitchFamily="34" charset="0"/>
              </a:rPr>
              <a:t>income?</a:t>
            </a:r>
            <a:r>
              <a:rPr lang="en-GB" dirty="0" smtClean="0"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  <a:endParaRPr lang="en-ZA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ZA" dirty="0">
                <a:solidFill>
                  <a:srgbClr val="FF0000"/>
                </a:solidFill>
              </a:rPr>
              <a:t>  </a:t>
            </a:r>
            <a:r>
              <a:rPr lang="en-ZA" dirty="0" smtClean="0">
                <a:solidFill>
                  <a:srgbClr val="FF0000"/>
                </a:solidFill>
              </a:rPr>
              <a:t>No</a:t>
            </a:r>
          </a:p>
          <a:p>
            <a:endParaRPr lang="en-ZA" dirty="0">
              <a:solidFill>
                <a:srgbClr val="FF0000"/>
              </a:solidFill>
            </a:endParaRPr>
          </a:p>
          <a:p>
            <a:r>
              <a:rPr lang="en-ZA" dirty="0" smtClean="0">
                <a:solidFill>
                  <a:srgbClr val="FF0000"/>
                </a:solidFill>
              </a:rPr>
              <a:t>No</a:t>
            </a:r>
          </a:p>
          <a:p>
            <a:endParaRPr lang="en-ZA" dirty="0">
              <a:solidFill>
                <a:srgbClr val="FF0000"/>
              </a:solidFill>
            </a:endParaRPr>
          </a:p>
          <a:p>
            <a:endParaRPr lang="en-ZA" dirty="0" smtClean="0">
              <a:solidFill>
                <a:srgbClr val="FF0000"/>
              </a:solidFill>
            </a:endParaRPr>
          </a:p>
          <a:p>
            <a:r>
              <a:rPr lang="en-ZA" dirty="0" smtClean="0">
                <a:solidFill>
                  <a:srgbClr val="FF0000"/>
                </a:solidFill>
              </a:rPr>
              <a:t>Yes </a:t>
            </a:r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8786"/>
            <a:ext cx="12192000" cy="4700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ZW" sz="24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8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83D288F9C0D742B1C572EE9F15CFEC" ma:contentTypeVersion="21" ma:contentTypeDescription="Create a new document." ma:contentTypeScope="" ma:versionID="053a5ec0831317e823422aaa8b6e0f06">
  <xsd:schema xmlns:xsd="http://www.w3.org/2001/XMLSchema" xmlns:xs="http://www.w3.org/2001/XMLSchema" xmlns:p="http://schemas.microsoft.com/office/2006/metadata/properties" xmlns:ns2="5c72703c-1067-4fa7-89cc-ef245258de7b" xmlns:ns3="baaa1e52-d096-4578-884f-544177159c31" targetNamespace="http://schemas.microsoft.com/office/2006/metadata/properties" ma:root="true" ma:fieldsID="22a11a410b86899d8171017e0a53600f" ns2:_="" ns3:_="">
    <xsd:import namespace="5c72703c-1067-4fa7-89cc-ef245258de7b"/>
    <xsd:import namespace="baaa1e52-d096-4578-884f-544177159c3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URLLink" minOccurs="0"/>
                <xsd:element ref="ns3:MediaServiceSearchPropertie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aa1e52-d096-4578-884f-544177159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URLLink" ma:index="24" nillable="true" ma:displayName="URL Link" ma:format="Hyperlink" ma:internalName="URL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Link xmlns="baaa1e52-d096-4578-884f-544177159c31">
      <Url xsi:nil="true"/>
      <Description xsi:nil="true"/>
    </URLLink>
    <TaxCatchAll xmlns="5c72703c-1067-4fa7-89cc-ef245258de7b" xsi:nil="true"/>
    <lcf76f155ced4ddcb4097134ff3c332f xmlns="baaa1e52-d096-4578-884f-544177159c3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575D63-8332-49A4-A5BC-D0701C0ACC4F}"/>
</file>

<file path=customXml/itemProps2.xml><?xml version="1.0" encoding="utf-8"?>
<ds:datastoreItem xmlns:ds="http://schemas.openxmlformats.org/officeDocument/2006/customXml" ds:itemID="{7277966C-7C01-44BE-A75D-0AEECAE54174}">
  <ds:schemaRefs>
    <ds:schemaRef ds:uri="0d0128bf-0240-4a00-b00a-ea9f2cdab004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c72703c-1067-4fa7-89cc-ef245258de7b"/>
  </ds:schemaRefs>
</ds:datastoreItem>
</file>

<file path=customXml/itemProps3.xml><?xml version="1.0" encoding="utf-8"?>
<ds:datastoreItem xmlns:ds="http://schemas.openxmlformats.org/officeDocument/2006/customXml" ds:itemID="{1564F237-B32C-474E-BCDA-E28413166B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</TotalTime>
  <Words>633</Words>
  <Application>Microsoft Office PowerPoint</Application>
  <PresentationFormat>Widescreen</PresentationFormat>
  <Paragraphs>174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Office Theme</vt:lpstr>
      <vt:lpstr>    PROMOTING GENDER-INCLUSIVEE LOCAL ECONOMIC DEVELOPMENT IN ZIMBABWE  </vt:lpstr>
      <vt:lpstr>PLEASE DESCRIBE THE BUSINESS  </vt:lpstr>
      <vt:lpstr>CUSTOMER BASE?</vt:lpstr>
      <vt:lpstr>COMPETITION</vt:lpstr>
      <vt:lpstr>NEW PRODUCTS OR SERVICES?</vt:lpstr>
      <vt:lpstr>QUALITY AND PACKAGING</vt:lpstr>
      <vt:lpstr>BUSINESS MANAGEMENT</vt:lpstr>
      <vt:lpstr>FINANCIAL MANAGEMENT </vt:lpstr>
      <vt:lpstr>SAVINGS AND SELF SUFFICIENCY</vt:lpstr>
      <vt:lpstr>INCOME AND EXPENSES FOR THE BUSINESS FOR THE  PAST  SIX MONTHS</vt:lpstr>
      <vt:lpstr>CHALLENGES</vt:lpstr>
      <vt:lpstr>INCOME AND EXPENSES FOR THE BUSINESS FOR  NEXT SIX MONTHS</vt:lpstr>
      <vt:lpstr>WHAT PLANS HAVE YOU MADE TO GROW YOUR BUSINESS IN THE NEXT 6 MONTHS?  </vt:lpstr>
      <vt:lpstr>SUSTAINABILITY</vt:lpstr>
      <vt:lpstr>ADDITIONAL INFORMATION?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name</dc:title>
  <dc:creator>Anne Hilton - Entrepreneurship Mananger</dc:creator>
  <cp:lastModifiedBy>Zvaraya Tapiwa -  Programme Coordinator, GL Zimbabwe</cp:lastModifiedBy>
  <cp:revision>85</cp:revision>
  <dcterms:created xsi:type="dcterms:W3CDTF">2015-03-24T08:09:40Z</dcterms:created>
  <dcterms:modified xsi:type="dcterms:W3CDTF">2024-11-08T12:19:46Z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0x010100FC83D288F9C0D742B1C572EE9F15CFEC</vt:lpwstr>
  </property>
</Properties>
</file>