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B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5B9BD5">
              <a:tint val="20000"/>
            </a:srgbClr>
          </a:solidFill>
        </a:fill>
      </a:tcStyle>
    </a:wholeTbl>
    <a:band1H>
      <a:tcStyle>
        <a:tcBdr/>
        <a:fill>
          <a:solidFill>
            <a:srgbClr val="5B9BD5">
              <a:tint val="40000"/>
            </a:srgbClr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5B9BD5">
              <a:tint val="40000"/>
            </a:srgb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fill>
          <a:solidFill>
            <a:srgbClr val="5B9BD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rgbClr val="5B9BD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rgbClr val="FFFFFF"/>
              </a:solidFill>
            </a:ln>
          </a:top>
        </a:tcBdr>
        <a:fill>
          <a:solidFill>
            <a:srgbClr val="5B9BD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rgbClr val="FFFFFF"/>
              </a:solidFill>
            </a:ln>
          </a:bottom>
        </a:tcBdr>
        <a:fill>
          <a:solidFill>
            <a:srgbClr val="5B9BD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000000"/>
              </a:solidFill>
            </a:ln>
          </a:left>
          <a:right>
            <a:ln w="12700" cmpd="sng">
              <a:solidFill>
                <a:srgbClr val="000000"/>
              </a:solidFill>
            </a:ln>
          </a:right>
          <a:top>
            <a:ln w="12700" cmpd="sng">
              <a:solidFill>
                <a:srgbClr val="000000"/>
              </a:solidFill>
            </a:ln>
          </a:top>
          <a:bottom>
            <a:ln w="12700" cmpd="sng">
              <a:solidFill>
                <a:srgbClr val="000000"/>
              </a:solidFill>
            </a:ln>
          </a:bottom>
          <a:insideH>
            <a:ln w="12700" cmpd="sng">
              <a:solidFill>
                <a:srgbClr val="000000"/>
              </a:solidFill>
            </a:ln>
          </a:insideH>
          <a:insideV>
            <a:ln w="12700" cmpd="sng">
              <a:solidFill>
                <a:srgbClr val="000000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88810" autoAdjust="0"/>
  </p:normalViewPr>
  <p:slideViewPr>
    <p:cSldViewPr>
      <p:cViewPr varScale="1">
        <p:scale>
          <a:sx n="63" d="100"/>
          <a:sy n="63" d="100"/>
        </p:scale>
        <p:origin x="1308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Props" Target="../customXml/itemProps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Relationship Id="rId27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9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9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9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00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10486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7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6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5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6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6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6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7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58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58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58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59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59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0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 fontScale="95833" lnSpcReduction="20000"/>
          </a:bodyPr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0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60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 fontScale="95833" lnSpcReduction="20000"/>
          </a:bodyPr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0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60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5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5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82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683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66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ZW"/>
          </a:p>
        </p:txBody>
      </p:sp>
      <p:sp>
        <p:nvSpPr>
          <p:cNvPr id="104866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6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ZW"/>
          </a:p>
        </p:txBody>
      </p:sp>
      <p:sp>
        <p:nvSpPr>
          <p:cNvPr id="10486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485F-ED24-47DB-AFF9-387090B6200D}" type="datetimeFigureOut">
              <a:rPr lang="en-ZW" smtClean="0"/>
              <a:t>8/10/2024</a:t>
            </a:fld>
            <a:endParaRPr lang="en-ZW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TextBox 7"/>
          <p:cNvSpPr txBox="1"/>
          <p:nvPr/>
        </p:nvSpPr>
        <p:spPr>
          <a:xfrm>
            <a:off x="762000" y="2743623"/>
            <a:ext cx="7848600" cy="268224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800" lang="en-GB">
                <a:latin typeface="Tahoma" panose="020B0604030504040204" pitchFamily="34" charset="0"/>
                <a:ea typeface="Times New Roman" panose="02020603050405020304" pitchFamily="18" charset="0"/>
              </a:rPr>
              <a:t>SADC PROTOCOL@WORK SUMMIT </a:t>
            </a:r>
            <a:r>
              <a:rPr b="1" dirty="0" sz="3600" lang="en-ZW" smtClean="0"/>
              <a:t>2024</a:t>
            </a:r>
            <a:endParaRPr b="1" dirty="0" sz="3600" lang="en-ZW"/>
          </a:p>
          <a:p>
            <a:pPr algn="ctr"/>
            <a:r>
              <a:rPr b="1" dirty="0" sz="3600" lang="en-GB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Leadership Template </a:t>
            </a:r>
            <a:endParaRPr b="1" dirty="0" sz="2000" lang="en-ZW"/>
          </a:p>
          <a:p>
            <a:pPr algn="ctr"/>
            <a:r>
              <a:rPr dirty="0" sz="2000" lang="en-ZW">
                <a:solidFill>
                  <a:srgbClr val="FF0000"/>
                </a:solidFill>
              </a:rPr>
              <a:t>(country, location, date and presenter)</a:t>
            </a:r>
          </a:p>
          <a:p>
            <a:pPr algn="ctr"/>
            <a:endParaRPr dirty="0" sz="2000" lang="en-ZW">
              <a:solidFill>
                <a:srgbClr val="FF0000"/>
              </a:solidFill>
            </a:endParaRPr>
          </a:p>
          <a:p>
            <a:pPr algn="ctr"/>
            <a:r>
              <a:rPr dirty="0" sz="2000" lang="en-ZA">
                <a:solidFill>
                  <a:srgbClr val="FF0000"/>
                </a:solidFill>
              </a:rPr>
              <a:t>Please use your own background photos to make your presentation unique. Quotes and any other visuals make your presentation more engaging!</a:t>
            </a:r>
          </a:p>
        </p:txBody>
      </p:sp>
      <p:sp>
        <p:nvSpPr>
          <p:cNvPr id="1048585" name="TextBox 8"/>
          <p:cNvSpPr txBox="1"/>
          <p:nvPr/>
        </p:nvSpPr>
        <p:spPr>
          <a:xfrm>
            <a:off x="0" y="6398786"/>
            <a:ext cx="9144000" cy="466218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  <p:grpSp>
        <p:nvGrpSpPr>
          <p:cNvPr id="26" name="Group 9"/>
          <p:cNvGrpSpPr/>
          <p:nvPr/>
        </p:nvGrpSpPr>
        <p:grpSpPr>
          <a:xfrm>
            <a:off x="0" y="304800"/>
            <a:ext cx="8991600" cy="762000"/>
            <a:chOff x="543012" y="237175"/>
            <a:chExt cx="11206620" cy="1314506"/>
          </a:xfrm>
        </p:grpSpPr>
        <p:pic>
          <p:nvPicPr>
            <p:cNvPr id="2097152" name="Picture 10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>
            <a:xfrm>
              <a:off x="2049638" y="638675"/>
              <a:ext cx="3237986" cy="778756"/>
            </a:xfrm>
            <a:prstGeom prst="rect"/>
          </p:spPr>
        </p:pic>
        <p:pic>
          <p:nvPicPr>
            <p:cNvPr id="2097153" name="Picture 11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543012" y="237175"/>
              <a:ext cx="1506626" cy="1314506"/>
            </a:xfrm>
            <a:prstGeom prst="rect"/>
          </p:spPr>
        </p:pic>
        <p:pic>
          <p:nvPicPr>
            <p:cNvPr id="2097154" name="Picture 1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8969018" y="679918"/>
              <a:ext cx="2780614" cy="807702"/>
            </a:xfrm>
            <a:prstGeom prst="rect"/>
          </p:spPr>
        </p:pic>
        <p:pic>
          <p:nvPicPr>
            <p:cNvPr id="2097155" name="Picture 1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5470412" y="708948"/>
              <a:ext cx="3315817" cy="623788"/>
            </a:xfrm>
            <a:prstGeom prst="rect"/>
          </p:spPr>
        </p:pic>
      </p:grp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lang="en-ZA" smtClean="0"/>
              <a:t>CHALLENGES </a:t>
            </a:r>
            <a:endParaRPr dirty="0" lang="en-ZA"/>
          </a:p>
        </p:txBody>
      </p:sp>
      <p:sp>
        <p:nvSpPr>
          <p:cNvPr id="104862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37036" cy="4686175"/>
          </a:xfrm>
          <a:ln>
            <a:solidFill>
              <a:schemeClr val="tx1"/>
            </a:solidFill>
          </a:ln>
        </p:spPr>
        <p:txBody>
          <a:bodyPr>
            <a:normAutofit/>
          </a:bodyPr>
          <a:p>
            <a:r>
              <a:rPr dirty="0" sz="3200" lang="en-US"/>
              <a:t>Describe the challenges faced in pushing for gender equality in your </a:t>
            </a:r>
            <a:r>
              <a:rPr dirty="0" sz="3200" lang="en-US" smtClean="0"/>
              <a:t>work.</a:t>
            </a:r>
          </a:p>
          <a:p>
            <a:pPr indent="0" marL="0">
              <a:buNone/>
            </a:pPr>
            <a:r>
              <a:rPr altLang="en-US" dirty="0" sz="3200" i="0" lang="en-US" smtClean="0"/>
              <a:t>1</a:t>
            </a:r>
            <a:r>
              <a:rPr altLang="en-US" dirty="0" sz="3200" i="0" lang="en-US" smtClean="0"/>
              <a:t>.</a:t>
            </a:r>
            <a:r>
              <a:rPr altLang="en-US" dirty="0" sz="3200" i="0" lang="en-US" smtClean="0"/>
              <a:t> </a:t>
            </a:r>
            <a:r>
              <a:rPr altLang="en-US" dirty="0" sz="3200" i="0" lang="en-US" smtClean="0"/>
              <a:t>R</a:t>
            </a:r>
            <a:r>
              <a:rPr altLang="en-US" dirty="0" sz="3200" i="0" lang="en-US" smtClean="0"/>
              <a:t>e</a:t>
            </a:r>
            <a:r>
              <a:rPr altLang="en-US" dirty="0" sz="3200" i="0" lang="en-US" smtClean="0"/>
              <a:t>s</a:t>
            </a:r>
            <a:r>
              <a:rPr altLang="en-US" dirty="0" sz="3200" i="0" lang="en-US" smtClean="0"/>
              <a:t>i</a:t>
            </a:r>
            <a:r>
              <a:rPr altLang="en-US" dirty="0" sz="3200" i="0" lang="en-US" smtClean="0"/>
              <a:t>stance</a:t>
            </a:r>
            <a:r>
              <a:rPr altLang="en-US" dirty="0" sz="3200" i="0" lang="en-US" smtClean="0"/>
              <a:t> </a:t>
            </a:r>
            <a:r>
              <a:rPr altLang="en-US" dirty="0" sz="3200" i="0" lang="en-US" smtClean="0"/>
              <a:t>to</a:t>
            </a:r>
            <a:r>
              <a:rPr altLang="en-US" dirty="0" sz="3200" i="0" lang="en-US" smtClean="0"/>
              <a:t> </a:t>
            </a:r>
            <a:r>
              <a:rPr altLang="en-US" dirty="0" sz="3200" i="0" lang="en-US" smtClean="0"/>
              <a:t>Change</a:t>
            </a:r>
            <a:r>
              <a:rPr altLang="en-US" dirty="0" sz="3200" i="0" lang="en-US" smtClean="0"/>
              <a:t> </a:t>
            </a:r>
            <a:endParaRPr altLang="en-US" lang="zh-CN"/>
          </a:p>
          <a:p>
            <a:pPr indent="0" marL="0">
              <a:buNone/>
            </a:pPr>
            <a:r>
              <a:rPr altLang="en-US" lang="en-US"/>
              <a:t>2. Limited Resources</a:t>
            </a:r>
            <a:endParaRPr altLang="en-US" lang="zh-CN"/>
          </a:p>
          <a:p>
            <a:pPr indent="0" marL="0">
              <a:buNone/>
            </a:pPr>
            <a:r>
              <a:rPr altLang="en-US" lang="en-US"/>
              <a:t>3</a:t>
            </a:r>
            <a:r>
              <a:rPr altLang="en-US" lang="en-US"/>
              <a:t>.</a:t>
            </a:r>
            <a:r>
              <a:rPr altLang="en-US" lang="en-US"/>
              <a:t>Cultural Barriers</a:t>
            </a:r>
            <a:endParaRPr altLang="en-US" lang="zh-CN"/>
          </a:p>
          <a:p>
            <a:pPr indent="0" marL="0">
              <a:buNone/>
            </a:pPr>
            <a:r>
              <a:rPr altLang="en-US" lang="en-US"/>
              <a:t>4</a:t>
            </a:r>
            <a:r>
              <a:rPr altLang="en-US" lang="en-US"/>
              <a:t>.</a:t>
            </a:r>
            <a:r>
              <a:rPr altLang="en-US" lang="en-US"/>
              <a:t> Balancing Priorities</a:t>
            </a:r>
            <a:endParaRPr altLang="en-US" lang="zh-CN"/>
          </a:p>
          <a:p>
            <a:r>
              <a:rPr dirty="0" sz="3200" lang="en-US" smtClean="0"/>
              <a:t>How have you addressed the </a:t>
            </a:r>
            <a:r>
              <a:rPr dirty="0" sz="3200" lang="en-US" smtClean="0"/>
              <a:t>challenges</a:t>
            </a:r>
            <a:r>
              <a:rPr dirty="0" sz="3200" lang="en-US" smtClean="0"/>
              <a:t>?</a:t>
            </a:r>
            <a:endParaRPr dirty="0" sz="1400" lang="en-ZW"/>
          </a:p>
          <a:p>
            <a:pPr indent="0" marL="0">
              <a:buNone/>
            </a:pPr>
            <a:r>
              <a:rPr dirty="0" sz="3200" lang="en-US" smtClean="0"/>
              <a:t>-</a:t>
            </a:r>
            <a:r>
              <a:rPr dirty="0" sz="3200" lang="en-US" smtClean="0"/>
              <a:t> </a:t>
            </a:r>
            <a:r>
              <a:rPr dirty="0" sz="3200" lang="en-US" smtClean="0"/>
              <a:t>B</a:t>
            </a:r>
            <a:r>
              <a:rPr dirty="0" sz="3200" lang="en-US" smtClean="0"/>
              <a:t>u</a:t>
            </a:r>
            <a:r>
              <a:rPr dirty="0" sz="3200" lang="en-US" smtClean="0"/>
              <a:t>i</a:t>
            </a:r>
            <a:r>
              <a:rPr dirty="0" sz="3200" lang="en-US" smtClean="0"/>
              <a:t>l</a:t>
            </a:r>
            <a:r>
              <a:rPr dirty="0" sz="3200" lang="en-US" smtClean="0"/>
              <a:t>ding</a:t>
            </a:r>
            <a:r>
              <a:rPr dirty="0" sz="3200" lang="en-US" smtClean="0"/>
              <a:t> </a:t>
            </a:r>
            <a:r>
              <a:rPr dirty="0" sz="3200" lang="en-US" smtClean="0"/>
              <a:t>Awareness</a:t>
            </a:r>
            <a:r>
              <a:rPr dirty="0" sz="3200" lang="en-US" smtClean="0"/>
              <a:t> </a:t>
            </a:r>
            <a:r>
              <a:rPr dirty="0" sz="3200" lang="en-US" smtClean="0"/>
              <a:t>and</a:t>
            </a:r>
            <a:r>
              <a:rPr dirty="0" sz="3200" lang="en-US" smtClean="0"/>
              <a:t> </a:t>
            </a:r>
            <a:r>
              <a:rPr dirty="0" sz="3200" lang="en-US" smtClean="0"/>
              <a:t>Education</a:t>
            </a:r>
            <a:r>
              <a:rPr dirty="0" sz="3200" lang="en-US" smtClean="0"/>
              <a:t> </a:t>
            </a:r>
            <a:endParaRPr dirty="0" sz="1400" lang="en-ZW"/>
          </a:p>
          <a:p>
            <a:pPr indent="0" marL="0">
              <a:buNone/>
            </a:pPr>
            <a:r>
              <a:rPr dirty="0" sz="1400" lang="en-US"/>
              <a:t>2. Engaging Stakeholders</a:t>
            </a:r>
            <a:endParaRPr dirty="0" sz="1400" lang="en-ZW"/>
          </a:p>
          <a:p>
            <a:pPr indent="0" marL="0">
              <a:buNone/>
            </a:pPr>
            <a:r>
              <a:rPr dirty="0" sz="1400" lang="en-US"/>
              <a:t>3. Advocating for Resources</a:t>
            </a:r>
            <a:endParaRPr dirty="0" sz="1400" lang="en-ZW"/>
          </a:p>
          <a:p>
            <a:pPr indent="0" marL="0">
              <a:buNone/>
            </a:pPr>
            <a:r>
              <a:rPr dirty="0" sz="1400" lang="en-US"/>
              <a:t>4. Promoting Inclusive </a:t>
            </a:r>
            <a:r>
              <a:rPr dirty="0" sz="1400" lang="en-US"/>
              <a:t>i</a:t>
            </a:r>
            <a:r>
              <a:rPr dirty="0" sz="1400" lang="en-US"/>
              <a:t>n</a:t>
            </a:r>
            <a:r>
              <a:rPr dirty="0" sz="1400" lang="en-US"/>
              <a:t>i</a:t>
            </a:r>
            <a:r>
              <a:rPr dirty="0" sz="1400" lang="en-US"/>
              <a:t>t</a:t>
            </a:r>
            <a:r>
              <a:rPr dirty="0" sz="1400" lang="en-US"/>
              <a:t>i</a:t>
            </a:r>
            <a:r>
              <a:rPr dirty="0" sz="1400" lang="en-US"/>
              <a:t>a</a:t>
            </a:r>
            <a:r>
              <a:rPr dirty="0" sz="1400" lang="en-US"/>
              <a:t>t</a:t>
            </a:r>
            <a:r>
              <a:rPr dirty="0" sz="1400" lang="en-US"/>
              <a:t>i</a:t>
            </a:r>
            <a:r>
              <a:rPr dirty="0" sz="1400" lang="en-US"/>
              <a:t>v</a:t>
            </a:r>
            <a:r>
              <a:rPr dirty="0" sz="1400" lang="en-US"/>
              <a:t>e</a:t>
            </a:r>
            <a:r>
              <a:rPr dirty="0" sz="1400" lang="en-US"/>
              <a:t>s</a:t>
            </a:r>
            <a:endParaRPr dirty="0" sz="1400" lang="en-ZW"/>
          </a:p>
          <a:p>
            <a:pPr indent="0" marL="0">
              <a:buNone/>
            </a:pPr>
            <a:r>
              <a:rPr dirty="0" sz="1400" lang="en-US"/>
              <a:t>5. Utilizing Technology</a:t>
            </a:r>
            <a:endParaRPr dirty="0" sz="1400" lang="en-ZW"/>
          </a:p>
          <a:p>
            <a:pPr indent="0" marL="0">
              <a:buNone/>
            </a:pPr>
            <a:r>
              <a:rPr dirty="0" sz="1400" lang="en-US"/>
              <a:t>6. Creating Safe Spaces for Dialogue</a:t>
            </a:r>
            <a:endParaRPr dirty="0" sz="1400" lang="en-ZW"/>
          </a:p>
          <a:p>
            <a:pPr indent="0" marL="0">
              <a:buNone/>
            </a:pPr>
            <a:endParaRPr dirty="0" sz="1400" lang="en-ZW"/>
          </a:p>
        </p:txBody>
      </p:sp>
      <p:sp>
        <p:nvSpPr>
          <p:cNvPr id="1048627" name="TextBox 5"/>
          <p:cNvSpPr txBox="1"/>
          <p:nvPr/>
        </p:nvSpPr>
        <p:spPr>
          <a:xfrm>
            <a:off x="0" y="6398786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"/>
          <p:cNvSpPr txBox="1"/>
          <p:nvPr/>
        </p:nvSpPr>
        <p:spPr>
          <a:xfrm>
            <a:off x="0" y="1680062"/>
            <a:ext cx="2293538" cy="9296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L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w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ndance</a:t>
            </a:r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US">
              <a:solidFill>
                <a:srgbClr val="000000"/>
              </a:solidFill>
            </a:endParaRPr>
          </a:p>
        </p:txBody>
      </p:sp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t="134" b="134"/>
          <a:stretch>
            <a:fillRect/>
          </a:stretch>
        </p:blipFill>
        <p:spPr>
          <a:xfrm rot="0">
            <a:off x="56549" y="90006"/>
            <a:ext cx="2276140" cy="1709598"/>
          </a:xfrm>
          <a:prstGeom prst="rect"/>
        </p:spPr>
      </p:pic>
      <p:sp>
        <p:nvSpPr>
          <p:cNvPr id="1048629" name=""/>
          <p:cNvSpPr txBox="1"/>
          <p:nvPr/>
        </p:nvSpPr>
        <p:spPr>
          <a:xfrm>
            <a:off x="3065786" y="1889612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m</a:t>
            </a:r>
            <a:r>
              <a:rPr sz="2800" lang="en-US">
                <a:solidFill>
                  <a:srgbClr val="000000"/>
                </a:solidFill>
              </a:rPr>
              <a:t>p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v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d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ndance</a:t>
            </a:r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US">
              <a:solidFill>
                <a:srgbClr val="000000"/>
              </a:solidFill>
            </a:endParaRPr>
          </a:p>
        </p:txBody>
      </p:sp>
      <p:sp>
        <p:nvSpPr>
          <p:cNvPr id="1048630" name=""/>
          <p:cNvSpPr/>
          <p:nvPr/>
        </p:nvSpPr>
        <p:spPr>
          <a:xfrm>
            <a:off x="3210045" y="482634"/>
            <a:ext cx="1136765" cy="924343"/>
          </a:xfrm>
          <a:prstGeom prst="rightArrow"/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p>
            <a:pPr algn="ctr"/>
            <a:endParaRPr lang="en-US"/>
          </a:p>
        </p:txBody>
      </p:sp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t="6574" b="6574"/>
          <a:stretch>
            <a:fillRect/>
          </a:stretch>
        </p:blipFill>
        <p:spPr>
          <a:xfrm rot="0">
            <a:off x="5458878" y="87019"/>
            <a:ext cx="2755351" cy="1802593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lang="en-ZW" smtClean="0"/>
              <a:t>What has changed in your life?</a:t>
            </a:r>
            <a:endParaRPr b="1" dirty="0" lang="en-ZW"/>
          </a:p>
        </p:txBody>
      </p:sp>
      <p:sp>
        <p:nvSpPr>
          <p:cNvPr id="1048632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714" lnSpcReduction="20000"/>
          </a:bodyPr>
          <a:p>
            <a:r>
              <a:rPr dirty="0" lang="en-ZW" smtClean="0"/>
              <a:t>What has changed in your life because of your work?</a:t>
            </a:r>
          </a:p>
          <a:p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r>
              <a:rPr dirty="0" lang="en-ZW" smtClean="0"/>
              <a:t>What or who is responsible for this change?</a:t>
            </a:r>
            <a:endParaRPr dirty="0" lang="en-ZW"/>
          </a:p>
          <a:p>
            <a:endParaRPr dirty="0" lang="en-ZW"/>
          </a:p>
        </p:txBody>
      </p:sp>
      <p:sp>
        <p:nvSpPr>
          <p:cNvPr id="1048633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857" lnSpcReduction="20000"/>
          </a:bodyPr>
          <a:p>
            <a:pPr indent="0" marL="0">
              <a:buNone/>
            </a:pPr>
            <a:r>
              <a:rPr lang="en-US"/>
              <a:t>-</a:t>
            </a:r>
            <a:r>
              <a:rPr lang="en-US"/>
              <a:t>Enhanced Leadership Skills</a:t>
            </a: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Stronger Network</a:t>
            </a: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Commitment to Lifelong </a:t>
            </a:r>
            <a:r>
              <a:rPr lang="en-US"/>
              <a:t>Learning</a:t>
            </a: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Impact on Career </a:t>
            </a:r>
            <a:r>
              <a:rPr lang="en-US"/>
              <a:t>Aspirations </a:t>
            </a: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T</a:t>
            </a:r>
            <a:r>
              <a:rPr lang="en-US"/>
              <a:t>i</a:t>
            </a:r>
            <a:r>
              <a:rPr lang="en-US"/>
              <a:t>m</a:t>
            </a:r>
            <a:r>
              <a:rPr lang="en-US"/>
              <a:t>e</a:t>
            </a:r>
            <a:r>
              <a:rPr lang="en-US"/>
              <a:t> </a:t>
            </a:r>
            <a:r>
              <a:rPr lang="en-US"/>
              <a:t>m</a:t>
            </a:r>
            <a:r>
              <a:rPr lang="en-US"/>
              <a:t>a</a:t>
            </a:r>
            <a:r>
              <a:rPr lang="en-US"/>
              <a:t>n</a:t>
            </a:r>
            <a:r>
              <a:rPr lang="en-US"/>
              <a:t>a</a:t>
            </a:r>
            <a:r>
              <a:rPr lang="en-US"/>
              <a:t>gement</a:t>
            </a:r>
            <a:r>
              <a:rPr lang="en-US"/>
              <a:t> </a:t>
            </a:r>
            <a:endParaRPr lang="en-ZW"/>
          </a:p>
          <a:p>
            <a:pPr indent="0" marL="0">
              <a:buNone/>
            </a:pPr>
            <a:endParaRPr lang="en-ZW"/>
          </a:p>
          <a:p>
            <a:pPr indent="0" marL="0">
              <a:buNone/>
            </a:pP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Supportive Networks</a:t>
            </a: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Educational</a:t>
            </a:r>
            <a:r>
              <a:rPr lang="en-US"/>
              <a:t> </a:t>
            </a:r>
            <a:r>
              <a:rPr lang="en-US"/>
              <a:t>Initiatives</a:t>
            </a:r>
            <a:r>
              <a:rPr lang="en-US"/>
              <a:t> </a:t>
            </a:r>
            <a:endParaRPr lang="en-ZW"/>
          </a:p>
        </p:txBody>
      </p:sp>
      <p:sp>
        <p:nvSpPr>
          <p:cNvPr id="1048634" name="TextBox 9"/>
          <p:cNvSpPr txBox="1"/>
          <p:nvPr/>
        </p:nvSpPr>
        <p:spPr>
          <a:xfrm>
            <a:off x="0" y="6370494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b="1" dirty="0" lang="en-ZW" smtClean="0"/>
              <a:t>What Capacity Building Initiatives Have You Initiated?</a:t>
            </a:r>
            <a:endParaRPr b="1" dirty="0" lang="en-ZW"/>
          </a:p>
        </p:txBody>
      </p:sp>
      <p:sp>
        <p:nvSpPr>
          <p:cNvPr id="104863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dirty="0" lang="en-ZW" smtClean="0"/>
              <a:t>How have you built the capacity of others through your work?</a:t>
            </a:r>
          </a:p>
          <a:p>
            <a:endParaRPr altLang="en-US" lang="zh-CN"/>
          </a:p>
          <a:p>
            <a:r>
              <a:rPr dirty="0" lang="en-ZW" smtClean="0"/>
              <a:t>What exactly have you done?</a:t>
            </a:r>
            <a:endParaRPr dirty="0" lang="en-ZW"/>
          </a:p>
        </p:txBody>
      </p:sp>
      <p:sp>
        <p:nvSpPr>
          <p:cNvPr id="1048637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857" lnSpcReduction="20000"/>
          </a:bodyPr>
          <a:p>
            <a:pPr indent="0" marL="0">
              <a:buNone/>
            </a:pPr>
            <a:r>
              <a:rPr lang="en-US"/>
              <a:t>-</a:t>
            </a:r>
            <a:r>
              <a:rPr lang="en-US"/>
              <a:t>Mentorship Programs</a:t>
            </a: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Collaborative Projects</a:t>
            </a:r>
            <a:endParaRPr lang="en-ZW"/>
          </a:p>
          <a:p>
            <a:pPr indent="0" marL="0">
              <a:buNone/>
            </a:pPr>
            <a:r>
              <a:rPr lang="en-US"/>
              <a:t>-</a:t>
            </a:r>
            <a:r>
              <a:rPr lang="en-US"/>
              <a:t>Awareness Campaigns</a:t>
            </a:r>
            <a:endParaRPr lang="en-ZW"/>
          </a:p>
          <a:p>
            <a:pPr indent="0" marL="0">
              <a:buNone/>
            </a:pPr>
            <a:endParaRPr lang="en-ZW"/>
          </a:p>
          <a:p>
            <a:pPr indent="0" marL="0">
              <a:buNone/>
            </a:pPr>
            <a:r>
              <a:rPr lang="en-US"/>
              <a:t>1. Organized </a:t>
            </a:r>
            <a:r>
              <a:rPr lang="en-US"/>
              <a:t>D</a:t>
            </a:r>
            <a:r>
              <a:rPr lang="en-US"/>
              <a:t>i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o</a:t>
            </a:r>
            <a:r>
              <a:rPr lang="en-US"/>
              <a:t>g</a:t>
            </a:r>
            <a:r>
              <a:rPr lang="en-US"/>
              <a:t>u</a:t>
            </a:r>
            <a:r>
              <a:rPr lang="en-US"/>
              <a:t>e</a:t>
            </a:r>
            <a:r>
              <a:rPr lang="en-US"/>
              <a:t> </a:t>
            </a:r>
            <a:r>
              <a:rPr lang="en-US"/>
              <a:t>S</a:t>
            </a:r>
            <a:r>
              <a:rPr lang="en-US"/>
              <a:t>e</a:t>
            </a:r>
            <a:r>
              <a:rPr lang="en-US"/>
              <a:t>s</a:t>
            </a:r>
            <a:r>
              <a:rPr lang="en-US"/>
              <a:t>s</a:t>
            </a:r>
            <a:r>
              <a:rPr lang="en-US"/>
              <a:t>ions</a:t>
            </a:r>
            <a:r>
              <a:rPr lang="en-US"/>
              <a:t> </a:t>
            </a:r>
            <a:endParaRPr lang="en-ZW"/>
          </a:p>
          <a:p>
            <a:pPr indent="0" marL="0">
              <a:buNone/>
            </a:pPr>
            <a:r>
              <a:rPr lang="en-US"/>
              <a:t>2</a:t>
            </a:r>
            <a:r>
              <a:rPr lang="en-US"/>
              <a:t>.</a:t>
            </a:r>
            <a:r>
              <a:rPr lang="en-US"/>
              <a:t> Mentored Peers and Younger Students</a:t>
            </a:r>
            <a:endParaRPr lang="en-ZW"/>
          </a:p>
          <a:p>
            <a:pPr indent="0" marL="0">
              <a:buNone/>
            </a:pPr>
            <a:r>
              <a:rPr lang="en-US"/>
              <a:t>3</a:t>
            </a:r>
            <a:r>
              <a:rPr lang="en-US"/>
              <a:t>.</a:t>
            </a:r>
            <a:r>
              <a:rPr lang="en-US"/>
              <a:t>Launched Awareness Campaigns</a:t>
            </a:r>
            <a:endParaRPr lang="en-ZW"/>
          </a:p>
          <a:p>
            <a:pPr indent="0" marL="0">
              <a:buNone/>
            </a:pPr>
            <a:r>
              <a:rPr lang="en-US"/>
              <a:t>4</a:t>
            </a:r>
            <a:r>
              <a:rPr lang="en-US"/>
              <a:t>.</a:t>
            </a:r>
            <a:r>
              <a:rPr lang="en-US"/>
              <a:t> Facilitated Discussions and Forums</a:t>
            </a:r>
            <a:endParaRPr lang="en-ZW"/>
          </a:p>
        </p:txBody>
      </p:sp>
      <p:sp>
        <p:nvSpPr>
          <p:cNvPr id="1048638" name="TextBox 4"/>
          <p:cNvSpPr txBox="1"/>
          <p:nvPr/>
        </p:nvSpPr>
        <p:spPr>
          <a:xfrm>
            <a:off x="0" y="6370494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25124" r="25124"/>
          <a:stretch>
            <a:fillRect/>
          </a:stretch>
        </p:blipFill>
        <p:spPr>
          <a:xfrm rot="0">
            <a:off x="4572000" y="47374"/>
            <a:ext cx="4465761" cy="6761385"/>
          </a:xfrm>
          <a:prstGeom prst="rect"/>
        </p:spPr>
      </p:pic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t="7474" b="7474"/>
          <a:stretch>
            <a:fillRect/>
          </a:stretch>
        </p:blipFill>
        <p:spPr>
          <a:xfrm rot="0">
            <a:off x="0" y="53322"/>
            <a:ext cx="4433096" cy="6730229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lang="en-ZW" smtClean="0"/>
              <a:t>Lessons</a:t>
            </a:r>
            <a:r>
              <a:rPr dirty="0" lang="en-ZW" smtClean="0"/>
              <a:t> </a:t>
            </a:r>
            <a:r>
              <a:rPr b="1" dirty="0" lang="en-ZW" smtClean="0"/>
              <a:t>Learnt</a:t>
            </a:r>
            <a:r>
              <a:rPr dirty="0" lang="en-ZW" smtClean="0"/>
              <a:t> </a:t>
            </a:r>
            <a:endParaRPr dirty="0" lang="en-ZW"/>
          </a:p>
        </p:txBody>
      </p:sp>
      <p:sp>
        <p:nvSpPr>
          <p:cNvPr id="1048640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dirty="0" lang="en-ZW" smtClean="0"/>
              <a:t>What lessons have you learnt?</a:t>
            </a:r>
            <a:endParaRPr dirty="0" lang="en-ZW"/>
          </a:p>
        </p:txBody>
      </p:sp>
      <p:sp>
        <p:nvSpPr>
          <p:cNvPr id="1048641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p>
            <a:pPr indent="0" marL="0">
              <a:buNone/>
            </a:pPr>
            <a:r>
              <a:rPr lang="en-US"/>
              <a:t>1</a:t>
            </a:r>
            <a:r>
              <a:rPr lang="en-US"/>
              <a:t>.</a:t>
            </a:r>
            <a:r>
              <a:rPr lang="en-US"/>
              <a:t>The Importance of Listening</a:t>
            </a:r>
            <a:endParaRPr lang="en-ZW"/>
          </a:p>
          <a:p>
            <a:pPr indent="0" marL="0">
              <a:buNone/>
            </a:pPr>
            <a:r>
              <a:rPr lang="en-US"/>
              <a:t>2</a:t>
            </a:r>
            <a:r>
              <a:rPr lang="en-US"/>
              <a:t>. Adaptability is Key</a:t>
            </a:r>
            <a:endParaRPr lang="en-ZW"/>
          </a:p>
          <a:p>
            <a:pPr indent="0" marL="0">
              <a:buNone/>
            </a:pPr>
            <a:r>
              <a:rPr lang="en-US"/>
              <a:t>3</a:t>
            </a:r>
            <a:r>
              <a:rPr lang="en-US"/>
              <a:t>.</a:t>
            </a:r>
            <a:r>
              <a:rPr lang="en-US"/>
              <a:t>Persistence Pays Off</a:t>
            </a:r>
            <a:endParaRPr lang="en-ZW"/>
          </a:p>
          <a:p>
            <a:pPr indent="0" marL="0">
              <a:buNone/>
            </a:pPr>
            <a:r>
              <a:rPr lang="en-US"/>
              <a:t>4</a:t>
            </a:r>
            <a:r>
              <a:rPr lang="en-US"/>
              <a:t>.</a:t>
            </a:r>
            <a:r>
              <a:rPr lang="en-US"/>
              <a:t>The Impact of Youth Voices</a:t>
            </a:r>
            <a:r>
              <a:rPr lang="en-US"/>
              <a:t> </a:t>
            </a:r>
            <a:r>
              <a:rPr lang="en-US"/>
              <a:t>S</a:t>
            </a:r>
            <a:r>
              <a:rPr lang="en-US"/>
              <a:t>h</a:t>
            </a:r>
            <a:r>
              <a:rPr lang="en-US"/>
              <a:t>o</a:t>
            </a:r>
            <a:r>
              <a:rPr lang="en-US"/>
              <a:t>u</a:t>
            </a:r>
            <a:r>
              <a:rPr lang="en-US"/>
              <a:t>ldn't</a:t>
            </a:r>
            <a:r>
              <a:rPr lang="en-US"/>
              <a:t> </a:t>
            </a:r>
            <a:r>
              <a:rPr lang="en-US"/>
              <a:t>B</a:t>
            </a:r>
            <a:r>
              <a:rPr lang="en-US"/>
              <a:t>e</a:t>
            </a:r>
            <a:r>
              <a:rPr lang="en-US"/>
              <a:t> </a:t>
            </a:r>
            <a:r>
              <a:rPr lang="en-US"/>
              <a:t>U</a:t>
            </a:r>
            <a:r>
              <a:rPr lang="en-US"/>
              <a:t>n</a:t>
            </a:r>
            <a:r>
              <a:rPr lang="en-US"/>
              <a:t>d</a:t>
            </a:r>
            <a:r>
              <a:rPr lang="en-US"/>
              <a:t>e</a:t>
            </a:r>
            <a:r>
              <a:rPr lang="en-US"/>
              <a:t>r</a:t>
            </a:r>
            <a:r>
              <a:rPr lang="en-US"/>
              <a:t>m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e</a:t>
            </a:r>
            <a:r>
              <a:rPr lang="en-US"/>
              <a:t>d</a:t>
            </a:r>
            <a:r>
              <a:rPr lang="en-US"/>
              <a:t> </a:t>
            </a:r>
            <a:endParaRPr lang="en-ZW"/>
          </a:p>
          <a:p>
            <a:pPr indent="0" marL="0">
              <a:buNone/>
            </a:pPr>
            <a:endParaRPr lang="en-ZW"/>
          </a:p>
        </p:txBody>
      </p:sp>
      <p:sp>
        <p:nvSpPr>
          <p:cNvPr id="1048642" name="TextBox 4"/>
          <p:cNvSpPr txBox="1"/>
          <p:nvPr/>
        </p:nvSpPr>
        <p:spPr>
          <a:xfrm>
            <a:off x="0" y="6370494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b="1" dirty="0" lang="en-ZA" smtClean="0"/>
              <a:t>NEXT STEPS</a:t>
            </a:r>
            <a:endParaRPr dirty="0" lang="en-ZA"/>
          </a:p>
        </p:txBody>
      </p:sp>
      <p:sp>
        <p:nvSpPr>
          <p:cNvPr id="1048644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67857" lnSpcReduction="20000"/>
          </a:bodyPr>
          <a:p>
            <a:pPr lvl="0"/>
            <a:r>
              <a:rPr dirty="0" sz="2800" lang="en-ZA"/>
              <a:t>What are your future plans</a:t>
            </a:r>
            <a:r>
              <a:rPr dirty="0" sz="2800" lang="en-ZA" smtClean="0"/>
              <a:t>?</a:t>
            </a:r>
          </a:p>
          <a:p>
            <a:pPr indent="0" lvl="0" marL="0">
              <a:buNone/>
            </a:pPr>
            <a:endParaRPr altLang="en-US" lang="zh-CN"/>
          </a:p>
          <a:p>
            <a:pPr indent="0" lvl="0" marL="0">
              <a:buNone/>
            </a:pPr>
            <a:r>
              <a:rPr altLang="en-US" dirty="0" sz="2800" lang="en-US" smtClean="0"/>
              <a:t>1</a:t>
            </a:r>
            <a:r>
              <a:rPr altLang="en-US" dirty="0" sz="2800" lang="en-US" smtClean="0"/>
              <a:t>.</a:t>
            </a:r>
            <a:r>
              <a:rPr altLang="en-US" dirty="0" sz="2800" lang="en-US" smtClean="0"/>
              <a:t> </a:t>
            </a:r>
            <a:r>
              <a:rPr altLang="en-US" dirty="0" sz="2800" lang="en-US" smtClean="0"/>
              <a:t>P</a:t>
            </a:r>
            <a:r>
              <a:rPr altLang="en-US" dirty="0" sz="2800" lang="en-US" smtClean="0"/>
              <a:t>e</a:t>
            </a:r>
            <a:r>
              <a:rPr altLang="en-US" dirty="0" sz="2800" lang="en-US" smtClean="0"/>
              <a:t>r</a:t>
            </a:r>
            <a:r>
              <a:rPr altLang="en-US" dirty="0" sz="2800" lang="en-US" smtClean="0"/>
              <a:t>s</a:t>
            </a:r>
            <a:r>
              <a:rPr altLang="en-US" dirty="0" sz="2800" lang="en-US" smtClean="0"/>
              <a:t>o</a:t>
            </a:r>
            <a:r>
              <a:rPr altLang="en-US" dirty="0" sz="2800" lang="en-US" smtClean="0"/>
              <a:t>n</a:t>
            </a:r>
            <a:r>
              <a:rPr altLang="en-US" dirty="0" sz="2800" lang="en-US" smtClean="0"/>
              <a:t>a</a:t>
            </a:r>
            <a:r>
              <a:rPr altLang="en-US" dirty="0" sz="2800" lang="en-US" smtClean="0"/>
              <a:t>l</a:t>
            </a:r>
            <a:r>
              <a:rPr altLang="en-US" dirty="0" sz="2800" lang="en-US" smtClean="0"/>
              <a:t> </a:t>
            </a:r>
            <a:r>
              <a:rPr altLang="en-US" dirty="0" sz="2800" lang="en-US" smtClean="0"/>
              <a:t>D</a:t>
            </a:r>
            <a:r>
              <a:rPr altLang="en-US" dirty="0" sz="2800" lang="en-US" smtClean="0"/>
              <a:t>e</a:t>
            </a:r>
            <a:r>
              <a:rPr altLang="en-US" dirty="0" sz="2800" lang="en-US" smtClean="0"/>
              <a:t>v</a:t>
            </a:r>
            <a:r>
              <a:rPr altLang="en-US" dirty="0" sz="2800" lang="en-US" smtClean="0"/>
              <a:t>e</a:t>
            </a:r>
            <a:r>
              <a:rPr altLang="en-US" dirty="0" sz="2800" lang="en-US" smtClean="0"/>
              <a:t>l</a:t>
            </a:r>
            <a:r>
              <a:rPr altLang="en-US" dirty="0" sz="2800" lang="en-US" smtClean="0"/>
              <a:t>opment</a:t>
            </a:r>
            <a:r>
              <a:rPr altLang="en-US" dirty="0" sz="2800" lang="en-US" smtClean="0"/>
              <a:t> </a:t>
            </a:r>
            <a:endParaRPr altLang="en-US" lang="zh-CN"/>
          </a:p>
          <a:p>
            <a:pPr indent="0" lvl="0" marL="0">
              <a:buNone/>
            </a:pPr>
            <a:r>
              <a:rPr altLang="en-US" dirty="0" sz="2800" lang="en-US" smtClean="0"/>
              <a:t>2</a:t>
            </a:r>
            <a:r>
              <a:rPr altLang="en-US" dirty="0" sz="2800" lang="en-US" smtClean="0"/>
              <a:t>. Advocacy for Gender Equality Policies</a:t>
            </a:r>
            <a:endParaRPr altLang="en-US" lang="zh-CN"/>
          </a:p>
          <a:p>
            <a:pPr indent="0" lvl="0" marL="0">
              <a:buNone/>
            </a:pPr>
            <a:r>
              <a:rPr altLang="en-US" dirty="0" sz="2800" lang="en-US" smtClean="0"/>
              <a:t>3</a:t>
            </a:r>
            <a:r>
              <a:rPr altLang="en-US" dirty="0" sz="2800" lang="en-US" smtClean="0"/>
              <a:t>.</a:t>
            </a:r>
            <a:r>
              <a:rPr altLang="en-US" dirty="0" sz="2800" lang="en-US" smtClean="0"/>
              <a:t>Participation in Global Initiatives</a:t>
            </a:r>
            <a:endParaRPr altLang="en-US" lang="zh-CN"/>
          </a:p>
          <a:p>
            <a:pPr indent="0" lvl="0" marL="0">
              <a:buNone/>
            </a:pPr>
            <a:endParaRPr altLang="en-US" lang="zh-CN"/>
          </a:p>
          <a:p>
            <a:pPr lvl="0"/>
            <a:r>
              <a:rPr dirty="0" lang="en-ZA" smtClean="0"/>
              <a:t>Any concluding thoughts?</a:t>
            </a:r>
            <a:endParaRPr dirty="0" sz="2800" lang="en-ZA"/>
          </a:p>
          <a:p>
            <a:pPr indent="0" lvl="0" marL="0">
              <a:buNone/>
            </a:pPr>
            <a:r>
              <a:rPr dirty="0" sz="2800" lang="en-US" smtClean="0"/>
              <a:t>-</a:t>
            </a:r>
            <a:r>
              <a:rPr dirty="0" sz="2800" lang="en-US" smtClean="0"/>
              <a:t>M</a:t>
            </a:r>
            <a:r>
              <a:rPr dirty="0" sz="2800" lang="en-US" smtClean="0"/>
              <a:t>eaningful change begins with individual and collective action. By empowering yourself and others, you demonstrate that everyone has a role to play in advocating for gender equality and fostering inclusive communities.</a:t>
            </a:r>
            <a:endParaRPr dirty="0" sz="2800" lang="en-ZA"/>
          </a:p>
          <a:p>
            <a:pPr indent="0" lvl="0" marL="0">
              <a:buNone/>
            </a:pPr>
            <a:endParaRPr dirty="0" sz="2800" lang="en-ZA"/>
          </a:p>
          <a:p>
            <a:pPr indent="0" marL="0">
              <a:buNone/>
            </a:pPr>
            <a:endParaRPr dirty="0" lang="en-ZW"/>
          </a:p>
        </p:txBody>
      </p:sp>
      <p:sp>
        <p:nvSpPr>
          <p:cNvPr id="1048645" name="TextBox 5"/>
          <p:cNvSpPr txBox="1"/>
          <p:nvPr/>
        </p:nvSpPr>
        <p:spPr>
          <a:xfrm>
            <a:off x="0" y="6398786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47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4194304" name=""/>
          <p:cNvGraphicFramePr>
            <a:graphicFrameLocks/>
          </p:cNvGraphicFramePr>
          <p:nvPr/>
        </p:nvGraphicFramePr>
        <p:xfrm>
          <a:off x="685799" y="0"/>
          <a:ext cx="7908546" cy="8458200"/>
        </p:xfrm>
        <a:graphic>
          <a:graphicData uri="http://schemas.openxmlformats.org/drawingml/2006/table">
            <a:tbl>
              <a:tblPr firstRow="1" bandRow="1">
                <a:tableStyleId>{5C22544A-7EE6-4342-B048-85BDC9FD1C3B}</a:tableStyleId>
              </a:tblPr>
              <a:tblGrid>
                <a:gridCol w="2636182"/>
                <a:gridCol w="2636182"/>
                <a:gridCol w="2636182"/>
              </a:tblGrid>
              <a:tr h="741680">
                <a:tc>
                  <a:txBody>
                    <a:bodyPr/>
                    <a:p>
                      <a:r>
                        <a:rPr altLang="en-US" lang="en-US"/>
                        <a:t>F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a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G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s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Actions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</a:tr>
              <a:tr h="1158240">
                <a:tc>
                  <a:txBody>
                    <a:bodyPr/>
                    <a:p>
                      <a:r>
                        <a:rPr altLang="en-US" lang="en-US"/>
                        <a:t>P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Development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k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w</a:t>
                      </a:r>
                      <a:r>
                        <a:rPr altLang="en-US" lang="en-US"/>
                        <a:t>ledge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and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k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s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P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ue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urther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emic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,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v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cacy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ects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of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fe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</a:tr>
              <a:tr h="1958340">
                <a:tc>
                  <a:txBody>
                    <a:bodyPr/>
                    <a:p>
                      <a:r>
                        <a:rPr altLang="en-US" lang="en-US"/>
                        <a:t>A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v</a:t>
                      </a:r>
                      <a:r>
                        <a:rPr altLang="en-US" lang="en-US"/>
                        <a:t>ocacy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for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Gender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Equality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Policies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Ensure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tive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icies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nted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ge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w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cymakers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k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holders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v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cate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rms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ipate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v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</a:tr>
              <a:tr h="1424940">
                <a:tc>
                  <a:txBody>
                    <a:bodyPr/>
                    <a:p>
                      <a:r>
                        <a:rPr altLang="en-US" lang="en-US"/>
                        <a:t>Y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Empowerment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Programs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Facilitate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/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b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w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ent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of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y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B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rship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ograms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hip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rtunities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y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</a:tr>
              <a:tr h="1691640">
                <a:tc>
                  <a:txBody>
                    <a:bodyPr/>
                    <a:p>
                      <a:r>
                        <a:rPr altLang="en-US" lang="en-US"/>
                        <a:t>C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unity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Awareness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Campaigns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R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wareness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about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ues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cial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s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L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gns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community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v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nts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ate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ormation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</a:tr>
              <a:tr h="741680">
                <a:tc>
                  <a:txBody>
                    <a:bodyPr/>
                    <a:p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endParaRPr altLang="en-US" lang="en-US"/>
                    </a:p>
                  </a:txBody>
                </a:tc>
              </a:tr>
              <a:tr h="741680">
                <a:tc>
                  <a:txBody>
                    <a:bodyPr/>
                    <a:p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endParaRPr altLang="en-US" lang="en-US"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49" name="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4194305" name=""/>
          <p:cNvGraphicFramePr>
            <a:graphicFrameLocks/>
          </p:cNvGraphicFramePr>
          <p:nvPr/>
        </p:nvGraphicFramePr>
        <p:xfrm>
          <a:off x="901203" y="2130424"/>
          <a:ext cx="7341594" cy="3781881"/>
        </p:xfrm>
        <a:graphic>
          <a:graphicData uri="http://schemas.openxmlformats.org/drawingml/2006/table">
            <a:tbl>
              <a:tblPr firstRow="1" bandRow="1">
                <a:tableStyleId>{5C22544A-7EE6-4342-B048-85BDC9FD1C3B}</a:tableStyleId>
              </a:tblPr>
              <a:tblGrid>
                <a:gridCol w="2447198"/>
                <a:gridCol w="2447198"/>
                <a:gridCol w="2447198"/>
              </a:tblGrid>
              <a:tr h="1260627">
                <a:tc>
                  <a:txBody>
                    <a:bodyPr/>
                    <a:p>
                      <a:r>
                        <a:rPr altLang="en-US" lang="en-US"/>
                        <a:t>Foc</a:t>
                      </a:r>
                      <a:r>
                        <a:rPr altLang="en-US" lang="en-US"/>
                        <a:t>us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G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A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s</a:t>
                      </a:r>
                      <a:endParaRPr altLang="en-US" lang="en-US"/>
                    </a:p>
                  </a:txBody>
                </a:tc>
              </a:tr>
              <a:tr h="1260627">
                <a:tc>
                  <a:txBody>
                    <a:bodyPr/>
                    <a:p>
                      <a:r>
                        <a:rPr altLang="en-US" lang="en-US"/>
                        <a:t>C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b</a:t>
                      </a:r>
                      <a:r>
                        <a:rPr altLang="en-US" lang="en-US"/>
                        <a:t>oration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with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Organizations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S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then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hips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f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B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involved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-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w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coordinate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ives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</a:tr>
              <a:tr h="1260627">
                <a:tc>
                  <a:txBody>
                    <a:bodyPr/>
                    <a:p>
                      <a:r>
                        <a:rPr altLang="en-US" lang="en-US"/>
                        <a:t>Participation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Global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Initiatives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E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g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national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c</a:t>
                      </a:r>
                      <a:r>
                        <a:rPr altLang="en-US" lang="en-US"/>
                        <a:t>ussions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  <a:tc>
                  <a:txBody>
                    <a:bodyPr/>
                    <a:p>
                      <a:r>
                        <a:rPr altLang="en-US" lang="en-US"/>
                        <a:t>C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b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/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articipate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in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Global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l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ne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o</a:t>
                      </a:r>
                      <a:r>
                        <a:rPr altLang="en-US" lang="en-US"/>
                        <a:t>r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p</a:t>
                      </a:r>
                      <a:r>
                        <a:rPr altLang="en-US" lang="en-US"/>
                        <a:t>h</a:t>
                      </a:r>
                      <a:r>
                        <a:rPr altLang="en-US" lang="en-US"/>
                        <a:t>y</a:t>
                      </a:r>
                      <a:r>
                        <a:rPr altLang="en-US" lang="en-US"/>
                        <a:t>sical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e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ings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a</a:t>
                      </a:r>
                      <a:r>
                        <a:rPr altLang="en-US" lang="en-US"/>
                        <a:t>n</a:t>
                      </a:r>
                      <a:r>
                        <a:rPr altLang="en-US" lang="en-US"/>
                        <a:t>d</a:t>
                      </a:r>
                      <a:r>
                        <a:rPr altLang="en-US" lang="en-US"/>
                        <a:t> 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u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m</a:t>
                      </a:r>
                      <a:r>
                        <a:rPr altLang="en-US" lang="en-US"/>
                        <a:t>i</a:t>
                      </a:r>
                      <a:r>
                        <a:rPr altLang="en-US" lang="en-US"/>
                        <a:t>t</a:t>
                      </a:r>
                      <a:r>
                        <a:rPr altLang="en-US" lang="en-US"/>
                        <a:t>s</a:t>
                      </a:r>
                      <a:r>
                        <a:rPr altLang="en-US" lang="en-US"/>
                        <a:t> </a:t>
                      </a:r>
                      <a:endParaRPr altLang="en-US" lang="en-US"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"/>
          <p:cNvSpPr>
            <a:spLocks noGrp="1"/>
          </p:cNvSpPr>
          <p:nvPr>
            <p:ph type="subTitle" idx="1"/>
          </p:nvPr>
        </p:nvSpPr>
        <p:spPr>
          <a:xfrm rot="25806">
            <a:off x="-33445" y="48609"/>
            <a:ext cx="9260724" cy="6804399"/>
          </a:xfrm>
        </p:spPr>
        <p:txBody>
          <a:bodyPr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b="1" i="1" lang="en-US">
                <a:solidFill>
                  <a:srgbClr val="000000"/>
                </a:solidFill>
              </a:rPr>
              <a:t>T</a:t>
            </a:r>
            <a:r>
              <a:rPr b="1" i="1" lang="en-US">
                <a:solidFill>
                  <a:srgbClr val="000000"/>
                </a:solidFill>
              </a:rPr>
              <a:t>h</a:t>
            </a:r>
            <a:r>
              <a:rPr b="1" i="1" lang="en-US">
                <a:solidFill>
                  <a:srgbClr val="000000"/>
                </a:solidFill>
              </a:rPr>
              <a:t>a</a:t>
            </a:r>
            <a:r>
              <a:rPr b="1" i="1" lang="en-US">
                <a:solidFill>
                  <a:srgbClr val="000000"/>
                </a:solidFill>
              </a:rPr>
              <a:t>n</a:t>
            </a:r>
            <a:r>
              <a:rPr b="1" i="1" lang="en-US">
                <a:solidFill>
                  <a:srgbClr val="000000"/>
                </a:solidFill>
              </a:rPr>
              <a:t>k</a:t>
            </a:r>
            <a:r>
              <a:rPr b="1" i="1" lang="en-US">
                <a:solidFill>
                  <a:srgbClr val="000000"/>
                </a:solidFill>
              </a:rPr>
              <a:t> </a:t>
            </a:r>
            <a:r>
              <a:rPr b="1" i="1" lang="en-US">
                <a:solidFill>
                  <a:srgbClr val="000000"/>
                </a:solidFill>
              </a:rPr>
              <a:t>you</a:t>
            </a:r>
            <a:r>
              <a:rPr b="1" i="1" lang="en-US">
                <a:solidFill>
                  <a:srgbClr val="000000"/>
                </a:solidFill>
              </a:rPr>
              <a:t> 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lang="en-ZW" smtClean="0"/>
              <a:t>Quotable Quotes</a:t>
            </a:r>
            <a:endParaRPr b="1" dirty="0" lang="en-ZW"/>
          </a:p>
        </p:txBody>
      </p:sp>
      <p:sp>
        <p:nvSpPr>
          <p:cNvPr id="1048593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dirty="0" lang="en-ZW" smtClean="0"/>
              <a:t>Provide a quote from the work/project you are presenting.</a:t>
            </a:r>
          </a:p>
          <a:p>
            <a:endParaRPr altLang="en-US" lang="zh-CN"/>
          </a:p>
          <a:p>
            <a:endParaRPr altLang="en-US" lang="zh-CN"/>
          </a:p>
          <a:p>
            <a:r>
              <a:rPr dirty="0" lang="en-ZW" smtClean="0"/>
              <a:t>How does this reflect your leadership capabilities/qualities?</a:t>
            </a:r>
            <a:endParaRPr dirty="0" lang="en-ZW"/>
          </a:p>
        </p:txBody>
      </p:sp>
      <p:sp>
        <p:nvSpPr>
          <p:cNvPr id="1048594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p>
            <a:pPr indent="0" marL="0">
              <a:buNone/>
            </a:pPr>
            <a:r>
              <a:rPr lang="en-US"/>
              <a:t>-</a:t>
            </a:r>
            <a:r>
              <a:rPr lang="en-US"/>
              <a:t>We cannot all succeed when half of us are held back.”</a:t>
            </a:r>
            <a:r>
              <a:rPr lang="en-US"/>
              <a:t> </a:t>
            </a:r>
            <a:endParaRPr lang="en-ZW"/>
          </a:p>
          <a:p>
            <a:pPr indent="0" marL="0">
              <a:buNone/>
            </a:pPr>
            <a:endParaRPr lang="en-ZW"/>
          </a:p>
          <a:p>
            <a:pPr indent="0" marL="0">
              <a:buNone/>
            </a:pPr>
            <a:r>
              <a:rPr lang="en-US"/>
              <a:t>Commitment to Inclusivity</a:t>
            </a:r>
            <a:endParaRPr lang="en-ZW"/>
          </a:p>
          <a:p>
            <a:pPr indent="0" marL="0">
              <a:buNone/>
            </a:pPr>
            <a:r>
              <a:rPr lang="en-US"/>
              <a:t>Empowerment of Others</a:t>
            </a:r>
            <a:endParaRPr lang="en-ZW"/>
          </a:p>
          <a:p>
            <a:pPr indent="0" marL="0">
              <a:buNone/>
            </a:pPr>
            <a:r>
              <a:rPr lang="en-US"/>
              <a:t>Advocacy for Change</a:t>
            </a:r>
            <a:endParaRPr lang="en-ZW"/>
          </a:p>
          <a:p>
            <a:pPr indent="0" marL="0">
              <a:buNone/>
            </a:pPr>
            <a:r>
              <a:rPr lang="en-US"/>
              <a:t>Visionary Leadership</a:t>
            </a:r>
            <a:endParaRPr lang="en-ZW"/>
          </a:p>
          <a:p>
            <a:pPr indent="0" marL="0">
              <a:buNone/>
            </a:pPr>
            <a:endParaRPr lang="en-ZW"/>
          </a:p>
        </p:txBody>
      </p:sp>
      <p:pic>
        <p:nvPicPr>
          <p:cNvPr id="2097156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55265" y="6313805"/>
            <a:ext cx="9254530" cy="573074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ZW" smtClean="0"/>
              <a:t>Experience as a leader</a:t>
            </a:r>
            <a:endParaRPr dirty="0" lang="en-ZW"/>
          </a:p>
        </p:txBody>
      </p:sp>
      <p:sp>
        <p:nvSpPr>
          <p:cNvPr id="1048596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4286" lnSpcReduction="20000"/>
          </a:bodyPr>
          <a:p>
            <a:r>
              <a:rPr dirty="0" lang="en-ZW" smtClean="0"/>
              <a:t>Share a short story of your leadership journey.</a:t>
            </a:r>
          </a:p>
          <a:p>
            <a:pPr indent="0" marL="0">
              <a:buNone/>
            </a:pPr>
            <a:r>
              <a:rPr altLang="en-US" dirty="0" lang="en-US" smtClean="0"/>
              <a:t>*</a:t>
            </a:r>
            <a:r>
              <a:rPr altLang="en-US" dirty="0" lang="en-US" smtClean="0"/>
              <a:t> </a:t>
            </a:r>
            <a:r>
              <a:rPr altLang="en-US" dirty="0" lang="en-US" smtClean="0"/>
              <a:t>l</a:t>
            </a:r>
            <a:r>
              <a:rPr altLang="en-US" dirty="0" lang="en-US" smtClean="0"/>
              <a:t> </a:t>
            </a:r>
            <a:r>
              <a:rPr altLang="en-US" dirty="0" lang="en-US" smtClean="0"/>
              <a:t>b</a:t>
            </a:r>
            <a:r>
              <a:rPr altLang="en-US" dirty="0" lang="en-US" smtClean="0"/>
              <a:t>e</a:t>
            </a:r>
            <a:r>
              <a:rPr altLang="en-US" dirty="0" lang="en-US" smtClean="0"/>
              <a:t>g</a:t>
            </a:r>
            <a:r>
              <a:rPr altLang="en-US" dirty="0" lang="en-US" smtClean="0"/>
              <a:t>a</a:t>
            </a:r>
            <a:r>
              <a:rPr altLang="en-US" dirty="0" lang="en-US" smtClean="0"/>
              <a:t>n</a:t>
            </a:r>
            <a:r>
              <a:rPr altLang="en-US" dirty="0" lang="en-US" smtClean="0"/>
              <a:t> </a:t>
            </a:r>
            <a:r>
              <a:rPr altLang="en-US" dirty="0" lang="en-US" smtClean="0"/>
              <a:t>m</a:t>
            </a:r>
            <a:r>
              <a:rPr altLang="en-US" dirty="0" lang="en-US" smtClean="0"/>
              <a:t>y</a:t>
            </a:r>
            <a:r>
              <a:rPr altLang="en-US" dirty="0" lang="en-US" smtClean="0"/>
              <a:t> </a:t>
            </a:r>
            <a:r>
              <a:rPr altLang="en-US" dirty="0" lang="en-US" smtClean="0"/>
              <a:t>l</a:t>
            </a:r>
            <a:r>
              <a:rPr altLang="en-US" dirty="0" lang="en-US" smtClean="0"/>
              <a:t>e</a:t>
            </a:r>
            <a:r>
              <a:rPr altLang="en-US" dirty="0" lang="en-US" smtClean="0"/>
              <a:t>a</a:t>
            </a:r>
            <a:r>
              <a:rPr altLang="en-US" dirty="0" lang="en-US" smtClean="0"/>
              <a:t>d</a:t>
            </a:r>
            <a:r>
              <a:rPr altLang="en-US" dirty="0" lang="en-US" smtClean="0"/>
              <a:t>e</a:t>
            </a:r>
            <a:r>
              <a:rPr altLang="en-US" dirty="0" lang="en-US" smtClean="0"/>
              <a:t>rship</a:t>
            </a:r>
            <a:r>
              <a:rPr altLang="en-US" dirty="0" lang="en-US" smtClean="0"/>
              <a:t> </a:t>
            </a:r>
            <a:r>
              <a:rPr altLang="en-US" dirty="0" lang="en-US" smtClean="0"/>
              <a:t>j</a:t>
            </a:r>
            <a:r>
              <a:rPr altLang="en-US" dirty="0" lang="en-US" smtClean="0"/>
              <a:t>o</a:t>
            </a:r>
            <a:r>
              <a:rPr altLang="en-US" dirty="0" lang="en-US" smtClean="0"/>
              <a:t>u</a:t>
            </a:r>
            <a:r>
              <a:rPr altLang="en-US" dirty="0" lang="en-US" smtClean="0"/>
              <a:t>rney</a:t>
            </a:r>
            <a:r>
              <a:rPr altLang="en-US" dirty="0" lang="en-US" smtClean="0"/>
              <a:t> </a:t>
            </a:r>
            <a:r>
              <a:rPr altLang="en-US" dirty="0" lang="en-US" smtClean="0"/>
              <a:t>s</a:t>
            </a:r>
            <a:r>
              <a:rPr altLang="en-US" dirty="0" lang="en-US" smtClean="0"/>
              <a:t>i</a:t>
            </a:r>
            <a:r>
              <a:rPr altLang="en-US" dirty="0" lang="en-US" smtClean="0"/>
              <a:t>n</a:t>
            </a:r>
            <a:r>
              <a:rPr altLang="en-US" dirty="0" lang="en-US" smtClean="0"/>
              <a:t>c</a:t>
            </a:r>
            <a:r>
              <a:rPr altLang="en-US" dirty="0" lang="en-US" smtClean="0"/>
              <a:t>e</a:t>
            </a:r>
            <a:r>
              <a:rPr altLang="en-US" dirty="0" lang="en-US" smtClean="0"/>
              <a:t> </a:t>
            </a:r>
            <a:r>
              <a:rPr altLang="en-US" dirty="0" lang="en-US" smtClean="0"/>
              <a:t>l</a:t>
            </a:r>
            <a:r>
              <a:rPr altLang="en-US" dirty="0" lang="en-US" smtClean="0"/>
              <a:t> </a:t>
            </a:r>
            <a:r>
              <a:rPr altLang="en-US" dirty="0" lang="en-US" smtClean="0"/>
              <a:t>w</a:t>
            </a:r>
            <a:r>
              <a:rPr altLang="en-US" dirty="0" lang="en-US" smtClean="0"/>
              <a:t>a</a:t>
            </a:r>
            <a:r>
              <a:rPr altLang="en-US" dirty="0" lang="en-US" smtClean="0"/>
              <a:t>s</a:t>
            </a:r>
            <a:r>
              <a:rPr altLang="en-US" dirty="0" lang="en-US" smtClean="0"/>
              <a:t> </a:t>
            </a:r>
            <a:r>
              <a:rPr altLang="en-US" dirty="0" lang="en-US" smtClean="0"/>
              <a:t>a</a:t>
            </a:r>
            <a:r>
              <a:rPr altLang="en-US" dirty="0" lang="en-US" smtClean="0"/>
              <a:t> </a:t>
            </a:r>
            <a:r>
              <a:rPr altLang="en-US" dirty="0" lang="en-US" smtClean="0"/>
              <a:t>c</a:t>
            </a:r>
            <a:r>
              <a:rPr altLang="en-US" dirty="0" lang="en-US" smtClean="0"/>
              <a:t>h</a:t>
            </a:r>
            <a:r>
              <a:rPr altLang="en-US" dirty="0" lang="en-US" smtClean="0"/>
              <a:t>i</a:t>
            </a:r>
            <a:r>
              <a:rPr altLang="en-US" dirty="0" lang="en-US" smtClean="0"/>
              <a:t>l</a:t>
            </a:r>
            <a:r>
              <a:rPr altLang="en-US" dirty="0" lang="en-US" smtClean="0"/>
              <a:t>d</a:t>
            </a:r>
            <a:r>
              <a:rPr altLang="en-US" dirty="0" lang="en-US" smtClean="0"/>
              <a:t> </a:t>
            </a:r>
            <a:r>
              <a:rPr altLang="en-US" dirty="0" lang="en-US" smtClean="0"/>
              <a:t>a</a:t>
            </a:r>
            <a:r>
              <a:rPr altLang="en-US" dirty="0" lang="en-US" smtClean="0"/>
              <a:t>n</a:t>
            </a:r>
            <a:r>
              <a:rPr altLang="en-US" dirty="0" lang="en-US" smtClean="0"/>
              <a:t>d</a:t>
            </a:r>
            <a:r>
              <a:rPr altLang="en-US" dirty="0" lang="en-US" smtClean="0"/>
              <a:t> </a:t>
            </a:r>
            <a:r>
              <a:rPr altLang="en-US" dirty="0" lang="en-US" smtClean="0"/>
              <a:t>I'm</a:t>
            </a:r>
            <a:r>
              <a:rPr altLang="en-US" dirty="0" lang="en-US" smtClean="0"/>
              <a:t> </a:t>
            </a:r>
            <a:r>
              <a:rPr altLang="en-US" dirty="0" lang="en-US" smtClean="0"/>
              <a:t>s</a:t>
            </a:r>
            <a:r>
              <a:rPr altLang="en-US" dirty="0" lang="en-US" smtClean="0"/>
              <a:t>t</a:t>
            </a:r>
            <a:r>
              <a:rPr altLang="en-US" dirty="0" lang="en-US" smtClean="0"/>
              <a:t>ill</a:t>
            </a:r>
            <a:r>
              <a:rPr altLang="en-US" dirty="0" lang="en-US" smtClean="0"/>
              <a:t> </a:t>
            </a:r>
            <a:r>
              <a:rPr altLang="en-US" dirty="0" lang="en-US" smtClean="0"/>
              <a:t>g</a:t>
            </a:r>
            <a:r>
              <a:rPr altLang="en-US" dirty="0" lang="en-US" smtClean="0"/>
              <a:t>o</a:t>
            </a:r>
            <a:r>
              <a:rPr altLang="en-US" dirty="0" lang="en-US" smtClean="0"/>
              <a:t>i</a:t>
            </a:r>
            <a:r>
              <a:rPr altLang="en-US" dirty="0" lang="en-US" smtClean="0"/>
              <a:t>ng</a:t>
            </a:r>
            <a:r>
              <a:rPr altLang="en-US" dirty="0" lang="en-US" smtClean="0"/>
              <a:t> </a:t>
            </a:r>
            <a:r>
              <a:rPr altLang="en-US" dirty="0" lang="en-US" smtClean="0"/>
              <a:t>n</a:t>
            </a:r>
            <a:r>
              <a:rPr altLang="en-US" dirty="0" lang="en-US" smtClean="0"/>
              <a:t>o</a:t>
            </a:r>
            <a:r>
              <a:rPr altLang="en-US" dirty="0" lang="en-US" smtClean="0"/>
              <a:t>t</a:t>
            </a:r>
            <a:r>
              <a:rPr altLang="en-US" dirty="0" lang="en-US" smtClean="0"/>
              <a:t> </a:t>
            </a:r>
            <a:r>
              <a:rPr altLang="en-US" dirty="0" lang="en-US" smtClean="0"/>
              <a:t>y</a:t>
            </a:r>
            <a:r>
              <a:rPr altLang="en-US" dirty="0" lang="en-US" smtClean="0"/>
              <a:t>e</a:t>
            </a:r>
            <a:r>
              <a:rPr altLang="en-US" dirty="0" lang="en-US" smtClean="0"/>
              <a:t>t</a:t>
            </a:r>
            <a:r>
              <a:rPr altLang="en-US" dirty="0" lang="en-US" smtClean="0"/>
              <a:t> </a:t>
            </a:r>
            <a:r>
              <a:rPr altLang="en-US" dirty="0" lang="en-US" smtClean="0"/>
              <a:t>r</a:t>
            </a:r>
            <a:r>
              <a:rPr altLang="en-US" dirty="0" lang="en-US" smtClean="0"/>
              <a:t>e</a:t>
            </a:r>
            <a:r>
              <a:rPr altLang="en-US" dirty="0" lang="en-US" smtClean="0"/>
              <a:t>a</a:t>
            </a:r>
            <a:r>
              <a:rPr altLang="en-US" dirty="0" lang="en-US" smtClean="0"/>
              <a:t>c</a:t>
            </a:r>
            <a:r>
              <a:rPr altLang="en-US" dirty="0" lang="en-US" smtClean="0"/>
              <a:t>h</a:t>
            </a:r>
            <a:r>
              <a:rPr altLang="en-US" dirty="0" lang="en-US" smtClean="0"/>
              <a:t>e</a:t>
            </a:r>
            <a:r>
              <a:rPr altLang="en-US" dirty="0" lang="en-US" smtClean="0"/>
              <a:t>d</a:t>
            </a:r>
            <a:r>
              <a:rPr altLang="en-US" dirty="0" lang="en-US" smtClean="0"/>
              <a:t> </a:t>
            </a:r>
            <a:r>
              <a:rPr altLang="en-US" dirty="0" lang="en-US" smtClean="0"/>
              <a:t>t</a:t>
            </a:r>
            <a:r>
              <a:rPr altLang="en-US" dirty="0" lang="en-US" smtClean="0"/>
              <a:t>h</a:t>
            </a:r>
            <a:r>
              <a:rPr altLang="en-US" dirty="0" lang="en-US" smtClean="0"/>
              <a:t>e</a:t>
            </a:r>
            <a:r>
              <a:rPr altLang="en-US" dirty="0" lang="en-US" smtClean="0"/>
              <a:t> </a:t>
            </a:r>
            <a:r>
              <a:rPr altLang="en-US" dirty="0" lang="en-US" smtClean="0"/>
              <a:t>d</a:t>
            </a:r>
            <a:r>
              <a:rPr altLang="en-US" dirty="0" lang="en-US" smtClean="0"/>
              <a:t>e</a:t>
            </a:r>
            <a:r>
              <a:rPr altLang="en-US" dirty="0" lang="en-US" smtClean="0"/>
              <a:t>s</a:t>
            </a:r>
            <a:r>
              <a:rPr altLang="en-US" dirty="0" lang="en-US" smtClean="0"/>
              <a:t>t</a:t>
            </a:r>
            <a:r>
              <a:rPr altLang="en-US" dirty="0" lang="en-US" smtClean="0"/>
              <a:t>ination</a:t>
            </a:r>
            <a:r>
              <a:rPr altLang="en-US" dirty="0" lang="en-US" smtClean="0"/>
              <a:t> </a:t>
            </a:r>
            <a:r>
              <a:rPr altLang="en-US" dirty="0" lang="en-US" smtClean="0"/>
              <a:t>a</a:t>
            </a:r>
            <a:r>
              <a:rPr altLang="en-US" dirty="0" lang="en-US" smtClean="0"/>
              <a:t>n</a:t>
            </a:r>
            <a:r>
              <a:rPr altLang="en-US" dirty="0" lang="en-US" smtClean="0"/>
              <a:t>d</a:t>
            </a:r>
            <a:r>
              <a:rPr altLang="en-US" dirty="0" lang="en-US" smtClean="0"/>
              <a:t> </a:t>
            </a:r>
            <a:r>
              <a:rPr altLang="en-US" dirty="0" lang="en-US" smtClean="0"/>
              <a:t>l</a:t>
            </a:r>
            <a:r>
              <a:rPr altLang="en-US" dirty="0" lang="en-US" smtClean="0"/>
              <a:t> </a:t>
            </a:r>
            <a:r>
              <a:rPr altLang="en-US" dirty="0" lang="en-US" smtClean="0"/>
              <a:t>w</a:t>
            </a:r>
            <a:r>
              <a:rPr altLang="en-US" dirty="0" lang="en-US" smtClean="0"/>
              <a:t>o</a:t>
            </a:r>
            <a:r>
              <a:rPr altLang="en-US" dirty="0" lang="en-US" smtClean="0"/>
              <a:t>n</a:t>
            </a:r>
            <a:r>
              <a:rPr altLang="en-US" dirty="0" lang="en-US" smtClean="0"/>
              <a:t>'t</a:t>
            </a:r>
            <a:r>
              <a:rPr altLang="en-US" dirty="0" lang="en-US" smtClean="0"/>
              <a:t>.</a:t>
            </a:r>
            <a:r>
              <a:rPr altLang="en-US" dirty="0" lang="en-US" smtClean="0"/>
              <a:t> </a:t>
            </a:r>
            <a:r>
              <a:rPr altLang="en-US" dirty="0" lang="en-US" smtClean="0"/>
              <a:t>Through</a:t>
            </a:r>
            <a:r>
              <a:rPr altLang="en-US" dirty="0" lang="en-US" smtClean="0"/>
              <a:t> </a:t>
            </a:r>
            <a:r>
              <a:rPr altLang="en-US" dirty="0" lang="en-US" smtClean="0"/>
              <a:t>t</a:t>
            </a:r>
            <a:r>
              <a:rPr altLang="en-US" dirty="0" lang="en-US" smtClean="0"/>
              <a:t>h</a:t>
            </a:r>
            <a:r>
              <a:rPr altLang="en-US" dirty="0" lang="en-US" smtClean="0"/>
              <a:t>i</a:t>
            </a:r>
            <a:r>
              <a:rPr altLang="en-US" dirty="0" lang="en-US" smtClean="0"/>
              <a:t>s</a:t>
            </a:r>
            <a:r>
              <a:rPr altLang="en-US" dirty="0" lang="en-US" smtClean="0"/>
              <a:t> </a:t>
            </a:r>
            <a:r>
              <a:rPr altLang="en-US" dirty="0" lang="en-US" smtClean="0"/>
              <a:t>j</a:t>
            </a:r>
            <a:r>
              <a:rPr altLang="en-US" dirty="0" lang="en-US" smtClean="0"/>
              <a:t>o</a:t>
            </a:r>
            <a:r>
              <a:rPr altLang="en-US" dirty="0" lang="en-US" smtClean="0"/>
              <a:t>u</a:t>
            </a:r>
            <a:r>
              <a:rPr altLang="en-US" dirty="0" lang="en-US" smtClean="0"/>
              <a:t>rney</a:t>
            </a:r>
            <a:r>
              <a:rPr altLang="en-US" dirty="0" lang="en-US" smtClean="0"/>
              <a:t> </a:t>
            </a:r>
            <a:r>
              <a:rPr altLang="en-US" dirty="0" lang="en-US" smtClean="0"/>
              <a:t>l</a:t>
            </a:r>
            <a:r>
              <a:rPr altLang="en-US" dirty="0" lang="en-US" smtClean="0"/>
              <a:t> </a:t>
            </a:r>
            <a:r>
              <a:rPr altLang="en-US" dirty="0" lang="en-US" smtClean="0"/>
              <a:t>a</a:t>
            </a:r>
            <a:r>
              <a:rPr altLang="en-US" dirty="0" lang="en-US" smtClean="0"/>
              <a:t>c</a:t>
            </a:r>
            <a:r>
              <a:rPr altLang="en-US" dirty="0" lang="en-US" smtClean="0"/>
              <a:t>h</a:t>
            </a:r>
            <a:r>
              <a:rPr altLang="en-US" dirty="0" lang="en-US" smtClean="0"/>
              <a:t>i</a:t>
            </a:r>
            <a:r>
              <a:rPr altLang="en-US" dirty="0" lang="en-US" smtClean="0"/>
              <a:t>eved</a:t>
            </a:r>
            <a:r>
              <a:rPr altLang="en-US" dirty="0" lang="en-US" smtClean="0"/>
              <a:t> </a:t>
            </a:r>
            <a:r>
              <a:rPr altLang="en-US" dirty="0" lang="en-US" smtClean="0"/>
              <a:t>m</a:t>
            </a:r>
            <a:r>
              <a:rPr altLang="en-US" dirty="0" lang="en-US" smtClean="0"/>
              <a:t>a</a:t>
            </a:r>
            <a:r>
              <a:rPr altLang="en-US" dirty="0" lang="en-US" smtClean="0"/>
              <a:t>n</a:t>
            </a:r>
            <a:r>
              <a:rPr altLang="en-US" dirty="0" lang="en-US" smtClean="0"/>
              <a:t>y</a:t>
            </a:r>
            <a:r>
              <a:rPr altLang="en-US" dirty="0" lang="en-US" smtClean="0"/>
              <a:t> </a:t>
            </a:r>
            <a:r>
              <a:rPr altLang="en-US" dirty="0" lang="en-US" smtClean="0"/>
              <a:t>a</a:t>
            </a:r>
            <a:r>
              <a:rPr altLang="en-US" dirty="0" lang="en-US" smtClean="0"/>
              <a:t>c</a:t>
            </a:r>
            <a:r>
              <a:rPr altLang="en-US" dirty="0" lang="en-US" smtClean="0"/>
              <a:t>c</a:t>
            </a:r>
            <a:r>
              <a:rPr altLang="en-US" dirty="0" lang="en-US" smtClean="0"/>
              <a:t>o</a:t>
            </a:r>
            <a:r>
              <a:rPr altLang="en-US" dirty="0" lang="en-US" smtClean="0"/>
              <a:t>l</a:t>
            </a:r>
            <a:r>
              <a:rPr altLang="en-US" dirty="0" lang="en-US" smtClean="0"/>
              <a:t>ades</a:t>
            </a:r>
            <a:r>
              <a:rPr altLang="en-US" dirty="0" lang="en-US" smtClean="0"/>
              <a:t> </a:t>
            </a:r>
            <a:r>
              <a:rPr altLang="en-US" dirty="0" lang="en-US" smtClean="0"/>
              <a:t>t</a:t>
            </a:r>
            <a:r>
              <a:rPr altLang="en-US" dirty="0" lang="en-US" smtClean="0"/>
              <a:t>h</a:t>
            </a:r>
            <a:r>
              <a:rPr altLang="en-US" dirty="0" lang="en-US" smtClean="0"/>
              <a:t>a</a:t>
            </a:r>
            <a:r>
              <a:rPr altLang="en-US" dirty="0" lang="en-US" smtClean="0"/>
              <a:t>t</a:t>
            </a:r>
            <a:r>
              <a:rPr altLang="en-US" dirty="0" lang="en-US" smtClean="0"/>
              <a:t> </a:t>
            </a:r>
            <a:r>
              <a:rPr altLang="en-US" dirty="0" lang="en-US" smtClean="0"/>
              <a:t>l</a:t>
            </a:r>
            <a:r>
              <a:rPr altLang="en-US" dirty="0" lang="en-US" smtClean="0"/>
              <a:t> </a:t>
            </a:r>
            <a:r>
              <a:rPr altLang="en-US" dirty="0" lang="en-US" smtClean="0"/>
              <a:t>r</a:t>
            </a:r>
            <a:r>
              <a:rPr altLang="en-US" dirty="0" lang="en-US" smtClean="0"/>
              <a:t>e</a:t>
            </a:r>
            <a:r>
              <a:rPr altLang="en-US" dirty="0" lang="en-US" smtClean="0"/>
              <a:t>a</a:t>
            </a:r>
            <a:r>
              <a:rPr altLang="en-US" dirty="0" lang="en-US" smtClean="0"/>
              <a:t>l</a:t>
            </a:r>
            <a:r>
              <a:rPr altLang="en-US" dirty="0" lang="en-US" smtClean="0"/>
              <a:t>ly</a:t>
            </a:r>
            <a:r>
              <a:rPr altLang="en-US" dirty="0" lang="en-US" smtClean="0"/>
              <a:t> </a:t>
            </a:r>
            <a:r>
              <a:rPr altLang="en-US" dirty="0" lang="en-US" smtClean="0"/>
              <a:t>d</a:t>
            </a:r>
            <a:r>
              <a:rPr altLang="en-US" dirty="0" lang="en-US" smtClean="0"/>
              <a:t>o</a:t>
            </a:r>
            <a:r>
              <a:rPr altLang="en-US" dirty="0" lang="en-US" smtClean="0"/>
              <a:t> </a:t>
            </a:r>
            <a:r>
              <a:rPr altLang="en-US" dirty="0" lang="en-US" smtClean="0"/>
              <a:t>c</a:t>
            </a:r>
            <a:r>
              <a:rPr altLang="en-US" dirty="0" lang="en-US" smtClean="0"/>
              <a:t>h</a:t>
            </a:r>
            <a:r>
              <a:rPr altLang="en-US" dirty="0" lang="en-US" smtClean="0"/>
              <a:t>e</a:t>
            </a:r>
            <a:r>
              <a:rPr altLang="en-US" dirty="0" lang="en-US" smtClean="0"/>
              <a:t>r</a:t>
            </a:r>
            <a:r>
              <a:rPr altLang="en-US" dirty="0" lang="en-US" smtClean="0"/>
              <a:t>i</a:t>
            </a:r>
            <a:r>
              <a:rPr altLang="en-US" dirty="0" lang="en-US" smtClean="0"/>
              <a:t>s</a:t>
            </a:r>
            <a:r>
              <a:rPr altLang="en-US" dirty="0" lang="en-US" smtClean="0"/>
              <a:t>h</a:t>
            </a:r>
            <a:r>
              <a:rPr altLang="en-US" dirty="0" lang="en-US" smtClean="0"/>
              <a:t>.</a:t>
            </a:r>
            <a:endParaRPr altLang="en-US" lang="zh-CN"/>
          </a:p>
          <a:p>
            <a:endParaRPr altLang="en-US" lang="zh-CN"/>
          </a:p>
          <a:p>
            <a:r>
              <a:rPr dirty="0" lang="en-ZW" smtClean="0"/>
              <a:t>In what way do you qualify to be a leader/driver of change</a:t>
            </a:r>
            <a:r>
              <a:rPr dirty="0" lang="en-US" smtClean="0"/>
              <a:t>?</a:t>
            </a:r>
            <a:endParaRPr dirty="0" lang="en-ZW"/>
          </a:p>
          <a:p>
            <a:endParaRPr dirty="0" lang="en-ZW"/>
          </a:p>
          <a:p>
            <a:pPr indent="0" marL="0">
              <a:buNone/>
            </a:pPr>
            <a:r>
              <a:rPr dirty="0" lang="en-US" smtClean="0"/>
              <a:t>-</a:t>
            </a:r>
            <a:r>
              <a:rPr dirty="0" lang="en-US" smtClean="0"/>
              <a:t> </a:t>
            </a:r>
            <a:r>
              <a:rPr dirty="0" lang="en-US" smtClean="0"/>
              <a:t>M</a:t>
            </a:r>
            <a:r>
              <a:rPr dirty="0" lang="en-US" smtClean="0"/>
              <a:t>y</a:t>
            </a:r>
            <a:r>
              <a:rPr dirty="0" lang="en-US" smtClean="0"/>
              <a:t> key qualities and skills:</a:t>
            </a:r>
            <a:endParaRPr dirty="0" lang="en-ZW"/>
          </a:p>
          <a:p>
            <a:pPr indent="0" marL="0">
              <a:buNone/>
            </a:pPr>
            <a:r>
              <a:rPr dirty="0" lang="en-US"/>
              <a:t>Self-Awareness</a:t>
            </a:r>
            <a:r>
              <a:rPr dirty="0" lang="en-US"/>
              <a:t> </a:t>
            </a:r>
            <a:endParaRPr dirty="0" lang="en-ZW"/>
          </a:p>
          <a:p>
            <a:pPr indent="0" marL="0">
              <a:buNone/>
            </a:pPr>
            <a:r>
              <a:rPr dirty="0" lang="en-US"/>
              <a:t>Communication Skills</a:t>
            </a:r>
            <a:endParaRPr dirty="0" lang="en-ZW"/>
          </a:p>
          <a:p>
            <a:pPr indent="0" marL="0">
              <a:buNone/>
            </a:pPr>
            <a:r>
              <a:rPr dirty="0" lang="en-US"/>
              <a:t>Empathy and Compassion</a:t>
            </a:r>
            <a:endParaRPr dirty="0" lang="en-ZW"/>
          </a:p>
          <a:p>
            <a:pPr indent="0" marL="0">
              <a:buNone/>
            </a:pPr>
            <a:r>
              <a:rPr dirty="0" lang="en-US"/>
              <a:t>V</a:t>
            </a:r>
            <a:r>
              <a:rPr dirty="0" lang="en-US"/>
              <a:t>i</a:t>
            </a:r>
            <a:r>
              <a:rPr dirty="0" lang="en-US"/>
              <a:t>s</a:t>
            </a:r>
            <a:r>
              <a:rPr dirty="0" lang="en-US"/>
              <a:t>i</a:t>
            </a:r>
            <a:r>
              <a:rPr dirty="0" lang="en-US"/>
              <a:t>o</a:t>
            </a:r>
            <a:r>
              <a:rPr dirty="0" lang="en-US"/>
              <a:t>n</a:t>
            </a:r>
            <a:endParaRPr dirty="0" lang="en-ZW"/>
          </a:p>
          <a:p>
            <a:pPr indent="0" marL="0">
              <a:buNone/>
            </a:pPr>
            <a:r>
              <a:rPr dirty="0" lang="en-US"/>
              <a:t>Adaptability</a:t>
            </a:r>
            <a:endParaRPr dirty="0" lang="en-ZW"/>
          </a:p>
        </p:txBody>
      </p:sp>
      <p:sp>
        <p:nvSpPr>
          <p:cNvPr id="104859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pPr indent="0" marL="0">
              <a:buNone/>
            </a:pPr>
            <a:endParaRPr dirty="0" lang="en-ZW"/>
          </a:p>
          <a:p>
            <a:endParaRPr dirty="0" lang="en-ZW"/>
          </a:p>
        </p:txBody>
      </p:sp>
      <p:sp>
        <p:nvSpPr>
          <p:cNvPr id="1048598" name="TextBox 4"/>
          <p:cNvSpPr txBox="1"/>
          <p:nvPr/>
        </p:nvSpPr>
        <p:spPr>
          <a:xfrm>
            <a:off x="0" y="6398786"/>
            <a:ext cx="9144000" cy="466218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16989" r="16989"/>
          <a:stretch>
            <a:fillRect/>
          </a:stretch>
        </p:blipFill>
        <p:spPr>
          <a:xfrm rot="17197">
            <a:off x="4524256" y="-8188"/>
            <a:ext cx="4509502" cy="6860090"/>
          </a:xfrm>
          <a:prstGeom prst="rect"/>
        </p:spPr>
      </p:pic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9024" r="9024"/>
          <a:stretch>
            <a:fillRect/>
          </a:stretch>
        </p:blipFill>
        <p:spPr>
          <a:xfrm rot="0">
            <a:off x="263675" y="0"/>
            <a:ext cx="4212112" cy="6882808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5455"/>
          </a:bodyPr>
          <a:p>
            <a:r>
              <a:rPr b="1" dirty="0" lang="en-ZW" smtClean="0"/>
              <a:t>WHO IS THIS YOUTH CHAMPION?  </a:t>
            </a:r>
            <a:endParaRPr b="1" dirty="0" lang="en-ZW"/>
          </a:p>
        </p:txBody>
      </p:sp>
      <p:sp>
        <p:nvSpPr>
          <p:cNvPr id="1048613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r>
              <a:rPr dirty="0" lang="en-ZA"/>
              <a:t>Detail</a:t>
            </a:r>
          </a:p>
        </p:txBody>
      </p:sp>
      <p:sp>
        <p:nvSpPr>
          <p:cNvPr id="1048614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0769" lnSpcReduction="20000"/>
          </a:bodyPr>
          <a:p>
            <a:r>
              <a:rPr dirty="0" sz="2800" lang="en-ZA"/>
              <a:t>Who you are </a:t>
            </a:r>
          </a:p>
          <a:p>
            <a:pPr indent="0" marL="0">
              <a:buNone/>
            </a:pPr>
            <a:r>
              <a:rPr altLang="en-US" dirty="0" sz="2800" lang="en-US"/>
              <a:t>-</a:t>
            </a:r>
            <a:r>
              <a:rPr altLang="en-US" dirty="0" sz="2800" lang="en-US"/>
              <a:t> </a:t>
            </a:r>
            <a:r>
              <a:rPr altLang="en-US" dirty="0" sz="2800" lang="en-US"/>
              <a:t>P</a:t>
            </a:r>
            <a:r>
              <a:rPr altLang="en-US" dirty="0" sz="2800" lang="en-US"/>
              <a:t>h</a:t>
            </a:r>
            <a:r>
              <a:rPr altLang="en-US" dirty="0" sz="2800" lang="en-US"/>
              <a:t>i</a:t>
            </a:r>
            <a:r>
              <a:rPr altLang="en-US" dirty="0" sz="2800" lang="en-US"/>
              <a:t>llip</a:t>
            </a:r>
            <a:r>
              <a:rPr altLang="en-US" dirty="0" sz="2800" lang="en-US"/>
              <a:t> </a:t>
            </a:r>
            <a:r>
              <a:rPr altLang="en-US" dirty="0" sz="2800" lang="en-US"/>
              <a:t>T</a:t>
            </a:r>
            <a:r>
              <a:rPr altLang="en-US" dirty="0" sz="2800" lang="en-US"/>
              <a:t>.</a:t>
            </a:r>
            <a:r>
              <a:rPr altLang="en-US" dirty="0" sz="2800" lang="en-US"/>
              <a:t> </a:t>
            </a:r>
            <a:r>
              <a:rPr altLang="en-US" dirty="0" sz="2800" lang="en-US"/>
              <a:t>Karonga</a:t>
            </a:r>
            <a:r>
              <a:rPr altLang="en-US" dirty="0" sz="2800" lang="en-US"/>
              <a:t> </a:t>
            </a:r>
            <a:r>
              <a:rPr altLang="en-US" dirty="0" sz="2800" lang="en-US"/>
              <a:t>b</a:t>
            </a:r>
            <a:r>
              <a:rPr altLang="en-US" dirty="0" sz="2800" lang="en-US"/>
              <a:t>u</a:t>
            </a:r>
            <a:r>
              <a:rPr altLang="en-US" dirty="0" sz="2800" lang="en-US"/>
              <a:t>t</a:t>
            </a:r>
            <a:r>
              <a:rPr altLang="en-US" dirty="0" sz="2800" lang="en-US"/>
              <a:t> </a:t>
            </a:r>
            <a:r>
              <a:rPr altLang="en-US" dirty="0" sz="2800" lang="en-US"/>
              <a:t>t</a:t>
            </a:r>
            <a:r>
              <a:rPr altLang="en-US" dirty="0" sz="2800" lang="en-US"/>
              <a:t>h</a:t>
            </a:r>
            <a:r>
              <a:rPr altLang="en-US" dirty="0" sz="2800" lang="en-US"/>
              <a:t>a</a:t>
            </a:r>
            <a:r>
              <a:rPr altLang="en-US" dirty="0" sz="2800" lang="en-US"/>
              <a:t>t</a:t>
            </a:r>
            <a:r>
              <a:rPr altLang="en-US" dirty="0" sz="2800" lang="en-US"/>
              <a:t> </a:t>
            </a:r>
            <a:r>
              <a:rPr altLang="en-US" dirty="0" sz="2800" lang="en-US"/>
              <a:t>d</a:t>
            </a:r>
            <a:r>
              <a:rPr altLang="en-US" dirty="0" sz="2800" lang="en-US"/>
              <a:t>o</a:t>
            </a:r>
            <a:r>
              <a:rPr altLang="en-US" dirty="0" sz="2800" lang="en-US"/>
              <a:t>e</a:t>
            </a:r>
            <a:r>
              <a:rPr altLang="en-US" dirty="0" sz="2800" lang="en-US"/>
              <a:t>s</a:t>
            </a:r>
            <a:r>
              <a:rPr altLang="en-US" dirty="0" sz="2800" lang="en-US"/>
              <a:t>n't</a:t>
            </a:r>
            <a:r>
              <a:rPr altLang="en-US" dirty="0" sz="2800" lang="en-US"/>
              <a:t> </a:t>
            </a:r>
            <a:r>
              <a:rPr altLang="en-US" dirty="0" sz="2800" lang="en-US"/>
              <a:t>t</a:t>
            </a:r>
            <a:r>
              <a:rPr altLang="en-US" dirty="0" sz="2800" lang="en-US"/>
              <a:t>e</a:t>
            </a:r>
            <a:r>
              <a:rPr altLang="en-US" dirty="0" sz="2800" lang="en-US"/>
              <a:t>ll</a:t>
            </a:r>
            <a:r>
              <a:rPr altLang="en-US" dirty="0" sz="2800" lang="en-US"/>
              <a:t> </a:t>
            </a:r>
            <a:r>
              <a:rPr altLang="en-US" dirty="0" sz="2800" lang="en-US"/>
              <a:t>t</a:t>
            </a:r>
            <a:r>
              <a:rPr altLang="en-US" dirty="0" sz="2800" lang="en-US"/>
              <a:t>h</a:t>
            </a:r>
            <a:r>
              <a:rPr altLang="en-US" dirty="0" sz="2800" lang="en-US"/>
              <a:t>e</a:t>
            </a:r>
            <a:r>
              <a:rPr altLang="en-US" dirty="0" sz="2800" lang="en-US"/>
              <a:t> </a:t>
            </a:r>
            <a:r>
              <a:rPr altLang="en-US" dirty="0" sz="2800" lang="en-US"/>
              <a:t>w</a:t>
            </a:r>
            <a:r>
              <a:rPr altLang="en-US" dirty="0" sz="2800" lang="en-US"/>
              <a:t>h</a:t>
            </a:r>
            <a:r>
              <a:rPr altLang="en-US" dirty="0" sz="2800" lang="en-US"/>
              <a:t>o</a:t>
            </a:r>
            <a:r>
              <a:rPr altLang="en-US" dirty="0" sz="2800" lang="en-US"/>
              <a:t>l</a:t>
            </a:r>
            <a:r>
              <a:rPr altLang="en-US" dirty="0" sz="2800" lang="en-US"/>
              <a:t>e</a:t>
            </a:r>
            <a:r>
              <a:rPr altLang="en-US" dirty="0" sz="2800" lang="en-US"/>
              <a:t> </a:t>
            </a:r>
            <a:r>
              <a:rPr altLang="en-US" dirty="0" sz="2800" lang="en-US"/>
              <a:t>s</a:t>
            </a:r>
            <a:r>
              <a:rPr altLang="en-US" dirty="0" sz="2800" lang="en-US"/>
              <a:t>t</a:t>
            </a:r>
            <a:r>
              <a:rPr altLang="en-US" dirty="0" sz="2800" lang="en-US"/>
              <a:t>o</a:t>
            </a:r>
            <a:r>
              <a:rPr altLang="en-US" dirty="0" sz="2800" lang="en-US"/>
              <a:t>r</a:t>
            </a:r>
            <a:r>
              <a:rPr altLang="en-US" dirty="0" sz="2800" lang="en-US"/>
              <a:t>y</a:t>
            </a:r>
            <a:endParaRPr altLang="en-US" lang="zh-CN"/>
          </a:p>
          <a:p>
            <a:r>
              <a:rPr dirty="0" sz="2800" lang="en-ZA"/>
              <a:t>Where you</a:t>
            </a:r>
            <a:r>
              <a:rPr dirty="0" sz="2800" lang="en-US"/>
              <a:t> </a:t>
            </a:r>
            <a:r>
              <a:rPr dirty="0" sz="2800" lang="en-US"/>
              <a:t>a</a:t>
            </a:r>
            <a:r>
              <a:rPr dirty="0" sz="2800" lang="en-US"/>
              <a:t>r</a:t>
            </a:r>
            <a:r>
              <a:rPr dirty="0" sz="2800" lang="en-US"/>
              <a:t>e</a:t>
            </a:r>
            <a:r>
              <a:rPr dirty="0" sz="2800" lang="en-US"/>
              <a:t> </a:t>
            </a:r>
            <a:r>
              <a:rPr dirty="0" sz="2800" lang="en-US"/>
              <a:t>f</a:t>
            </a:r>
            <a:r>
              <a:rPr dirty="0" sz="2800" lang="en-US"/>
              <a:t>r</a:t>
            </a:r>
            <a:r>
              <a:rPr dirty="0" sz="2800" lang="en-US"/>
              <a:t>o</a:t>
            </a:r>
            <a:r>
              <a:rPr dirty="0" sz="2800" lang="en-US"/>
              <a:t>m</a:t>
            </a:r>
            <a:r>
              <a:rPr dirty="0" sz="2800" lang="en-US"/>
              <a:t> </a:t>
            </a:r>
            <a:endParaRPr altLang="en-US" lang="zh-CN"/>
          </a:p>
          <a:p>
            <a:pPr indent="0" marL="0">
              <a:buNone/>
            </a:pPr>
            <a:r>
              <a:rPr altLang="en-US" dirty="0" sz="2800" lang="en-US"/>
              <a:t>-</a:t>
            </a:r>
            <a:r>
              <a:rPr altLang="en-US" dirty="0" sz="2800" lang="en-US"/>
              <a:t> </a:t>
            </a:r>
            <a:r>
              <a:rPr altLang="en-US" dirty="0" sz="2800" lang="en-US"/>
              <a:t>C</a:t>
            </a:r>
            <a:r>
              <a:rPr altLang="en-US" dirty="0" sz="2800" lang="en-US"/>
              <a:t>h</a:t>
            </a:r>
            <a:r>
              <a:rPr altLang="en-US" dirty="0" sz="2800" lang="en-US"/>
              <a:t>e</a:t>
            </a:r>
            <a:r>
              <a:rPr altLang="en-US" dirty="0" sz="2800" lang="en-US"/>
              <a:t>r</a:t>
            </a:r>
            <a:r>
              <a:rPr altLang="en-US" dirty="0" sz="2800" lang="en-US"/>
              <a:t>i</a:t>
            </a:r>
            <a:r>
              <a:rPr altLang="en-US" dirty="0" sz="2800" lang="en-US"/>
              <a:t>m</a:t>
            </a:r>
            <a:r>
              <a:rPr altLang="en-US" dirty="0" sz="2800" lang="en-US"/>
              <a:t>a</a:t>
            </a:r>
            <a:r>
              <a:rPr altLang="en-US" dirty="0" sz="2800" lang="en-US"/>
              <a:t> </a:t>
            </a:r>
            <a:r>
              <a:rPr altLang="en-US" dirty="0" sz="2800" lang="en-US"/>
              <a:t>a</a:t>
            </a:r>
            <a:r>
              <a:rPr altLang="en-US" dirty="0" sz="2800" lang="en-US"/>
              <a:t> </a:t>
            </a:r>
            <a:r>
              <a:rPr altLang="en-US" dirty="0" sz="2800" lang="en-US"/>
              <a:t>g</a:t>
            </a:r>
            <a:r>
              <a:rPr altLang="en-US" dirty="0" sz="2800" lang="en-US"/>
              <a:t>h</a:t>
            </a:r>
            <a:r>
              <a:rPr altLang="en-US" dirty="0" sz="2800" lang="en-US"/>
              <a:t>e</a:t>
            </a:r>
            <a:r>
              <a:rPr altLang="en-US" dirty="0" sz="2800" lang="en-US"/>
              <a:t>tto</a:t>
            </a:r>
            <a:r>
              <a:rPr altLang="en-US" dirty="0" sz="2800" lang="en-US"/>
              <a:t> </a:t>
            </a:r>
            <a:r>
              <a:rPr altLang="en-US" dirty="0" sz="2800" lang="en-US"/>
              <a:t>c</a:t>
            </a:r>
            <a:r>
              <a:rPr altLang="en-US" dirty="0" sz="2800" lang="en-US"/>
              <a:t>o</a:t>
            </a:r>
            <a:r>
              <a:rPr altLang="en-US" dirty="0" sz="2800" lang="en-US"/>
              <a:t>m</a:t>
            </a:r>
            <a:r>
              <a:rPr altLang="en-US" dirty="0" sz="2800" lang="en-US"/>
              <a:t>m</a:t>
            </a:r>
            <a:r>
              <a:rPr altLang="en-US" dirty="0" sz="2800" lang="en-US"/>
              <a:t>unity</a:t>
            </a:r>
            <a:r>
              <a:rPr altLang="en-US" dirty="0" sz="2800" lang="en-US"/>
              <a:t> </a:t>
            </a:r>
            <a:r>
              <a:rPr altLang="en-US" dirty="0" sz="2800" lang="en-US"/>
              <a:t>in</a:t>
            </a:r>
            <a:r>
              <a:rPr altLang="en-US" dirty="0" sz="2800" lang="en-US"/>
              <a:t> </a:t>
            </a:r>
            <a:r>
              <a:rPr altLang="en-US" dirty="0" sz="2800" lang="en-US"/>
              <a:t>C</a:t>
            </a:r>
            <a:r>
              <a:rPr altLang="en-US" dirty="0" sz="2800" lang="en-US"/>
              <a:t>h</a:t>
            </a:r>
            <a:r>
              <a:rPr altLang="en-US" dirty="0" sz="2800" lang="en-US"/>
              <a:t>i</a:t>
            </a:r>
            <a:r>
              <a:rPr altLang="en-US" dirty="0" sz="2800" lang="en-US"/>
              <a:t>n</a:t>
            </a:r>
            <a:r>
              <a:rPr altLang="en-US" dirty="0" sz="2800" lang="en-US"/>
              <a:t>h</a:t>
            </a:r>
            <a:r>
              <a:rPr altLang="en-US" dirty="0" sz="2800" lang="en-US"/>
              <a:t>o</a:t>
            </a:r>
            <a:r>
              <a:rPr altLang="en-US" dirty="0" sz="2800" lang="en-US"/>
              <a:t>y</a:t>
            </a:r>
            <a:r>
              <a:rPr altLang="en-US" dirty="0" sz="2800" lang="en-US"/>
              <a:t>i</a:t>
            </a:r>
            <a:r>
              <a:rPr altLang="en-US" dirty="0" sz="2800" lang="en-US"/>
              <a:t>,</a:t>
            </a:r>
            <a:r>
              <a:rPr altLang="en-US" dirty="0" sz="2800" lang="en-US"/>
              <a:t> </a:t>
            </a:r>
            <a:r>
              <a:rPr altLang="en-US" dirty="0" sz="2800" lang="en-US"/>
              <a:t> </a:t>
            </a:r>
            <a:r>
              <a:rPr altLang="en-US" dirty="0" sz="2800" lang="en-US"/>
              <a:t>Z</a:t>
            </a:r>
            <a:r>
              <a:rPr altLang="en-US" dirty="0" sz="2800" lang="en-US"/>
              <a:t>i</a:t>
            </a:r>
            <a:r>
              <a:rPr altLang="en-US" dirty="0" sz="2800" lang="en-US"/>
              <a:t>mbabwe</a:t>
            </a:r>
            <a:endParaRPr altLang="en-US" lang="zh-CN"/>
          </a:p>
          <a:p>
            <a:r>
              <a:rPr dirty="0" sz="2800" lang="en-ZA"/>
              <a:t>What makes you unique </a:t>
            </a:r>
            <a:endParaRPr dirty="0" sz="2800" lang="en-GB"/>
          </a:p>
          <a:p>
            <a:pPr indent="0" marL="0">
              <a:buNone/>
            </a:pPr>
            <a:r>
              <a:rPr dirty="0" sz="2800" lang="en-US"/>
              <a:t>-</a:t>
            </a:r>
            <a:r>
              <a:rPr dirty="0" sz="2800" lang="en-US"/>
              <a:t>Self-Awareness</a:t>
            </a:r>
            <a:endParaRPr dirty="0" sz="2800" lang="en-GB"/>
          </a:p>
          <a:p>
            <a:pPr indent="0" marL="0">
              <a:buNone/>
            </a:pPr>
            <a:r>
              <a:rPr dirty="0" sz="2800" lang="en-US"/>
              <a:t>Visionary Leadership</a:t>
            </a:r>
            <a:endParaRPr dirty="0" sz="2800" lang="en-GB"/>
          </a:p>
          <a:p>
            <a:pPr indent="0" marL="0">
              <a:buNone/>
            </a:pPr>
            <a:r>
              <a:rPr dirty="0" sz="2800" lang="en-US"/>
              <a:t>Resilience</a:t>
            </a:r>
            <a:endParaRPr dirty="0" sz="2800" lang="en-GB"/>
          </a:p>
          <a:p>
            <a:pPr indent="0" marL="0">
              <a:buNone/>
            </a:pPr>
            <a:r>
              <a:rPr dirty="0" sz="2800" lang="en-US"/>
              <a:t>Passion for Change</a:t>
            </a:r>
            <a:endParaRPr dirty="0" sz="2800" lang="en-GB"/>
          </a:p>
          <a:p>
            <a:endParaRPr dirty="0" sz="2600" lang="en-ZW"/>
          </a:p>
        </p:txBody>
      </p:sp>
      <p:sp>
        <p:nvSpPr>
          <p:cNvPr id="1048615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p>
            <a:r>
              <a:rPr dirty="0" lang="en-ZA">
                <a:solidFill>
                  <a:srgbClr val="FF0000"/>
                </a:solidFill>
              </a:rPr>
              <a:t>Include Photos or videos</a:t>
            </a:r>
          </a:p>
          <a:p>
            <a:endParaRPr altLang="en-US" lang="zh-CN"/>
          </a:p>
        </p:txBody>
      </p:sp>
      <p:sp>
        <p:nvSpPr>
          <p:cNvPr id="1048616" name="TextBox 6"/>
          <p:cNvSpPr txBox="1"/>
          <p:nvPr/>
        </p:nvSpPr>
        <p:spPr>
          <a:xfrm>
            <a:off x="0" y="6398786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t="27493" b="27493"/>
          <a:stretch>
            <a:fillRect/>
          </a:stretch>
        </p:blipFill>
        <p:spPr>
          <a:xfrm rot="0">
            <a:off x="4645024" y="2084260"/>
            <a:ext cx="4039869" cy="4051724"/>
          </a:xfrm>
          <a:prstGeom prst="rect"/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b="1" dirty="0" lang="en-ZW" smtClean="0"/>
              <a:t>WHAT DRIVES YOU?   </a:t>
            </a:r>
            <a:endParaRPr b="1" dirty="0" lang="en-ZW"/>
          </a:p>
        </p:txBody>
      </p:sp>
      <p:sp>
        <p:nvSpPr>
          <p:cNvPr id="1048618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r>
              <a:rPr dirty="0" lang="en-ZA"/>
              <a:t>Detail</a:t>
            </a:r>
          </a:p>
        </p:txBody>
      </p:sp>
      <p:sp>
        <p:nvSpPr>
          <p:cNvPr id="1048619" name="Content Placeholder 4"/>
          <p:cNvSpPr>
            <a:spLocks noGrp="1"/>
          </p:cNvSpPr>
          <p:nvPr>
            <p:ph sz="half" idx="2"/>
          </p:nvPr>
        </p:nvSpPr>
        <p:spPr>
          <a:xfrm>
            <a:off x="397873" y="2174875"/>
            <a:ext cx="8595671" cy="3951288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p>
            <a:r>
              <a:rPr dirty="0" sz="2800" lang="en-ZA"/>
              <a:t>Vision </a:t>
            </a:r>
          </a:p>
          <a:p>
            <a:pPr indent="0" marL="0">
              <a:buNone/>
            </a:pPr>
            <a:r>
              <a:rPr altLang="en-US" dirty="0" sz="2800" lang="en-US"/>
              <a:t>-</a:t>
            </a:r>
            <a:r>
              <a:rPr altLang="en-US" dirty="0" sz="2800" lang="en-US"/>
              <a:t> </a:t>
            </a:r>
            <a:r>
              <a:rPr altLang="en-US" dirty="0" sz="2800" lang="en-US"/>
              <a:t>A</a:t>
            </a:r>
            <a:r>
              <a:rPr altLang="en-US" dirty="0" sz="2800" lang="en-US"/>
              <a:t> </a:t>
            </a:r>
            <a:r>
              <a:rPr altLang="en-US" dirty="0" sz="2800" lang="en-US"/>
              <a:t>world where all individuals, regardless of gender, have equal rights and opportunities to thrive. </a:t>
            </a: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r>
              <a:rPr dirty="0" sz="2800" lang="en-ZA"/>
              <a:t>Objectives </a:t>
            </a:r>
          </a:p>
          <a:p>
            <a:pPr indent="0" marL="0">
              <a:buNone/>
            </a:pPr>
            <a:r>
              <a:rPr altLang="en-US" dirty="0" sz="2800" lang="en-US"/>
              <a:t>-</a:t>
            </a:r>
            <a:r>
              <a:rPr altLang="en-US" dirty="0" sz="2800" lang="en-US"/>
              <a:t> </a:t>
            </a:r>
            <a:r>
              <a:rPr altLang="en-US" b="0" dirty="0" sz="2800" lang="en-US"/>
              <a:t>A</a:t>
            </a:r>
            <a:r>
              <a:rPr altLang="en-US" b="0" dirty="0" sz="2800" lang="en-US"/>
              <a:t>c</a:t>
            </a:r>
            <a:r>
              <a:rPr altLang="en-US" b="0" dirty="0" sz="2800" lang="en-US"/>
              <a:t>h</a:t>
            </a:r>
            <a:r>
              <a:rPr altLang="en-US" b="0" dirty="0" sz="2800" lang="en-US"/>
              <a:t>i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v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m</a:t>
            </a:r>
            <a:r>
              <a:rPr altLang="en-US" b="0" dirty="0" sz="2800" lang="en-US"/>
              <a:t>y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a</a:t>
            </a:r>
            <a:r>
              <a:rPr altLang="en-US" b="0" dirty="0" sz="2800" lang="en-US"/>
              <a:t>c</a:t>
            </a:r>
            <a:r>
              <a:rPr altLang="en-US" b="0" dirty="0" sz="2800" lang="en-US"/>
              <a:t>a</a:t>
            </a:r>
            <a:r>
              <a:rPr altLang="en-US" b="0" dirty="0" sz="2800" lang="en-US"/>
              <a:t>d</a:t>
            </a:r>
            <a:r>
              <a:rPr altLang="en-US" b="0" dirty="0" sz="2800" lang="en-US"/>
              <a:t>emic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g</a:t>
            </a:r>
            <a:r>
              <a:rPr altLang="en-US" b="0" dirty="0" sz="2800" lang="en-US"/>
              <a:t>o</a:t>
            </a:r>
            <a:r>
              <a:rPr altLang="en-US" b="0" dirty="0" sz="2800" lang="en-US"/>
              <a:t>a</a:t>
            </a:r>
            <a:r>
              <a:rPr altLang="en-US" b="0" dirty="0" sz="2800" lang="en-US"/>
              <a:t>l</a:t>
            </a:r>
            <a:r>
              <a:rPr altLang="en-US" b="0" dirty="0" sz="2800" lang="en-US"/>
              <a:t>s</a:t>
            </a:r>
            <a:endParaRPr altLang="en-US" lang="zh-CN"/>
          </a:p>
          <a:p>
            <a:pPr indent="0" marL="0">
              <a:buNone/>
            </a:pPr>
            <a:r>
              <a:rPr altLang="en-US" b="0" dirty="0" sz="2800" lang="en-US"/>
              <a:t>-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B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a world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r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n</a:t>
            </a:r>
            <a:r>
              <a:rPr altLang="en-US" b="0" dirty="0" sz="2800" lang="en-US"/>
              <a:t>o</a:t>
            </a:r>
            <a:r>
              <a:rPr altLang="en-US" b="0" dirty="0" sz="2800" lang="en-US"/>
              <a:t>w</a:t>
            </a:r>
            <a:r>
              <a:rPr altLang="en-US" b="0" dirty="0" sz="2800" lang="en-US"/>
              <a:t>n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d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l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a</a:t>
            </a:r>
            <a:r>
              <a:rPr altLang="en-US" b="0" dirty="0" sz="2800" lang="en-US"/>
              <a:t>d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r</a:t>
            </a:r>
            <a:r>
              <a:rPr altLang="en-US" b="0" dirty="0" sz="2800" lang="en-US"/>
              <a:t>/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d</a:t>
            </a:r>
            <a:r>
              <a:rPr altLang="en-US" b="0" dirty="0" sz="2800" lang="en-US"/>
              <a:t>r</a:t>
            </a:r>
            <a:r>
              <a:rPr altLang="en-US" b="0" dirty="0" sz="2800" lang="en-US"/>
              <a:t>i</a:t>
            </a:r>
            <a:r>
              <a:rPr altLang="en-US" b="0" dirty="0" sz="2800" lang="en-US"/>
              <a:t>v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r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o</a:t>
            </a:r>
            <a:r>
              <a:rPr altLang="en-US" b="0" dirty="0" sz="2800" lang="en-US"/>
              <a:t>f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c</a:t>
            </a:r>
            <a:r>
              <a:rPr altLang="en-US" b="0" dirty="0" sz="2800" lang="en-US"/>
              <a:t>h</a:t>
            </a:r>
            <a:r>
              <a:rPr altLang="en-US" b="0" dirty="0" sz="2800" lang="en-US"/>
              <a:t>a</a:t>
            </a:r>
            <a:r>
              <a:rPr altLang="en-US" b="0" dirty="0" sz="2800" lang="en-US"/>
              <a:t>n</a:t>
            </a:r>
            <a:r>
              <a:rPr altLang="en-US" b="0" dirty="0" sz="2800" lang="en-US"/>
              <a:t>g</a:t>
            </a:r>
            <a:r>
              <a:rPr altLang="en-US" b="0" dirty="0" sz="2800" lang="en-US"/>
              <a:t>e</a:t>
            </a:r>
            <a:r>
              <a:rPr altLang="en-US" b="0" dirty="0" sz="2800" lang="en-US"/>
              <a:t>,</a:t>
            </a:r>
            <a:r>
              <a:rPr altLang="en-US" b="0" dirty="0" sz="2800" lang="en-US"/>
              <a:t> </a:t>
            </a:r>
            <a:r>
              <a:rPr altLang="en-US" b="0" dirty="0" sz="2800" lang="en-US"/>
              <a:t>m</a:t>
            </a:r>
            <a:r>
              <a:rPr altLang="en-US" b="0" dirty="0" sz="2800" lang="en-US"/>
              <a:t>o</a:t>
            </a:r>
            <a:r>
              <a:rPr altLang="en-US" b="0" dirty="0" sz="2800" lang="en-US"/>
              <a:t>t</a:t>
            </a:r>
            <a:r>
              <a:rPr altLang="en-US" b="0" dirty="0" sz="2800" lang="en-US"/>
              <a:t>i</a:t>
            </a:r>
            <a:r>
              <a:rPr altLang="en-US" b="0" dirty="0" sz="2800" lang="en-US"/>
              <a:t>v</a:t>
            </a:r>
            <a:r>
              <a:rPr altLang="en-US" b="0" dirty="0" sz="2800" lang="en-US"/>
              <a:t>a</a:t>
            </a:r>
            <a:r>
              <a:rPr altLang="en-US" b="0" dirty="0" sz="2800" lang="en-US"/>
              <a:t>t</a:t>
            </a:r>
            <a:r>
              <a:rPr altLang="en-US" b="0" dirty="0" sz="2800" lang="en-US"/>
              <a:t>o</a:t>
            </a:r>
            <a:r>
              <a:rPr altLang="en-US" b="0" dirty="0" sz="2800" lang="en-US"/>
              <a:t>r</a:t>
            </a:r>
            <a:r>
              <a:rPr altLang="en-US" b="0" dirty="0" sz="2800" lang="en-US"/>
              <a:t> </a:t>
            </a:r>
            <a:endParaRPr altLang="en-US" lang="zh-CN"/>
          </a:p>
          <a:p>
            <a:pPr indent="0" marL="0">
              <a:buNone/>
            </a:pPr>
            <a:endParaRPr altLang="en-US" lang="zh-CN"/>
          </a:p>
          <a:p>
            <a:pPr indent="0" marL="0">
              <a:buNone/>
            </a:pPr>
            <a:r>
              <a:rPr altLang="en-ZA" dirty="0" sz="2800" lang="en-US"/>
              <a:t>•</a:t>
            </a:r>
            <a:r>
              <a:rPr dirty="0" sz="2800" lang="en-ZA"/>
              <a:t> </a:t>
            </a:r>
            <a:r>
              <a:rPr dirty="0" sz="2800" lang="en-US"/>
              <a:t>Y</a:t>
            </a:r>
            <a:r>
              <a:rPr dirty="0" sz="2800" lang="en-US"/>
              <a:t>o</a:t>
            </a:r>
            <a:r>
              <a:rPr dirty="0" sz="2800" lang="en-US"/>
              <a:t>u</a:t>
            </a:r>
            <a:r>
              <a:rPr dirty="0" sz="2800" lang="en-US"/>
              <a:t>r</a:t>
            </a:r>
            <a:r>
              <a:rPr dirty="0" sz="2800" lang="en-US"/>
              <a:t> </a:t>
            </a:r>
            <a:r>
              <a:rPr dirty="0" sz="2800" lang="en-US"/>
              <a:t>c</a:t>
            </a:r>
            <a:r>
              <a:rPr dirty="0" sz="2800" lang="en-US"/>
              <a:t>o</a:t>
            </a:r>
            <a:r>
              <a:rPr dirty="0" sz="2800" lang="en-US"/>
              <a:t>m</a:t>
            </a:r>
            <a:r>
              <a:rPr dirty="0" sz="2800" lang="en-US"/>
              <a:t>m</a:t>
            </a:r>
            <a:r>
              <a:rPr dirty="0" sz="2800" lang="en-US"/>
              <a:t>i</a:t>
            </a:r>
            <a:r>
              <a:rPr dirty="0" sz="2800" lang="en-US"/>
              <a:t>t</a:t>
            </a:r>
            <a:r>
              <a:rPr dirty="0" sz="2800" lang="en-US"/>
              <a:t>ment</a:t>
            </a:r>
            <a:r>
              <a:rPr dirty="0" sz="2800" lang="en-US"/>
              <a:t> </a:t>
            </a:r>
            <a:r>
              <a:rPr dirty="0" sz="2800" lang="en-US"/>
              <a:t>to</a:t>
            </a:r>
            <a:r>
              <a:rPr dirty="0" sz="2800" lang="en-US"/>
              <a:t> </a:t>
            </a:r>
            <a:r>
              <a:rPr dirty="0" sz="2800" lang="en-US"/>
              <a:t>g</a:t>
            </a:r>
            <a:r>
              <a:rPr dirty="0" sz="2800" lang="en-US"/>
              <a:t>e</a:t>
            </a:r>
            <a:r>
              <a:rPr dirty="0" sz="2800" lang="en-US"/>
              <a:t>n</a:t>
            </a:r>
            <a:r>
              <a:rPr dirty="0" sz="2800" lang="en-US"/>
              <a:t>d</a:t>
            </a:r>
            <a:r>
              <a:rPr dirty="0" sz="2800" lang="en-US"/>
              <a:t>e</a:t>
            </a:r>
            <a:r>
              <a:rPr dirty="0" sz="2800" lang="en-US"/>
              <a:t>r</a:t>
            </a:r>
            <a:r>
              <a:rPr dirty="0" sz="2800" lang="en-US"/>
              <a:t> </a:t>
            </a:r>
            <a:r>
              <a:rPr dirty="0" sz="2800" lang="en-US"/>
              <a:t>equality</a:t>
            </a:r>
            <a:r>
              <a:rPr dirty="0" sz="2800" lang="en-US"/>
              <a:t>,</a:t>
            </a:r>
            <a:r>
              <a:rPr dirty="0" sz="2800" lang="en-US"/>
              <a:t> </a:t>
            </a:r>
            <a:r>
              <a:rPr dirty="0" sz="2800" lang="en-US"/>
              <a:t> </a:t>
            </a:r>
            <a:r>
              <a:rPr dirty="0" sz="2800" lang="en-US"/>
              <a:t>y</a:t>
            </a:r>
            <a:r>
              <a:rPr dirty="0" sz="2800" lang="en-US"/>
              <a:t>o</a:t>
            </a:r>
            <a:r>
              <a:rPr dirty="0" sz="2800" lang="en-US"/>
              <a:t>u</a:t>
            </a:r>
            <a:r>
              <a:rPr dirty="0" sz="2800" lang="en-US"/>
              <a:t>t</a:t>
            </a:r>
            <a:r>
              <a:rPr dirty="0" sz="2800" lang="en-US"/>
              <a:t>h</a:t>
            </a:r>
            <a:r>
              <a:rPr dirty="0" sz="2800" lang="en-US"/>
              <a:t> </a:t>
            </a:r>
            <a:r>
              <a:rPr dirty="0" sz="2800" lang="en-US"/>
              <a:t>p</a:t>
            </a:r>
            <a:r>
              <a:rPr dirty="0" sz="2800" lang="en-US"/>
              <a:t>a</a:t>
            </a:r>
            <a:r>
              <a:rPr dirty="0" sz="2800" lang="en-US"/>
              <a:t>r</a:t>
            </a:r>
            <a:r>
              <a:rPr dirty="0" sz="2800" lang="en-US"/>
              <a:t>ticipation</a:t>
            </a:r>
            <a:r>
              <a:rPr dirty="0" sz="2800" lang="en-US"/>
              <a:t> </a:t>
            </a:r>
            <a:endParaRPr dirty="0" sz="2800" lang="en-GB"/>
          </a:p>
          <a:p>
            <a:pPr indent="0" marL="0">
              <a:buNone/>
            </a:pPr>
            <a:r>
              <a:rPr dirty="0" sz="2800" lang="en-US" smtClean="0"/>
              <a:t>-</a:t>
            </a:r>
            <a:r>
              <a:rPr dirty="0" sz="2800" lang="en-US" smtClean="0"/>
              <a:t>Championing Inclusivity</a:t>
            </a:r>
            <a:endParaRPr dirty="0" sz="2800" lang="en-GB"/>
          </a:p>
          <a:p>
            <a:pPr indent="0" marL="0">
              <a:buNone/>
            </a:pPr>
            <a:r>
              <a:rPr dirty="0" sz="2800" lang="en-US" smtClean="0"/>
              <a:t>-</a:t>
            </a:r>
            <a:r>
              <a:rPr dirty="0" sz="2800" lang="en-US" smtClean="0"/>
              <a:t>Empowering Peers</a:t>
            </a:r>
            <a:endParaRPr dirty="0" sz="2800" lang="en-GB"/>
          </a:p>
          <a:p>
            <a:pPr indent="0" marL="0">
              <a:buNone/>
            </a:pPr>
            <a:r>
              <a:rPr dirty="0" sz="2800" lang="en-US" smtClean="0"/>
              <a:t>-</a:t>
            </a:r>
            <a:r>
              <a:rPr dirty="0" sz="2800" lang="en-US" smtClean="0"/>
              <a:t>Advocating for Gender-Sensitive Policies</a:t>
            </a:r>
            <a:endParaRPr dirty="0" sz="2800" lang="en-GB"/>
          </a:p>
          <a:p>
            <a:pPr indent="0" marL="0">
              <a:buNone/>
            </a:pPr>
            <a:r>
              <a:rPr dirty="0" sz="2800" lang="en-US" smtClean="0"/>
              <a:t>-</a:t>
            </a:r>
            <a:r>
              <a:rPr dirty="0" sz="2800" lang="en-US" smtClean="0"/>
              <a:t>Mentorship and Support</a:t>
            </a:r>
            <a:endParaRPr dirty="0" sz="2800" lang="en-GB"/>
          </a:p>
          <a:p>
            <a:pPr indent="0" marL="0">
              <a:buNone/>
            </a:pPr>
            <a:r>
              <a:rPr dirty="0" sz="2800" lang="en-US" smtClean="0"/>
              <a:t>-</a:t>
            </a:r>
            <a:r>
              <a:rPr dirty="0" sz="2800" lang="en-US" smtClean="0"/>
              <a:t>Community Engagement</a:t>
            </a:r>
            <a:endParaRPr dirty="0" sz="2800" lang="en-GB"/>
          </a:p>
          <a:p>
            <a:endParaRPr dirty="0" sz="2800" lang="en-GB"/>
          </a:p>
          <a:p>
            <a:endParaRPr dirty="0" sz="2600" lang="en-ZW"/>
          </a:p>
        </p:txBody>
      </p:sp>
      <p:sp>
        <p:nvSpPr>
          <p:cNvPr id="1048620" name="TextBox 8"/>
          <p:cNvSpPr txBox="1"/>
          <p:nvPr/>
        </p:nvSpPr>
        <p:spPr>
          <a:xfrm>
            <a:off x="0" y="6398786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4070" r="0" b="42200"/>
          <a:stretch>
            <a:fillRect/>
          </a:stretch>
        </p:blipFill>
        <p:spPr>
          <a:xfrm rot="0">
            <a:off x="109489" y="20344"/>
            <a:ext cx="8925023" cy="3154447"/>
          </a:xfrm>
          <a:prstGeom prst="rect"/>
        </p:spPr>
      </p:pic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t="23142" b="23142"/>
          <a:stretch>
            <a:fillRect/>
          </a:stretch>
        </p:blipFill>
        <p:spPr>
          <a:xfrm rot="0">
            <a:off x="109489" y="3335400"/>
            <a:ext cx="8706017" cy="3522599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b="1" dirty="0" lang="en-ZW" smtClean="0"/>
              <a:t>WHAT DO YOU DO?   </a:t>
            </a:r>
            <a:endParaRPr b="1" dirty="0" lang="en-ZW"/>
          </a:p>
        </p:txBody>
      </p:sp>
      <p:sp>
        <p:nvSpPr>
          <p:cNvPr id="1048622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r>
              <a:rPr dirty="0" lang="en-ZA"/>
              <a:t>Detail</a:t>
            </a:r>
          </a:p>
        </p:txBody>
      </p:sp>
      <p:sp>
        <p:nvSpPr>
          <p:cNvPr id="1048623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367710" cy="3951288"/>
          </a:xfrm>
          <a:ln>
            <a:solidFill>
              <a:schemeClr val="tx1"/>
            </a:solidFill>
          </a:ln>
        </p:spPr>
        <p:txBody>
          <a:bodyPr>
            <a:normAutofit/>
          </a:bodyPr>
          <a:p>
            <a:r>
              <a:rPr dirty="0" sz="2600" lang="en-ZW"/>
              <a:t>Describe your work and how you have influenced gender equality e.g. gender </a:t>
            </a:r>
            <a:r>
              <a:rPr dirty="0" sz="2600" lang="en-ZW" smtClean="0"/>
              <a:t>mainstreaming, youth participation, gender budgeting etc. </a:t>
            </a:r>
            <a:endParaRPr dirty="0" sz="2600" lang="en-ZW"/>
          </a:p>
          <a:p>
            <a:pPr indent="0" marL="0">
              <a:buNone/>
            </a:pPr>
            <a:r>
              <a:rPr dirty="0" sz="2600" lang="en-US" smtClean="0"/>
              <a:t>-</a:t>
            </a:r>
            <a:r>
              <a:rPr dirty="0" sz="2600" lang="en-US" smtClean="0"/>
              <a:t> I have the unique </a:t>
            </a:r>
            <a:r>
              <a:rPr dirty="0" sz="2600" lang="en-US" smtClean="0"/>
              <a:t>capabilities</a:t>
            </a:r>
            <a:r>
              <a:rPr dirty="0" sz="2600" lang="en-US" smtClean="0"/>
              <a:t> </a:t>
            </a:r>
            <a:r>
              <a:rPr dirty="0" sz="2600" lang="en-US" smtClean="0"/>
              <a:t>lead my peers and make a positive impact in our community. One of my main focuses has been on promoting gender equality, which is important for creating a fair and inclusive society for everyone.</a:t>
            </a:r>
            <a:endParaRPr dirty="0" sz="2600" lang="en-ZW"/>
          </a:p>
          <a:p>
            <a:endParaRPr dirty="0" sz="2600" lang="en-ZW"/>
          </a:p>
        </p:txBody>
      </p:sp>
      <p:sp>
        <p:nvSpPr>
          <p:cNvPr id="1048624" name="TextBox 6"/>
          <p:cNvSpPr txBox="1"/>
          <p:nvPr/>
        </p:nvSpPr>
        <p:spPr>
          <a:xfrm>
            <a:off x="0" y="6398786"/>
            <a:ext cx="9144000" cy="487506"/>
          </a:xfrm>
          <a:prstGeom prst="rect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endParaRPr dirty="0" sz="2400" lang="en-ZW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26134" r="26134"/>
          <a:stretch>
            <a:fillRect/>
          </a:stretch>
        </p:blipFill>
        <p:spPr>
          <a:xfrm rot="0">
            <a:off x="0" y="0"/>
            <a:ext cx="4357923" cy="6877172"/>
          </a:xfrm>
          <a:prstGeom prst="rect"/>
        </p:spPr>
      </p:pic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24445" r="24445"/>
          <a:stretch>
            <a:fillRect/>
          </a:stretch>
        </p:blipFill>
        <p:spPr>
          <a:xfrm rot="0">
            <a:off x="4466097" y="0"/>
            <a:ext cx="4667209" cy="6877267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3D288F9C0D742B1C572EE9F15CFEC" ma:contentTypeVersion="21" ma:contentTypeDescription="Create a new document." ma:contentTypeScope="" ma:versionID="053a5ec0831317e823422aaa8b6e0f06">
  <xsd:schema xmlns:xsd="http://www.w3.org/2001/XMLSchema" xmlns:xs="http://www.w3.org/2001/XMLSchema" xmlns:p="http://schemas.microsoft.com/office/2006/metadata/properties" xmlns:ns2="5c72703c-1067-4fa7-89cc-ef245258de7b" xmlns:ns3="baaa1e52-d096-4578-884f-544177159c31" targetNamespace="http://schemas.microsoft.com/office/2006/metadata/properties" ma:root="true" ma:fieldsID="22a11a410b86899d8171017e0a53600f" ns2:_="" ns3:_="">
    <xsd:import namespace="5c72703c-1067-4fa7-89cc-ef245258de7b"/>
    <xsd:import namespace="baaa1e52-d096-4578-884f-544177159c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URLLink" minOccurs="0"/>
                <xsd:element ref="ns3:MediaServiceSearchPropertie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a1e52-d096-4578-884f-544177159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RLLink" ma:index="24" nillable="true" ma:displayName="URL Link" ma:format="Hyperlink" ma:internalName="UR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Link xmlns="baaa1e52-d096-4578-884f-544177159c31">
      <Url xsi:nil="true"/>
      <Description xsi:nil="true"/>
    </URLLink>
    <TaxCatchAll xmlns="5c72703c-1067-4fa7-89cc-ef245258de7b" xsi:nil="true"/>
    <lcf76f155ced4ddcb4097134ff3c332f xmlns="baaa1e52-d096-4578-884f-544177159c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CC1D5F-D522-4D49-A7D4-E45D103AA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0128bf-0240-4a00-b00a-ea9f2cdab004"/>
    <ds:schemaRef ds:uri="5c72703c-1067-4fa7-89cc-ef245258de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68F51-B71C-44AA-96D1-751ABFF7BADC}"/>
</file>

<file path=customXml/itemProps3.xml><?xml version="1.0" encoding="utf-8"?>
<ds:datastoreItem xmlns:ds="http://schemas.openxmlformats.org/officeDocument/2006/customXml" ds:itemID="{2A0BA13D-6880-4DFB-B726-BABE12142B4C}"/>
</file>

<file path=customXml/itemProps4.xml><?xml version="1.0" encoding="utf-8"?>
<ds:datastoreItem xmlns:ds="http://schemas.openxmlformats.org/officeDocument/2006/customXml" ds:itemID="{66E26382-0C77-4BC9-85E1-14DF11509DAE}"/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vhai</dc:creator>
  <cp:lastModifiedBy>Zvaraya Tapiwa -  Programme Coordinator, GL Zimbabwe</cp:lastModifiedBy>
  <dcterms:created xsi:type="dcterms:W3CDTF">2014-03-05T08:27:13Z</dcterms:created>
  <dcterms:modified xsi:type="dcterms:W3CDTF">2024-11-08T13:45:20Z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0x010100FC83D288F9C0D742B1C572EE9F15CFEC</vt:lpwstr>
  </property>
  <property fmtid="{D5CDD505-2E9C-101B-9397-08002B2CF9AE}" pid="3" name="ICV">
    <vt:lpwstr>be78bcd16f374f56b5292232691e0973</vt:lpwstr>
  </property>
</Properties>
</file>