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embeddedFontLst>
    <p:embeddedFont>
      <p:font typeface="Tahoma" panose="020B0604030504040204" pitchFamily="34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gpFVEeAOwFtkJx39greKtGlL44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42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69328833895763"/>
          <c:y val="0.21183512653432338"/>
          <c:w val="0.89627970772078347"/>
          <c:h val="0.614151546537372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curent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women empowerement</c:v>
                </c:pt>
                <c:pt idx="1">
                  <c:v>drugs abuse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C6-47F5-86F5-68A7D56E01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expected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women empowerement</c:v>
                </c:pt>
                <c:pt idx="1">
                  <c:v>drugs abuse 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C6-47F5-86F5-68A7D56E0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6716784"/>
        <c:axId val="1476717744"/>
      </c:barChart>
      <c:catAx>
        <c:axId val="147671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717744"/>
        <c:crosses val="autoZero"/>
        <c:auto val="1"/>
        <c:lblAlgn val="ctr"/>
        <c:lblOffset val="100"/>
        <c:noMultiLvlLbl val="0"/>
      </c:catAx>
      <c:valAx>
        <c:axId val="147671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71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4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762000" y="2743623"/>
            <a:ext cx="78486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W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SADC PROTOCOL@WORK SUMMIT </a:t>
            </a:r>
            <a:r>
              <a:rPr lang="en-ZW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W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Youth Leadership Template 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W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ZW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Zibagwe</a:t>
            </a:r>
            <a:r>
              <a:rPr lang="en-ZW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ZW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Kwekwe</a:t>
            </a:r>
            <a:r>
              <a:rPr lang="en-ZW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ZW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Ropafadzo Damira </a:t>
            </a:r>
            <a:r>
              <a:rPr lang="en-ZW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"/>
          <p:cNvSpPr txBox="1"/>
          <p:nvPr/>
        </p:nvSpPr>
        <p:spPr>
          <a:xfrm>
            <a:off x="0" y="6398786"/>
            <a:ext cx="9144000" cy="466218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" name="Google Shape;86;p1"/>
          <p:cNvGrpSpPr/>
          <p:nvPr/>
        </p:nvGrpSpPr>
        <p:grpSpPr>
          <a:xfrm>
            <a:off x="0" y="304800"/>
            <a:ext cx="8991600" cy="762000"/>
            <a:chOff x="543012" y="237175"/>
            <a:chExt cx="11206620" cy="1314506"/>
          </a:xfrm>
        </p:grpSpPr>
        <p:pic>
          <p:nvPicPr>
            <p:cNvPr id="87" name="Google Shape;87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49638" y="638675"/>
              <a:ext cx="3237986" cy="7787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3012" y="237175"/>
              <a:ext cx="1506626" cy="1314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69018" y="679918"/>
              <a:ext cx="2780614" cy="8077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70412" y="708948"/>
              <a:ext cx="3315817" cy="6237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Lessons</a:t>
            </a:r>
            <a:r>
              <a:rPr lang="en-ZW"/>
              <a:t> </a:t>
            </a:r>
            <a:r>
              <a:rPr lang="en-ZW" b="1"/>
              <a:t>Learnt</a:t>
            </a:r>
            <a:r>
              <a:rPr lang="en-ZW"/>
              <a:t> </a:t>
            </a:r>
            <a:endParaRPr/>
          </a:p>
        </p:txBody>
      </p:sp>
      <p:sp>
        <p:nvSpPr>
          <p:cNvPr id="169" name="Google Shape;169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b="1" u="sng"/>
              <a:t>LESSONS I HAVE LEARNT </a:t>
            </a:r>
            <a:endParaRPr b="1" u="sng"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Importance of Inclusivity:</a:t>
            </a:r>
            <a:endParaRPr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Engaging diverse voices, including those from various genders, backgrounds, and experiences, is essential for effective advocacy.</a:t>
            </a:r>
            <a:endParaRPr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Patience and Persistence:</a:t>
            </a:r>
            <a:endParaRPr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Change takes time. Persistence in the face of setbacks is crucial for achieving long-term goals in gender equality.</a:t>
            </a:r>
            <a:endParaRPr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Education is Key:</a:t>
            </a:r>
            <a:endParaRPr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Raising awareness and educating others about gender issues is foundational for shifting mindsets and fostering understanding.</a:t>
            </a:r>
            <a:endParaRPr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</p:txBody>
      </p:sp>
      <p:sp>
        <p:nvSpPr>
          <p:cNvPr id="170" name="Google Shape;170;p1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71" name="Google Shape;171;p10"/>
          <p:cNvSpPr txBox="1"/>
          <p:nvPr/>
        </p:nvSpPr>
        <p:spPr>
          <a:xfrm>
            <a:off x="0" y="6370494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NEXT STEPS</a:t>
            </a:r>
            <a:endParaRPr/>
          </a:p>
        </p:txBody>
      </p:sp>
      <p:sp>
        <p:nvSpPr>
          <p:cNvPr id="177" name="Google Shape;17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7500" lnSpcReduction="10000"/>
          </a:bodyPr>
          <a:lstStyle/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b="1" u="sng"/>
              <a:t>MY FUTURE PLANS</a:t>
            </a:r>
            <a:endParaRPr sz="2800" b="1" u="sng"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Expand Educational Initiatives: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Develop and implement comprehensive workshops and training programs focused on gender sensitivity, unconscious bias, and leadership skills for various community members, including youth and professionals.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Launch a Mentorship Program: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Create a mentorship program that connects young women and marginalized individuals with experienced professionals to foster leadership development and career advancement.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C</a:t>
            </a:r>
            <a:r>
              <a:rPr lang="en-ZW" b="1" u="sng"/>
              <a:t>ONCLUDING THOUGHTS </a:t>
            </a:r>
            <a:endParaRPr b="1" u="sng"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/>
              <a:t>Universal Importance: Gender equality is not just a women’s issue; it is a fundamental human rights issue that affects everyone. Achieving equality benefits society as a whole.</a:t>
            </a:r>
            <a:endParaRPr sz="28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39285"/>
              <a:buNone/>
            </a:pPr>
            <a:r>
              <a:rPr lang="en-ZW"/>
              <a:t>Collective Responsibility: Everyone has a role to play in promoting gender equality. Allies, advocates, and individuals can contribute to creating a more equitable society through education, advocacy, and support.Vision for the Future: A truly equitable society is one where everyone has the opportunity to thrive, free from discrimination and bias. Striving for this vision requires collaboration, innovation, and dedication.</a:t>
            </a:r>
            <a:endParaRPr/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</p:txBody>
      </p:sp>
      <p:sp>
        <p:nvSpPr>
          <p:cNvPr id="179" name="Google Shape;179;p11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BEBD316-FA6D-FBDD-6716-6F4FF57B4E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2578940"/>
              </p:ext>
            </p:extLst>
          </p:nvPr>
        </p:nvGraphicFramePr>
        <p:xfrm>
          <a:off x="4791456" y="2354241"/>
          <a:ext cx="3413760" cy="2903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Quotable Quotes</a:t>
            </a:r>
            <a:endParaRPr b="1"/>
          </a:p>
        </p:txBody>
      </p:sp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457200" y="170737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b="1" u="sng" dirty="0"/>
              <a:t>Quote:</a:t>
            </a:r>
            <a:endParaRPr b="1" u="sng"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When women are heard, the world benefits; every voice matters in the pursuit of equality."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b="1" u="sng" dirty="0"/>
              <a:t>Leadership Qualities:</a:t>
            </a:r>
            <a:endParaRPr b="1" u="sng"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1. Empowerment: Uplift women's voices in decision-making.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2. Collaboration: Foster teamwork and value diverse perspectives.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3. **Commitment to Equality**: Advocate for social justice and equal rights.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4. Enhancing </a:t>
            </a:r>
            <a:r>
              <a:rPr lang="en-ZW" dirty="0" err="1"/>
              <a:t>Effectivenes</a:t>
            </a:r>
            <a:r>
              <a:rPr lang="en-ZW" dirty="0"/>
              <a:t> Embrace diverse viewpoints for better solutions.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5. Transformative Leadership: Ensure all voices are represented.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6. Social Justice Advocacy: Promote equality as a core leadership principle.  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265" y="6313805"/>
            <a:ext cx="9254530" cy="57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03725"/>
            <a:ext cx="4572000" cy="48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/>
              <a:t>Experience as a leader</a:t>
            </a:r>
            <a:endParaRPr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b="1" u="sng"/>
              <a:t> leadership journey. </a:t>
            </a:r>
            <a:endParaRPr b="1" u="sng"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1. Faced Resistance - Encountered skepticism while organizing community workshops on gender equality.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  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2.Active Listening: Engaged with community members to understand their concerns and perspectives.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3. Collaboration: Fostered partnerships with local organizations and advocates to strengthen the initiative.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4. Building Alliance: Created a network of supporters to amplify diverse voices in the movement.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W"/>
              <a:t>parking Dialogue Initiated conversations that encouraged understanding and awareness around gender issues.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6.Transforming Skepticism Shifted initial resistance into support through consistent engagement and education.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ZW"/>
              <a:t>Insert photo</a:t>
            </a:r>
            <a:endParaRPr/>
          </a:p>
        </p:txBody>
      </p:sp>
      <p:sp>
        <p:nvSpPr>
          <p:cNvPr id="107" name="Google Shape;107;p3"/>
          <p:cNvSpPr txBox="1"/>
          <p:nvPr/>
        </p:nvSpPr>
        <p:spPr>
          <a:xfrm>
            <a:off x="0" y="6398786"/>
            <a:ext cx="9144000" cy="466218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1827600"/>
            <a:ext cx="4263625" cy="4173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WHO IS THIS YOUTH CHAMPION?  </a:t>
            </a:r>
            <a:endParaRPr b="1"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ZW"/>
              <a:t>Detail</a:t>
            </a:r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u="sng"/>
              <a:t>Who Am I</a:t>
            </a:r>
            <a:endParaRPr sz="2800" u="sng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/>
              <a:t>Name: Ropafadzo Damira  </a:t>
            </a:r>
            <a:endParaRPr sz="2800" b="1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/>
              <a:t>Position: Junior Councillor for Ward 33, Zibagwe Rural District Council  </a:t>
            </a:r>
            <a:endParaRPr sz="2800" b="1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sz="2800" b="1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 u="sng"/>
              <a:t>Origin</a:t>
            </a:r>
            <a:endParaRPr sz="2800" b="1" u="sng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/>
              <a:t> Hometown: Munyati, a place that has shaped my values and perspective.</a:t>
            </a:r>
            <a:endParaRPr sz="2800" b="1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 u="sng"/>
              <a:t> Uniqueness</a:t>
            </a:r>
            <a:endParaRPr sz="2800" b="1" u="sng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/>
              <a:t>Life Goals: Committed to fostering community development and gender equality in my role.</a:t>
            </a:r>
            <a:endParaRPr sz="2800" b="1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/>
              <a:t>Adaptability: Ability to navigate challenges and embrace change, ensuring effective responses to community needs.</a:t>
            </a:r>
            <a:endParaRPr sz="2800" b="1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/>
              <a:t>Personal Experiences: Life experiences that have enriched my understanding of local issues and motivated my advocacy for others.</a:t>
            </a:r>
            <a:endParaRPr sz="2800" b="1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sz="2800" b="1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sz="2800" b="1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92857"/>
              <a:buNone/>
            </a:pPr>
            <a:endParaRPr sz="2800" b="1"/>
          </a:p>
        </p:txBody>
      </p:sp>
      <p:sp>
        <p:nvSpPr>
          <p:cNvPr id="116" name="Google Shape;116;p4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800" y="2174876"/>
            <a:ext cx="4341799" cy="395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WHAT DRIVES YOU?   </a:t>
            </a:r>
            <a:endParaRPr b="1"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ZW"/>
              <a:t>Detail</a:t>
            </a:r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342900" lvl="0" indent="-22288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sz="2800"/>
              <a:t>Vision </a:t>
            </a:r>
            <a:endParaRPr sz="2800"/>
          </a:p>
          <a:p>
            <a:pPr marL="342900" lvl="0" indent="-248284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Empowered Voices: A community where every individual, regardless of gender, feels empowered to express their thoughts and opinions.</a:t>
            </a:r>
            <a:endParaRPr sz="2800"/>
          </a:p>
          <a:p>
            <a:pPr marL="342900" lvl="0" indent="-248284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Equal Opportunities: A society where all genders have equal access to education, employment, and leadership roles, fostering a diverse workforce.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342900" lvl="0" indent="-222884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sz="2800"/>
              <a:t>Objectives </a:t>
            </a:r>
            <a:endParaRPr sz="2800"/>
          </a:p>
          <a:p>
            <a:pPr marL="342900" lvl="0" indent="-248284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Raise Awareness: Organize workshops and seminars to educate the community about gender equality issues, rights, and resources.</a:t>
            </a:r>
            <a:endParaRPr sz="2800"/>
          </a:p>
          <a:p>
            <a:pPr marL="342900" lvl="0" indent="-248284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Empower Women: Create programs that provide skills training, mentorship, and leadership development for women and marginalized genders.</a:t>
            </a:r>
            <a:endParaRPr sz="28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800"/>
          </a:p>
          <a:p>
            <a:pPr marL="342900" lvl="0" indent="-222884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sz="2800"/>
              <a:t> Your commitment to gender equality, youth participation.</a:t>
            </a:r>
            <a:endParaRPr sz="2800"/>
          </a:p>
          <a:p>
            <a:pPr marL="342900" lvl="0" indent="-248284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Advocate for Inclusion: Actively support policies and initiatives that promote the inclusion of youth in gender equality discussions.</a:t>
            </a:r>
            <a:endParaRPr sz="2800"/>
          </a:p>
          <a:p>
            <a:pPr marL="342900" lvl="0" indent="-248284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Empower Young Voices: Create platforms for young people to express their opinions and contribute to gender equality initiatives.</a:t>
            </a:r>
            <a:endParaRPr sz="2800"/>
          </a:p>
          <a:p>
            <a:pPr marL="342900" lvl="0" indent="-248284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Provide Education: Organize workshops and seminars that educate youth about gender issues, rights, and leadership skills.</a:t>
            </a:r>
            <a:endParaRPr sz="2800"/>
          </a:p>
          <a:p>
            <a:pPr marL="342900" lvl="0" indent="-222884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endParaRPr sz="280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00"/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4"/>
          </p:nvPr>
        </p:nvSpPr>
        <p:spPr>
          <a:xfrm>
            <a:off x="5025625" y="1946615"/>
            <a:ext cx="3046500" cy="2325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ZW">
                <a:solidFill>
                  <a:srgbClr val="FF0000"/>
                </a:solidFill>
              </a:rPr>
              <a:t>Include Photos or videos</a:t>
            </a:r>
            <a:endParaRPr/>
          </a:p>
        </p:txBody>
      </p:sp>
      <p:sp>
        <p:nvSpPr>
          <p:cNvPr id="126" name="Google Shape;126;p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5636" y="2089950"/>
            <a:ext cx="3325864" cy="403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WHAT DO YOU DO?   </a:t>
            </a:r>
            <a:endParaRPr b="1"/>
          </a:p>
        </p:txBody>
      </p:sp>
      <p:sp>
        <p:nvSpPr>
          <p:cNvPr id="133" name="Google Shape;133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ZW"/>
              <a:t>Detail</a:t>
            </a:r>
            <a:endParaRPr/>
          </a:p>
        </p:txBody>
      </p:sp>
      <p:sp>
        <p:nvSpPr>
          <p:cNvPr id="134" name="Google Shape;134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0575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sz="2600"/>
              <a:t>NATURE OF MY WORK</a:t>
            </a:r>
            <a:endParaRPr sz="2600"/>
          </a:p>
          <a:p>
            <a:pPr marL="342900" lvl="0" indent="-30575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sz="2600"/>
              <a:t>Gender Mainstreaming:</a:t>
            </a:r>
            <a:endParaRPr sz="26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W" sz="2600"/>
              <a:t>Integrated gender perspectives into all community programs and initiatives to ensure equality is considered at every level.</a:t>
            </a:r>
            <a:endParaRPr sz="26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W" sz="2600"/>
              <a:t>Youth Participation:</a:t>
            </a:r>
            <a:endParaRPr sz="26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-ZW" sz="2600"/>
              <a:t>Established youth councils that empower young people to voice their opinions on gender issues, ensuring their involvement in decision-making processes</a:t>
            </a:r>
            <a:endParaRPr sz="26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ZW">
                <a:solidFill>
                  <a:srgbClr val="FF0000"/>
                </a:solidFill>
              </a:rPr>
              <a:t>Include Photos or videos</a:t>
            </a:r>
            <a:endParaRPr/>
          </a:p>
        </p:txBody>
      </p:sp>
      <p:sp>
        <p:nvSpPr>
          <p:cNvPr id="136" name="Google Shape;136;p6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CHALLENGES </a:t>
            </a:r>
            <a:endParaRPr/>
          </a:p>
        </p:txBody>
      </p:sp>
      <p:sp>
        <p:nvSpPr>
          <p:cNvPr id="142" name="Google Shape;142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281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sz="3200" b="1" u="sng"/>
              <a:t>CHALLENGES I HAVE FACED IN PUSHING FOR GENDER EQUALITY</a:t>
            </a:r>
            <a:endParaRPr sz="3200" b="1" u="sng"/>
          </a:p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 sz="3200"/>
              <a:t>Resistance to Change:</a:t>
            </a:r>
            <a:endParaRPr sz="3200"/>
          </a:p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 sz="3200"/>
              <a:t>Encountering skepticism and pushback from individuals and institutions resistant to gender equality initiatives.</a:t>
            </a:r>
            <a:endParaRPr sz="3200"/>
          </a:p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 sz="3200"/>
              <a:t>Cultural Norms:</a:t>
            </a:r>
            <a:endParaRPr sz="3200"/>
          </a:p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 sz="3200"/>
              <a:t>Navigating deeply ingrained cultural beliefs and practices that perpetuate gender inequality.</a:t>
            </a:r>
            <a:endParaRPr sz="3200"/>
          </a:p>
          <a:p>
            <a:pPr marL="342900" lvl="0" indent="-28194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 sz="32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3429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2"/>
          </p:nvPr>
        </p:nvSpPr>
        <p:spPr>
          <a:xfrm>
            <a:off x="4495800" y="1600200"/>
            <a:ext cx="4191000" cy="4436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ZW"/>
              <a:t>Share videos/photos of evidence</a:t>
            </a:r>
            <a:r>
              <a:rPr lang="en-ZW">
                <a:solidFill>
                  <a:srgbClr val="FF0000"/>
                </a:solidFill>
              </a:rPr>
              <a:t> </a:t>
            </a:r>
            <a:endParaRPr/>
          </a:p>
        </p:txBody>
      </p:sp>
      <p:sp>
        <p:nvSpPr>
          <p:cNvPr id="144" name="Google Shape;144;p7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7"/>
          <p:cNvPicPr preferRelativeResize="0"/>
          <p:nvPr/>
        </p:nvPicPr>
        <p:blipFill rotWithShape="1">
          <a:blip r:embed="rId3">
            <a:alphaModFix/>
          </a:blip>
          <a:srcRect l="-48391" t="-30782" r="-17446" b="4520"/>
          <a:stretch/>
        </p:blipFill>
        <p:spPr>
          <a:xfrm>
            <a:off x="2428875" y="178600"/>
            <a:ext cx="7018752" cy="581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What has changed in your life?</a:t>
            </a:r>
            <a:endParaRPr b="1"/>
          </a:p>
        </p:txBody>
      </p:sp>
      <p:sp>
        <p:nvSpPr>
          <p:cNvPr id="151" name="Google Shape;151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/>
              <a:t>What changed in my life because of your work?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Increased Awareness: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A deeper understanding of gender issues and the complexities surrounding them, leading to more informed perspectives.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Enhanced Empathy: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Greater empathy towards individuals facing gender-based discrimination, fostering stronger connections and support networks.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Expanded Network: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Building a diverse network of allies, advocates, and mentors committed to gender equality, enriching personal and professional relationships.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/>
              <a:t>What or who is responsible for this change?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Personal Motivation: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A strong personal commitment to social justice and the desire to make a difference in the community.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Social Movements: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Participation in broader social movements that raise awareness and advocate for gender equality, amplifying collective efforts.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</p:txBody>
      </p:sp>
      <p:sp>
        <p:nvSpPr>
          <p:cNvPr id="152" name="Google Shape;152;p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53" name="Google Shape;153;p8"/>
          <p:cNvSpPr txBox="1"/>
          <p:nvPr/>
        </p:nvSpPr>
        <p:spPr>
          <a:xfrm>
            <a:off x="0" y="6370494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800" y="1631800"/>
            <a:ext cx="4191000" cy="452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ZW" b="1"/>
              <a:t>What Capacity Building Initiatives Have You Initiated?</a:t>
            </a:r>
            <a:endParaRPr b="1"/>
          </a:p>
        </p:txBody>
      </p:sp>
      <p:sp>
        <p:nvSpPr>
          <p:cNvPr id="160" name="Google Shape;160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/>
              <a:t>HOW I HAVE BUILT THE CAPACITY OF OTHERS IN MY WORK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Training Workshops: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Organized and facilitated workshops focused on gender sensitivity, leadership skills, and advocacy techniques.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Mentorship Programs: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Established mentorship initiatives pairing experienced leaders with young advocates to provide guidance and support.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/>
              <a:t>WHAT I HAVE DONE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Facilitated Workshops: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Organized and led workshops on topics such as gender sensitivity, unconscious bias, and advocacy skills, providing participants with practical tools and knowledge.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Developed Training Programs: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Created comprehensive training programs for organizations focused on implementing gender-responsive policies and practices.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Mentored Young Leaders: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Acted as a mentor for young women and marginalized genders, offering guidance on career development and leadership in gender advocacy.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endParaRPr/>
          </a:p>
        </p:txBody>
      </p:sp>
      <p:sp>
        <p:nvSpPr>
          <p:cNvPr id="161" name="Google Shape;161;p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62" name="Google Shape;162;p9"/>
          <p:cNvSpPr txBox="1"/>
          <p:nvPr/>
        </p:nvSpPr>
        <p:spPr>
          <a:xfrm>
            <a:off x="0" y="6370494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1600200"/>
            <a:ext cx="4245775" cy="452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3D288F9C0D742B1C572EE9F15CFEC" ma:contentTypeVersion="21" ma:contentTypeDescription="Create a new document." ma:contentTypeScope="" ma:versionID="053a5ec0831317e823422aaa8b6e0f06">
  <xsd:schema xmlns:xsd="http://www.w3.org/2001/XMLSchema" xmlns:xs="http://www.w3.org/2001/XMLSchema" xmlns:p="http://schemas.microsoft.com/office/2006/metadata/properties" xmlns:ns2="5c72703c-1067-4fa7-89cc-ef245258de7b" xmlns:ns3="baaa1e52-d096-4578-884f-544177159c31" targetNamespace="http://schemas.microsoft.com/office/2006/metadata/properties" ma:root="true" ma:fieldsID="22a11a410b86899d8171017e0a53600f" ns2:_="" ns3:_="">
    <xsd:import namespace="5c72703c-1067-4fa7-89cc-ef245258de7b"/>
    <xsd:import namespace="baaa1e52-d096-4578-884f-544177159c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URLLink" minOccurs="0"/>
                <xsd:element ref="ns3:MediaServiceSearchPropertie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a1e52-d096-4578-884f-544177159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URLLink" ma:index="24" nillable="true" ma:displayName="URL Link" ma:format="Hyperlink" ma:internalName="URL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RLLink xmlns="baaa1e52-d096-4578-884f-544177159c31">
      <Url xsi:nil="true"/>
      <Description xsi:nil="true"/>
    </URLLink>
    <TaxCatchAll xmlns="5c72703c-1067-4fa7-89cc-ef245258de7b" xsi:nil="true"/>
    <lcf76f155ced4ddcb4097134ff3c332f xmlns="baaa1e52-d096-4578-884f-544177159c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58E1C6-F059-4424-A1E6-2D25B6DD2848}"/>
</file>

<file path=customXml/itemProps2.xml><?xml version="1.0" encoding="utf-8"?>
<ds:datastoreItem xmlns:ds="http://schemas.openxmlformats.org/officeDocument/2006/customXml" ds:itemID="{18D2BCA8-25A1-449C-BCC3-AE315E6C4867}"/>
</file>

<file path=customXml/itemProps3.xml><?xml version="1.0" encoding="utf-8"?>
<ds:datastoreItem xmlns:ds="http://schemas.openxmlformats.org/officeDocument/2006/customXml" ds:itemID="{B6871EDC-3259-47EB-80F1-CFE03C31C2A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1107</Words>
  <Application>Microsoft Office PowerPoint</Application>
  <PresentationFormat>On-screen Show (4:3)</PresentationFormat>
  <Paragraphs>123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Tahoma</vt:lpstr>
      <vt:lpstr>Arial</vt:lpstr>
      <vt:lpstr>Calibri</vt:lpstr>
      <vt:lpstr>Office Theme</vt:lpstr>
      <vt:lpstr>PowerPoint Presentation</vt:lpstr>
      <vt:lpstr>Quotable Quotes</vt:lpstr>
      <vt:lpstr>Experience as a leader</vt:lpstr>
      <vt:lpstr>WHO IS THIS YOUTH CHAMPION?  </vt:lpstr>
      <vt:lpstr>WHAT DRIVES YOU?   </vt:lpstr>
      <vt:lpstr>WHAT DO YOU DO?   </vt:lpstr>
      <vt:lpstr>CHALLENGES </vt:lpstr>
      <vt:lpstr>What has changed in your life?</vt:lpstr>
      <vt:lpstr>What Capacity Building Initiatives Have You Initiated?</vt:lpstr>
      <vt:lpstr>Lessons Learnt 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vhai</dc:creator>
  <cp:lastModifiedBy>user</cp:lastModifiedBy>
  <cp:revision>1</cp:revision>
  <dcterms:created xsi:type="dcterms:W3CDTF">2014-03-06T12:27:13Z</dcterms:created>
  <dcterms:modified xsi:type="dcterms:W3CDTF">2024-11-07T14:39:20Z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0x010100FC83D288F9C0D742B1C572EE9F15CFEC</vt:lpwstr>
  </property>
</Properties>
</file>